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31"/>
  </p:notesMasterIdLst>
  <p:sldIdLst>
    <p:sldId id="256" r:id="rId2"/>
    <p:sldId id="258" r:id="rId3"/>
    <p:sldId id="338" r:id="rId4"/>
    <p:sldId id="261" r:id="rId5"/>
    <p:sldId id="259" r:id="rId6"/>
    <p:sldId id="314" r:id="rId7"/>
    <p:sldId id="315" r:id="rId8"/>
    <p:sldId id="318" r:id="rId9"/>
    <p:sldId id="266" r:id="rId10"/>
    <p:sldId id="319" r:id="rId11"/>
    <p:sldId id="321" r:id="rId12"/>
    <p:sldId id="322" r:id="rId13"/>
    <p:sldId id="323" r:id="rId14"/>
    <p:sldId id="326" r:id="rId15"/>
    <p:sldId id="340" r:id="rId16"/>
    <p:sldId id="271" r:id="rId17"/>
    <p:sldId id="264" r:id="rId18"/>
    <p:sldId id="325" r:id="rId19"/>
    <p:sldId id="332" r:id="rId20"/>
    <p:sldId id="333" r:id="rId21"/>
    <p:sldId id="334" r:id="rId22"/>
    <p:sldId id="335" r:id="rId23"/>
    <p:sldId id="328" r:id="rId24"/>
    <p:sldId id="260" r:id="rId25"/>
    <p:sldId id="329" r:id="rId26"/>
    <p:sldId id="330" r:id="rId27"/>
    <p:sldId id="341" r:id="rId28"/>
    <p:sldId id="289" r:id="rId29"/>
    <p:sldId id="337" r:id="rId30"/>
  </p:sldIdLst>
  <p:sldSz cx="9144000" cy="5143500" type="screen16x9"/>
  <p:notesSz cx="6858000" cy="9144000"/>
  <p:embeddedFontLst>
    <p:embeddedFont>
      <p:font typeface="Comic Sans MS" panose="030F0702030302020204" pitchFamily="66" charset="0"/>
      <p:regular r:id="rId32"/>
      <p:bold r:id="rId33"/>
      <p:italic r:id="rId34"/>
      <p:boldItalic r:id="rId35"/>
    </p:embeddedFont>
    <p:embeddedFont>
      <p:font typeface="DM Sans" pitchFamily="2" charset="0"/>
      <p:regular r:id="rId36"/>
      <p:bold r:id="rId37"/>
      <p:italic r:id="rId38"/>
      <p:boldItalic r:id="rId39"/>
    </p:embeddedFont>
    <p:embeddedFont>
      <p:font typeface="Viga" panose="020B0604020202020204" charset="0"/>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61">
          <p15:clr>
            <a:srgbClr val="9AA0A6"/>
          </p15:clr>
        </p15:guide>
        <p15:guide id="2" pos="2880">
          <p15:clr>
            <a:srgbClr val="9AA0A6"/>
          </p15:clr>
        </p15:guide>
        <p15:guide id="3" pos="456">
          <p15:clr>
            <a:srgbClr val="9AA0A6"/>
          </p15:clr>
        </p15:guide>
        <p15:guide id="4" orient="horz" pos="1732">
          <p15:clr>
            <a:srgbClr val="9AA0A6"/>
          </p15:clr>
        </p15:guide>
        <p15:guide id="5" orient="horz" pos="26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AE2"/>
    <a:srgbClr val="46A7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6BFC32F-3370-47AC-BC2D-887088FFAED9}">
  <a:tblStyle styleId="{36BFC32F-3370-47AC-BC2D-887088FFAE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8"/>
  </p:normalViewPr>
  <p:slideViewPr>
    <p:cSldViewPr snapToGrid="0" snapToObjects="1">
      <p:cViewPr varScale="1">
        <p:scale>
          <a:sx n="73" d="100"/>
          <a:sy n="73" d="100"/>
        </p:scale>
        <p:origin x="1080" y="44"/>
      </p:cViewPr>
      <p:guideLst>
        <p:guide orient="horz" pos="461"/>
        <p:guide pos="2880"/>
        <p:guide pos="456"/>
        <p:guide orient="horz" pos="1732"/>
        <p:guide orient="horz" pos="2664"/>
      </p:guideLst>
    </p:cSldViewPr>
  </p:slideViewPr>
  <p:notesTextViewPr>
    <p:cViewPr>
      <p:scale>
        <a:sx n="1" d="1"/>
        <a:sy n="1" d="1"/>
      </p:scale>
      <p:origin x="0" y="0"/>
    </p:cViewPr>
  </p:notesTextViewPr>
  <p:sorterViewPr>
    <p:cViewPr>
      <p:scale>
        <a:sx n="100" d="100"/>
        <a:sy n="100" d="100"/>
      </p:scale>
      <p:origin x="0" y="-313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6bdca54fc3_0_27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6bdca54fc3_0_27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7125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6bdca54fc3_0_26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6bdca54fc3_0_26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7550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1"/>
        <p:cNvGrpSpPr/>
        <p:nvPr/>
      </p:nvGrpSpPr>
      <p:grpSpPr>
        <a:xfrm>
          <a:off x="0" y="0"/>
          <a:ext cx="0" cy="0"/>
          <a:chOff x="0" y="0"/>
          <a:chExt cx="0" cy="0"/>
        </a:xfrm>
      </p:grpSpPr>
      <p:sp>
        <p:nvSpPr>
          <p:cNvPr id="2792" name="Google Shape;2792;g6bdca54fc3_0_26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3" name="Google Shape;2793;g6bdca54fc3_0_26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6407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6bdca54fc3_0_26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6bdca54fc3_0_2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60492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6bdca54fc3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6bdca54fc3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81064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1"/>
        <p:cNvGrpSpPr/>
        <p:nvPr/>
      </p:nvGrpSpPr>
      <p:grpSpPr>
        <a:xfrm>
          <a:off x="0" y="0"/>
          <a:ext cx="0" cy="0"/>
          <a:chOff x="0" y="0"/>
          <a:chExt cx="0" cy="0"/>
        </a:xfrm>
      </p:grpSpPr>
      <p:sp>
        <p:nvSpPr>
          <p:cNvPr id="2792" name="Google Shape;2792;g6bdca54fc3_0_26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3" name="Google Shape;2793;g6bdca54fc3_0_26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53048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6bdca54fc3_0_1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6bdca54fc3_0_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6bdca54fc3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6bdca54fc3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6bdca54fc3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6bdca54fc3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92234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0"/>
        <p:cNvGrpSpPr/>
        <p:nvPr/>
      </p:nvGrpSpPr>
      <p:grpSpPr>
        <a:xfrm>
          <a:off x="0" y="0"/>
          <a:ext cx="0" cy="0"/>
          <a:chOff x="0" y="0"/>
          <a:chExt cx="0" cy="0"/>
        </a:xfrm>
      </p:grpSpPr>
      <p:sp>
        <p:nvSpPr>
          <p:cNvPr id="2681" name="Google Shape;2681;g6bdca54fc3_0_26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2" name="Google Shape;2682;g6bdca54fc3_0_26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9741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bb4ddd667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bb4ddd667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bb4ddd667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bb4ddd66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38024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bb4ddd667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bb4ddd66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2874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bb4ddd667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bb4ddd66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78139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6bdca54fc3_0_26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6bdca54fc3_0_2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3040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6bb4ddd667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6bb4ddd667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6bb4ddd667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6bb4ddd667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00097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6bb4ddd667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6bb4ddd667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53140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6bb4ddd667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6bb4ddd667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21695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1"/>
        <p:cNvGrpSpPr/>
        <p:nvPr/>
      </p:nvGrpSpPr>
      <p:grpSpPr>
        <a:xfrm>
          <a:off x="0" y="0"/>
          <a:ext cx="0" cy="0"/>
          <a:chOff x="0" y="0"/>
          <a:chExt cx="0" cy="0"/>
        </a:xfrm>
      </p:grpSpPr>
      <p:sp>
        <p:nvSpPr>
          <p:cNvPr id="3002" name="Google Shape;3002;g6bf9e5999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3" name="Google Shape;3003;g6bf9e5999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6bf9e59999_3_9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6bf9e59999_3_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3680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bb4ddd667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bb4ddd667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2954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bb4ddd667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bb4ddd66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bb4ddd667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bb4ddd66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8404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bb4ddd667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bb4ddd66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91010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1"/>
        <p:cNvGrpSpPr/>
        <p:nvPr/>
      </p:nvGrpSpPr>
      <p:grpSpPr>
        <a:xfrm>
          <a:off x="0" y="0"/>
          <a:ext cx="0" cy="0"/>
          <a:chOff x="0" y="0"/>
          <a:chExt cx="0" cy="0"/>
        </a:xfrm>
      </p:grpSpPr>
      <p:sp>
        <p:nvSpPr>
          <p:cNvPr id="2792" name="Google Shape;2792;g6bdca54fc3_0_26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3" name="Google Shape;2793;g6bdca54fc3_0_26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1025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6bdca54fc3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6bdca54fc3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74350" y="527325"/>
            <a:ext cx="3769500" cy="2915100"/>
          </a:xfrm>
          <a:prstGeom prst="rect">
            <a:avLst/>
          </a:prstGeom>
        </p:spPr>
        <p:txBody>
          <a:bodyPr spcFirstLastPara="1" wrap="square" lIns="91425" tIns="91425" rIns="91425" bIns="91425" anchor="b" anchorCtr="0">
            <a:noAutofit/>
          </a:bodyPr>
          <a:lstStyle>
            <a:lvl1pPr lvl="0">
              <a:spcBef>
                <a:spcPts val="0"/>
              </a:spcBef>
              <a:spcAft>
                <a:spcPts val="0"/>
              </a:spcAft>
              <a:buClr>
                <a:srgbClr val="1F1C51"/>
              </a:buClr>
              <a:buSzPts val="4800"/>
              <a:buNone/>
              <a:defRPr sz="4800">
                <a:solidFill>
                  <a:srgbClr val="1F1C51"/>
                </a:solidFill>
              </a:defRPr>
            </a:lvl1pPr>
            <a:lvl2pPr lvl="1">
              <a:spcBef>
                <a:spcPts val="0"/>
              </a:spcBef>
              <a:spcAft>
                <a:spcPts val="0"/>
              </a:spcAft>
              <a:buClr>
                <a:srgbClr val="1F1C51"/>
              </a:buClr>
              <a:buSzPts val="6000"/>
              <a:buNone/>
              <a:defRPr sz="6000">
                <a:solidFill>
                  <a:srgbClr val="1F1C51"/>
                </a:solidFill>
              </a:defRPr>
            </a:lvl2pPr>
            <a:lvl3pPr lvl="2">
              <a:spcBef>
                <a:spcPts val="0"/>
              </a:spcBef>
              <a:spcAft>
                <a:spcPts val="0"/>
              </a:spcAft>
              <a:buClr>
                <a:srgbClr val="1F1C51"/>
              </a:buClr>
              <a:buSzPts val="6000"/>
              <a:buNone/>
              <a:defRPr sz="6000">
                <a:solidFill>
                  <a:srgbClr val="1F1C51"/>
                </a:solidFill>
              </a:defRPr>
            </a:lvl3pPr>
            <a:lvl4pPr lvl="3">
              <a:spcBef>
                <a:spcPts val="0"/>
              </a:spcBef>
              <a:spcAft>
                <a:spcPts val="0"/>
              </a:spcAft>
              <a:buClr>
                <a:srgbClr val="1F1C51"/>
              </a:buClr>
              <a:buSzPts val="6000"/>
              <a:buNone/>
              <a:defRPr sz="6000">
                <a:solidFill>
                  <a:srgbClr val="1F1C51"/>
                </a:solidFill>
              </a:defRPr>
            </a:lvl4pPr>
            <a:lvl5pPr lvl="4">
              <a:spcBef>
                <a:spcPts val="0"/>
              </a:spcBef>
              <a:spcAft>
                <a:spcPts val="0"/>
              </a:spcAft>
              <a:buClr>
                <a:srgbClr val="1F1C51"/>
              </a:buClr>
              <a:buSzPts val="6000"/>
              <a:buNone/>
              <a:defRPr sz="6000">
                <a:solidFill>
                  <a:srgbClr val="1F1C51"/>
                </a:solidFill>
              </a:defRPr>
            </a:lvl5pPr>
            <a:lvl6pPr lvl="5">
              <a:spcBef>
                <a:spcPts val="0"/>
              </a:spcBef>
              <a:spcAft>
                <a:spcPts val="0"/>
              </a:spcAft>
              <a:buClr>
                <a:srgbClr val="1F1C51"/>
              </a:buClr>
              <a:buSzPts val="6000"/>
              <a:buNone/>
              <a:defRPr sz="6000">
                <a:solidFill>
                  <a:srgbClr val="1F1C51"/>
                </a:solidFill>
              </a:defRPr>
            </a:lvl6pPr>
            <a:lvl7pPr lvl="6">
              <a:spcBef>
                <a:spcPts val="0"/>
              </a:spcBef>
              <a:spcAft>
                <a:spcPts val="0"/>
              </a:spcAft>
              <a:buClr>
                <a:srgbClr val="1F1C51"/>
              </a:buClr>
              <a:buSzPts val="6000"/>
              <a:buNone/>
              <a:defRPr sz="6000">
                <a:solidFill>
                  <a:srgbClr val="1F1C51"/>
                </a:solidFill>
              </a:defRPr>
            </a:lvl7pPr>
            <a:lvl8pPr lvl="7">
              <a:spcBef>
                <a:spcPts val="0"/>
              </a:spcBef>
              <a:spcAft>
                <a:spcPts val="0"/>
              </a:spcAft>
              <a:buClr>
                <a:srgbClr val="1F1C51"/>
              </a:buClr>
              <a:buSzPts val="6000"/>
              <a:buNone/>
              <a:defRPr sz="6000">
                <a:solidFill>
                  <a:srgbClr val="1F1C51"/>
                </a:solidFill>
              </a:defRPr>
            </a:lvl8pPr>
            <a:lvl9pPr lvl="8">
              <a:spcBef>
                <a:spcPts val="0"/>
              </a:spcBef>
              <a:spcAft>
                <a:spcPts val="0"/>
              </a:spcAft>
              <a:buClr>
                <a:srgbClr val="1F1C51"/>
              </a:buClr>
              <a:buSzPts val="6000"/>
              <a:buNone/>
              <a:defRPr sz="6000">
                <a:solidFill>
                  <a:srgbClr val="1F1C51"/>
                </a:solidFill>
              </a:defRPr>
            </a:lvl9pPr>
          </a:lstStyle>
          <a:p>
            <a:endParaRPr/>
          </a:p>
        </p:txBody>
      </p:sp>
      <p:sp>
        <p:nvSpPr>
          <p:cNvPr id="10" name="Google Shape;10;p2"/>
          <p:cNvSpPr txBox="1">
            <a:spLocks noGrp="1"/>
          </p:cNvSpPr>
          <p:nvPr>
            <p:ph type="subTitle" idx="1"/>
          </p:nvPr>
        </p:nvSpPr>
        <p:spPr>
          <a:xfrm>
            <a:off x="4974350" y="3518775"/>
            <a:ext cx="3876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1F1C51"/>
              </a:buClr>
              <a:buSzPts val="1800"/>
              <a:buNone/>
              <a:defRPr>
                <a:solidFill>
                  <a:srgbClr val="1F1C51"/>
                </a:solidFill>
              </a:defRPr>
            </a:lvl1pPr>
            <a:lvl2pPr lvl="1">
              <a:lnSpc>
                <a:spcPct val="100000"/>
              </a:lnSpc>
              <a:spcBef>
                <a:spcPts val="0"/>
              </a:spcBef>
              <a:spcAft>
                <a:spcPts val="0"/>
              </a:spcAft>
              <a:buClr>
                <a:srgbClr val="1F1C51"/>
              </a:buClr>
              <a:buSzPts val="2800"/>
              <a:buNone/>
              <a:defRPr sz="2800">
                <a:solidFill>
                  <a:srgbClr val="1F1C51"/>
                </a:solidFill>
              </a:defRPr>
            </a:lvl2pPr>
            <a:lvl3pPr lvl="2">
              <a:lnSpc>
                <a:spcPct val="100000"/>
              </a:lnSpc>
              <a:spcBef>
                <a:spcPts val="0"/>
              </a:spcBef>
              <a:spcAft>
                <a:spcPts val="0"/>
              </a:spcAft>
              <a:buClr>
                <a:srgbClr val="1F1C51"/>
              </a:buClr>
              <a:buSzPts val="2800"/>
              <a:buNone/>
              <a:defRPr sz="2800">
                <a:solidFill>
                  <a:srgbClr val="1F1C51"/>
                </a:solidFill>
              </a:defRPr>
            </a:lvl3pPr>
            <a:lvl4pPr lvl="3">
              <a:lnSpc>
                <a:spcPct val="100000"/>
              </a:lnSpc>
              <a:spcBef>
                <a:spcPts val="0"/>
              </a:spcBef>
              <a:spcAft>
                <a:spcPts val="0"/>
              </a:spcAft>
              <a:buClr>
                <a:srgbClr val="1F1C51"/>
              </a:buClr>
              <a:buSzPts val="2800"/>
              <a:buNone/>
              <a:defRPr sz="2800">
                <a:solidFill>
                  <a:srgbClr val="1F1C51"/>
                </a:solidFill>
              </a:defRPr>
            </a:lvl4pPr>
            <a:lvl5pPr lvl="4">
              <a:lnSpc>
                <a:spcPct val="100000"/>
              </a:lnSpc>
              <a:spcBef>
                <a:spcPts val="0"/>
              </a:spcBef>
              <a:spcAft>
                <a:spcPts val="0"/>
              </a:spcAft>
              <a:buClr>
                <a:srgbClr val="1F1C51"/>
              </a:buClr>
              <a:buSzPts val="2800"/>
              <a:buNone/>
              <a:defRPr sz="2800">
                <a:solidFill>
                  <a:srgbClr val="1F1C51"/>
                </a:solidFill>
              </a:defRPr>
            </a:lvl5pPr>
            <a:lvl6pPr lvl="5">
              <a:lnSpc>
                <a:spcPct val="100000"/>
              </a:lnSpc>
              <a:spcBef>
                <a:spcPts val="0"/>
              </a:spcBef>
              <a:spcAft>
                <a:spcPts val="0"/>
              </a:spcAft>
              <a:buClr>
                <a:srgbClr val="1F1C51"/>
              </a:buClr>
              <a:buSzPts val="2800"/>
              <a:buNone/>
              <a:defRPr sz="2800">
                <a:solidFill>
                  <a:srgbClr val="1F1C51"/>
                </a:solidFill>
              </a:defRPr>
            </a:lvl6pPr>
            <a:lvl7pPr lvl="6">
              <a:lnSpc>
                <a:spcPct val="100000"/>
              </a:lnSpc>
              <a:spcBef>
                <a:spcPts val="0"/>
              </a:spcBef>
              <a:spcAft>
                <a:spcPts val="0"/>
              </a:spcAft>
              <a:buClr>
                <a:srgbClr val="1F1C51"/>
              </a:buClr>
              <a:buSzPts val="2800"/>
              <a:buNone/>
              <a:defRPr sz="2800">
                <a:solidFill>
                  <a:srgbClr val="1F1C51"/>
                </a:solidFill>
              </a:defRPr>
            </a:lvl7pPr>
            <a:lvl8pPr lvl="7">
              <a:lnSpc>
                <a:spcPct val="100000"/>
              </a:lnSpc>
              <a:spcBef>
                <a:spcPts val="0"/>
              </a:spcBef>
              <a:spcAft>
                <a:spcPts val="0"/>
              </a:spcAft>
              <a:buClr>
                <a:srgbClr val="1F1C51"/>
              </a:buClr>
              <a:buSzPts val="2800"/>
              <a:buNone/>
              <a:defRPr sz="2800">
                <a:solidFill>
                  <a:srgbClr val="1F1C51"/>
                </a:solidFill>
              </a:defRPr>
            </a:lvl8pPr>
            <a:lvl9pPr lvl="8">
              <a:lnSpc>
                <a:spcPct val="100000"/>
              </a:lnSpc>
              <a:spcBef>
                <a:spcPts val="0"/>
              </a:spcBef>
              <a:spcAft>
                <a:spcPts val="0"/>
              </a:spcAft>
              <a:buClr>
                <a:srgbClr val="1F1C51"/>
              </a:buClr>
              <a:buSzPts val="2800"/>
              <a:buNone/>
              <a:defRPr sz="2800">
                <a:solidFill>
                  <a:srgbClr val="1F1C5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rgbClr val="8BE3FF"/>
            </a:gs>
            <a:gs pos="100000">
              <a:srgbClr val="ACFFD9"/>
            </a:gs>
          </a:gsLst>
          <a:lin ang="5400700" scaled="0"/>
        </a:gradFill>
        <a:effectLst/>
      </p:bgPr>
    </p:bg>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ITLE_1">
    <p:bg>
      <p:bgPr>
        <a:gradFill>
          <a:gsLst>
            <a:gs pos="0">
              <a:srgbClr val="8BE3FF"/>
            </a:gs>
            <a:gs pos="100000">
              <a:srgbClr val="ACFFD9"/>
            </a:gs>
          </a:gsLst>
          <a:lin ang="5400012" scaled="0"/>
        </a:gradFill>
        <a:effectLst/>
      </p:bgPr>
    </p:bg>
    <p:spTree>
      <p:nvGrpSpPr>
        <p:cNvPr id="1" name="Shape 45"/>
        <p:cNvGrpSpPr/>
        <p:nvPr/>
      </p:nvGrpSpPr>
      <p:grpSpPr>
        <a:xfrm>
          <a:off x="0" y="0"/>
          <a:ext cx="0" cy="0"/>
          <a:chOff x="0" y="0"/>
          <a:chExt cx="0" cy="0"/>
        </a:xfrm>
      </p:grpSpPr>
      <p:sp>
        <p:nvSpPr>
          <p:cNvPr id="46" name="Google Shape;46;p13"/>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7" name="Google Shape;47;p13"/>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48" name="Google Shape;48;p13"/>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9" name="Google Shape;49;p13"/>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0" name="Google Shape;50;p13"/>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1" name="Google Shape;51;p13"/>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2" name="Google Shape;52;p13"/>
          <p:cNvSpPr txBox="1">
            <a:spLocks noGrp="1"/>
          </p:cNvSpPr>
          <p:nvPr>
            <p:ph type="title" idx="6" hasCustomPrompt="1"/>
          </p:nvPr>
        </p:nvSpPr>
        <p:spPr>
          <a:xfrm>
            <a:off x="3377303" y="739713"/>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3" name="Google Shape;53;p13"/>
          <p:cNvSpPr txBox="1">
            <a:spLocks noGrp="1"/>
          </p:cNvSpPr>
          <p:nvPr>
            <p:ph type="title" idx="7" hasCustomPrompt="1"/>
          </p:nvPr>
        </p:nvSpPr>
        <p:spPr>
          <a:xfrm>
            <a:off x="3377303" y="217665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4" name="Google Shape;54;p13"/>
          <p:cNvSpPr txBox="1">
            <a:spLocks noGrp="1"/>
          </p:cNvSpPr>
          <p:nvPr>
            <p:ph type="title" idx="8" hasCustomPrompt="1"/>
          </p:nvPr>
        </p:nvSpPr>
        <p:spPr>
          <a:xfrm>
            <a:off x="3377303" y="361360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5" name="Google Shape;55;p13"/>
          <p:cNvSpPr txBox="1">
            <a:spLocks noGrp="1"/>
          </p:cNvSpPr>
          <p:nvPr>
            <p:ph type="title" idx="9" hasCustomPrompt="1"/>
          </p:nvPr>
        </p:nvSpPr>
        <p:spPr>
          <a:xfrm>
            <a:off x="4574503" y="739713"/>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6" name="Google Shape;56;p13"/>
          <p:cNvSpPr txBox="1">
            <a:spLocks noGrp="1"/>
          </p:cNvSpPr>
          <p:nvPr>
            <p:ph type="title" idx="13" hasCustomPrompt="1"/>
          </p:nvPr>
        </p:nvSpPr>
        <p:spPr>
          <a:xfrm>
            <a:off x="4574503" y="217665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7" name="Google Shape;57;p13"/>
          <p:cNvSpPr txBox="1">
            <a:spLocks noGrp="1"/>
          </p:cNvSpPr>
          <p:nvPr>
            <p:ph type="title" idx="14" hasCustomPrompt="1"/>
          </p:nvPr>
        </p:nvSpPr>
        <p:spPr>
          <a:xfrm>
            <a:off x="4574503" y="361360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 name="Google Shape;58;p13"/>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9" name="Google Shape;59;p13"/>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0" name="Google Shape;60;p13"/>
          <p:cNvSpPr txBox="1">
            <a:spLocks noGrp="1"/>
          </p:cNvSpPr>
          <p:nvPr>
            <p:ph type="ctrTitle" idx="17"/>
          </p:nvPr>
        </p:nvSpPr>
        <p:spPr>
          <a:xfrm>
            <a:off x="5842903" y="20550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1" name="Google Shape;61;p13"/>
          <p:cNvSpPr txBox="1">
            <a:spLocks noGrp="1"/>
          </p:cNvSpPr>
          <p:nvPr>
            <p:ph type="subTitle" idx="18"/>
          </p:nvPr>
        </p:nvSpPr>
        <p:spPr>
          <a:xfrm>
            <a:off x="5842903" y="24533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2" name="Google Shape;62;p13"/>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3" name="Google Shape;63;p13"/>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ext">
  <p:cSld name="ONE_COLUMN_TEXT_1">
    <p:spTree>
      <p:nvGrpSpPr>
        <p:cNvPr id="1" name="Shape 64"/>
        <p:cNvGrpSpPr/>
        <p:nvPr/>
      </p:nvGrpSpPr>
      <p:grpSpPr>
        <a:xfrm>
          <a:off x="0" y="0"/>
          <a:ext cx="0" cy="0"/>
          <a:chOff x="0" y="0"/>
          <a:chExt cx="0" cy="0"/>
        </a:xfrm>
      </p:grpSpPr>
      <p:cxnSp>
        <p:nvCxnSpPr>
          <p:cNvPr id="65" name="Google Shape;65;p14"/>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6" name="Google Shape;66;p1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14"/>
          <p:cNvSpPr txBox="1">
            <a:spLocks noGrp="1"/>
          </p:cNvSpPr>
          <p:nvPr>
            <p:ph type="body" idx="1"/>
          </p:nvPr>
        </p:nvSpPr>
        <p:spPr>
          <a:xfrm>
            <a:off x="5267775" y="2040625"/>
            <a:ext cx="2785200" cy="17895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1">
  <p:cSld name="ONE_COLUMN_TEXT_1_1">
    <p:spTree>
      <p:nvGrpSpPr>
        <p:cNvPr id="1" name="Shape 68"/>
        <p:cNvGrpSpPr/>
        <p:nvPr/>
      </p:nvGrpSpPr>
      <p:grpSpPr>
        <a:xfrm>
          <a:off x="0" y="0"/>
          <a:ext cx="0" cy="0"/>
          <a:chOff x="0" y="0"/>
          <a:chExt cx="0" cy="0"/>
        </a:xfrm>
      </p:grpSpPr>
      <p:cxnSp>
        <p:nvCxnSpPr>
          <p:cNvPr id="69" name="Google Shape;69;p15"/>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70" name="Google Shape;70;p15"/>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1" name="Google Shape;71;p15"/>
          <p:cNvSpPr txBox="1">
            <a:spLocks noGrp="1"/>
          </p:cNvSpPr>
          <p:nvPr>
            <p:ph type="body" idx="1"/>
          </p:nvPr>
        </p:nvSpPr>
        <p:spPr>
          <a:xfrm>
            <a:off x="5953575" y="3447525"/>
            <a:ext cx="2430300" cy="1149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2" name="Google Shape;72;p15"/>
          <p:cNvSpPr txBox="1">
            <a:spLocks noGrp="1"/>
          </p:cNvSpPr>
          <p:nvPr>
            <p:ph type="title" idx="2"/>
          </p:nvPr>
        </p:nvSpPr>
        <p:spPr>
          <a:xfrm>
            <a:off x="5953575" y="2949674"/>
            <a:ext cx="2430300" cy="53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wo Columns">
  <p:cSld name="ONE_COLUMN_TEXT_1_1_1">
    <p:spTree>
      <p:nvGrpSpPr>
        <p:cNvPr id="1" name="Shape 73"/>
        <p:cNvGrpSpPr/>
        <p:nvPr/>
      </p:nvGrpSpPr>
      <p:grpSpPr>
        <a:xfrm>
          <a:off x="0" y="0"/>
          <a:ext cx="0" cy="0"/>
          <a:chOff x="0" y="0"/>
          <a:chExt cx="0" cy="0"/>
        </a:xfrm>
      </p:grpSpPr>
      <p:cxnSp>
        <p:nvCxnSpPr>
          <p:cNvPr id="74" name="Google Shape;74;p16"/>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75" name="Google Shape;75;p1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6" name="Google Shape;76;p16"/>
          <p:cNvSpPr txBox="1">
            <a:spLocks noGrp="1"/>
          </p:cNvSpPr>
          <p:nvPr>
            <p:ph type="body" idx="1"/>
          </p:nvPr>
        </p:nvSpPr>
        <p:spPr>
          <a:xfrm>
            <a:off x="5316193" y="3450300"/>
            <a:ext cx="26286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7" name="Google Shape;77;p16"/>
          <p:cNvSpPr txBox="1">
            <a:spLocks noGrp="1"/>
          </p:cNvSpPr>
          <p:nvPr>
            <p:ph type="title" idx="2"/>
          </p:nvPr>
        </p:nvSpPr>
        <p:spPr>
          <a:xfrm>
            <a:off x="5316193" y="2952450"/>
            <a:ext cx="26286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8" name="Google Shape;78;p16"/>
          <p:cNvSpPr txBox="1">
            <a:spLocks noGrp="1"/>
          </p:cNvSpPr>
          <p:nvPr>
            <p:ph type="body" idx="3"/>
          </p:nvPr>
        </p:nvSpPr>
        <p:spPr>
          <a:xfrm>
            <a:off x="1199212" y="3450300"/>
            <a:ext cx="26286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9" name="Google Shape;79;p16"/>
          <p:cNvSpPr txBox="1">
            <a:spLocks noGrp="1"/>
          </p:cNvSpPr>
          <p:nvPr>
            <p:ph type="title" idx="4"/>
          </p:nvPr>
        </p:nvSpPr>
        <p:spPr>
          <a:xfrm>
            <a:off x="1199212" y="2952450"/>
            <a:ext cx="26286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hree Columns ">
  <p:cSld name="ONE_COLUMN_TEXT_1_1_1_1">
    <p:bg>
      <p:bgPr>
        <a:gradFill>
          <a:gsLst>
            <a:gs pos="0">
              <a:srgbClr val="8BE3FF"/>
            </a:gs>
            <a:gs pos="100000">
              <a:srgbClr val="ACFFD9"/>
            </a:gs>
          </a:gsLst>
          <a:lin ang="5400700" scaled="0"/>
        </a:gradFill>
        <a:effectLst/>
      </p:bgPr>
    </p:bg>
    <p:spTree>
      <p:nvGrpSpPr>
        <p:cNvPr id="1" name="Shape 80"/>
        <p:cNvGrpSpPr/>
        <p:nvPr/>
      </p:nvGrpSpPr>
      <p:grpSpPr>
        <a:xfrm>
          <a:off x="0" y="0"/>
          <a:ext cx="0" cy="0"/>
          <a:chOff x="0" y="0"/>
          <a:chExt cx="0" cy="0"/>
        </a:xfrm>
      </p:grpSpPr>
      <p:cxnSp>
        <p:nvCxnSpPr>
          <p:cNvPr id="81" name="Google Shape;81;p17"/>
          <p:cNvCxnSpPr/>
          <p:nvPr/>
        </p:nvCxnSpPr>
        <p:spPr>
          <a:xfrm>
            <a:off x="242600" y="608025"/>
            <a:ext cx="8988300" cy="0"/>
          </a:xfrm>
          <a:prstGeom prst="straightConnector1">
            <a:avLst/>
          </a:prstGeom>
          <a:noFill/>
          <a:ln w="19050" cap="flat" cmpd="sng">
            <a:solidFill>
              <a:schemeClr val="lt1"/>
            </a:solidFill>
            <a:prstDash val="solid"/>
            <a:round/>
            <a:headEnd type="oval" w="med" len="med"/>
            <a:tailEnd type="none" w="med" len="med"/>
          </a:ln>
        </p:spPr>
      </p:cxnSp>
      <p:sp>
        <p:nvSpPr>
          <p:cNvPr id="82" name="Google Shape;82;p17"/>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3" name="Google Shape;83;p17"/>
          <p:cNvSpPr txBox="1">
            <a:spLocks noGrp="1"/>
          </p:cNvSpPr>
          <p:nvPr>
            <p:ph type="body" idx="1"/>
          </p:nvPr>
        </p:nvSpPr>
        <p:spPr>
          <a:xfrm>
            <a:off x="346499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84" name="Google Shape;84;p17"/>
          <p:cNvSpPr txBox="1">
            <a:spLocks noGrp="1"/>
          </p:cNvSpPr>
          <p:nvPr>
            <p:ph type="title" idx="2"/>
          </p:nvPr>
        </p:nvSpPr>
        <p:spPr>
          <a:xfrm>
            <a:off x="346499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5" name="Google Shape;85;p17"/>
          <p:cNvSpPr txBox="1">
            <a:spLocks noGrp="1"/>
          </p:cNvSpPr>
          <p:nvPr>
            <p:ph type="body" idx="3"/>
          </p:nvPr>
        </p:nvSpPr>
        <p:spPr>
          <a:xfrm>
            <a:off x="835213"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86" name="Google Shape;86;p17"/>
          <p:cNvSpPr txBox="1">
            <a:spLocks noGrp="1"/>
          </p:cNvSpPr>
          <p:nvPr>
            <p:ph type="title" idx="4"/>
          </p:nvPr>
        </p:nvSpPr>
        <p:spPr>
          <a:xfrm>
            <a:off x="835213"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7" name="Google Shape;87;p17"/>
          <p:cNvSpPr txBox="1">
            <a:spLocks noGrp="1"/>
          </p:cNvSpPr>
          <p:nvPr>
            <p:ph type="body" idx="5"/>
          </p:nvPr>
        </p:nvSpPr>
        <p:spPr>
          <a:xfrm>
            <a:off x="609477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88" name="Google Shape;88;p17"/>
          <p:cNvSpPr txBox="1">
            <a:spLocks noGrp="1"/>
          </p:cNvSpPr>
          <p:nvPr>
            <p:ph type="title" idx="6"/>
          </p:nvPr>
        </p:nvSpPr>
        <p:spPr>
          <a:xfrm>
            <a:off x="609477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wo Columns 1">
  <p:cSld name="ONE_COLUMN_TEXT_1_1_1_2">
    <p:spTree>
      <p:nvGrpSpPr>
        <p:cNvPr id="1" name="Shape 89"/>
        <p:cNvGrpSpPr/>
        <p:nvPr/>
      </p:nvGrpSpPr>
      <p:grpSpPr>
        <a:xfrm>
          <a:off x="0" y="0"/>
          <a:ext cx="0" cy="0"/>
          <a:chOff x="0" y="0"/>
          <a:chExt cx="0" cy="0"/>
        </a:xfrm>
      </p:grpSpPr>
      <p:cxnSp>
        <p:nvCxnSpPr>
          <p:cNvPr id="90" name="Google Shape;90;p18"/>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91" name="Google Shape;91;p1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2" name="Google Shape;92;p18"/>
          <p:cNvSpPr txBox="1">
            <a:spLocks noGrp="1"/>
          </p:cNvSpPr>
          <p:nvPr>
            <p:ph type="body" idx="1"/>
          </p:nvPr>
        </p:nvSpPr>
        <p:spPr>
          <a:xfrm>
            <a:off x="4933300" y="18799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3" name="Google Shape;93;p18"/>
          <p:cNvSpPr txBox="1">
            <a:spLocks noGrp="1"/>
          </p:cNvSpPr>
          <p:nvPr>
            <p:ph type="title" idx="2"/>
          </p:nvPr>
        </p:nvSpPr>
        <p:spPr>
          <a:xfrm>
            <a:off x="4933300" y="15085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4" name="Google Shape;94;p18"/>
          <p:cNvSpPr txBox="1">
            <a:spLocks noGrp="1"/>
          </p:cNvSpPr>
          <p:nvPr>
            <p:ph type="body" idx="3"/>
          </p:nvPr>
        </p:nvSpPr>
        <p:spPr>
          <a:xfrm>
            <a:off x="4933300" y="35951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5" name="Google Shape;95;p18"/>
          <p:cNvSpPr txBox="1">
            <a:spLocks noGrp="1"/>
          </p:cNvSpPr>
          <p:nvPr>
            <p:ph type="title" idx="4"/>
          </p:nvPr>
        </p:nvSpPr>
        <p:spPr>
          <a:xfrm>
            <a:off x="4933300" y="32237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1">
  <p:cSld name="SECTION_HEADER_1">
    <p:bg>
      <p:bgPr>
        <a:gradFill>
          <a:gsLst>
            <a:gs pos="0">
              <a:srgbClr val="8BE3FF"/>
            </a:gs>
            <a:gs pos="100000">
              <a:srgbClr val="ACFFD9"/>
            </a:gs>
          </a:gsLst>
          <a:lin ang="5400012" scaled="0"/>
        </a:gradFill>
        <a:effectLst/>
      </p:bgPr>
    </p:bg>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4288151" y="1458975"/>
            <a:ext cx="3967500" cy="167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endParaRPr/>
          </a:p>
        </p:txBody>
      </p:sp>
      <p:sp>
        <p:nvSpPr>
          <p:cNvPr id="98" name="Google Shape;98;p19"/>
          <p:cNvSpPr txBox="1">
            <a:spLocks noGrp="1"/>
          </p:cNvSpPr>
          <p:nvPr>
            <p:ph type="subTitle" idx="1"/>
          </p:nvPr>
        </p:nvSpPr>
        <p:spPr>
          <a:xfrm>
            <a:off x="5277851" y="3087550"/>
            <a:ext cx="29778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800"/>
              <a:buNone/>
              <a:defRPr>
                <a:solidFill>
                  <a:srgbClr val="1F1C51"/>
                </a:solidFill>
              </a:defRPr>
            </a:lvl1pPr>
            <a:lvl2pPr lvl="1" algn="r" rtl="0">
              <a:lnSpc>
                <a:spcPct val="100000"/>
              </a:lnSpc>
              <a:spcBef>
                <a:spcPts val="0"/>
              </a:spcBef>
              <a:spcAft>
                <a:spcPts val="0"/>
              </a:spcAft>
              <a:buClr>
                <a:srgbClr val="1F1C51"/>
              </a:buClr>
              <a:buSzPts val="2800"/>
              <a:buNone/>
              <a:defRPr sz="2800">
                <a:solidFill>
                  <a:srgbClr val="1F1C51"/>
                </a:solidFill>
              </a:defRPr>
            </a:lvl2pPr>
            <a:lvl3pPr lvl="2" algn="r" rtl="0">
              <a:lnSpc>
                <a:spcPct val="100000"/>
              </a:lnSpc>
              <a:spcBef>
                <a:spcPts val="0"/>
              </a:spcBef>
              <a:spcAft>
                <a:spcPts val="0"/>
              </a:spcAft>
              <a:buClr>
                <a:srgbClr val="1F1C51"/>
              </a:buClr>
              <a:buSzPts val="2800"/>
              <a:buNone/>
              <a:defRPr sz="2800">
                <a:solidFill>
                  <a:srgbClr val="1F1C51"/>
                </a:solidFill>
              </a:defRPr>
            </a:lvl3pPr>
            <a:lvl4pPr lvl="3" algn="r" rtl="0">
              <a:lnSpc>
                <a:spcPct val="100000"/>
              </a:lnSpc>
              <a:spcBef>
                <a:spcPts val="0"/>
              </a:spcBef>
              <a:spcAft>
                <a:spcPts val="0"/>
              </a:spcAft>
              <a:buClr>
                <a:srgbClr val="1F1C51"/>
              </a:buClr>
              <a:buSzPts val="2800"/>
              <a:buNone/>
              <a:defRPr sz="2800">
                <a:solidFill>
                  <a:srgbClr val="1F1C51"/>
                </a:solidFill>
              </a:defRPr>
            </a:lvl4pPr>
            <a:lvl5pPr lvl="4" algn="r" rtl="0">
              <a:lnSpc>
                <a:spcPct val="100000"/>
              </a:lnSpc>
              <a:spcBef>
                <a:spcPts val="0"/>
              </a:spcBef>
              <a:spcAft>
                <a:spcPts val="0"/>
              </a:spcAft>
              <a:buClr>
                <a:srgbClr val="1F1C51"/>
              </a:buClr>
              <a:buSzPts val="2800"/>
              <a:buNone/>
              <a:defRPr sz="2800">
                <a:solidFill>
                  <a:srgbClr val="1F1C51"/>
                </a:solidFill>
              </a:defRPr>
            </a:lvl5pPr>
            <a:lvl6pPr lvl="5" algn="r" rtl="0">
              <a:lnSpc>
                <a:spcPct val="100000"/>
              </a:lnSpc>
              <a:spcBef>
                <a:spcPts val="0"/>
              </a:spcBef>
              <a:spcAft>
                <a:spcPts val="0"/>
              </a:spcAft>
              <a:buClr>
                <a:srgbClr val="1F1C51"/>
              </a:buClr>
              <a:buSzPts val="2800"/>
              <a:buNone/>
              <a:defRPr sz="2800">
                <a:solidFill>
                  <a:srgbClr val="1F1C51"/>
                </a:solidFill>
              </a:defRPr>
            </a:lvl6pPr>
            <a:lvl7pPr lvl="6" algn="r" rtl="0">
              <a:lnSpc>
                <a:spcPct val="100000"/>
              </a:lnSpc>
              <a:spcBef>
                <a:spcPts val="0"/>
              </a:spcBef>
              <a:spcAft>
                <a:spcPts val="0"/>
              </a:spcAft>
              <a:buClr>
                <a:srgbClr val="1F1C51"/>
              </a:buClr>
              <a:buSzPts val="2800"/>
              <a:buNone/>
              <a:defRPr sz="2800">
                <a:solidFill>
                  <a:srgbClr val="1F1C51"/>
                </a:solidFill>
              </a:defRPr>
            </a:lvl7pPr>
            <a:lvl8pPr lvl="7" algn="r" rtl="0">
              <a:lnSpc>
                <a:spcPct val="100000"/>
              </a:lnSpc>
              <a:spcBef>
                <a:spcPts val="0"/>
              </a:spcBef>
              <a:spcAft>
                <a:spcPts val="0"/>
              </a:spcAft>
              <a:buClr>
                <a:srgbClr val="1F1C51"/>
              </a:buClr>
              <a:buSzPts val="2800"/>
              <a:buNone/>
              <a:defRPr sz="2800">
                <a:solidFill>
                  <a:srgbClr val="1F1C51"/>
                </a:solidFill>
              </a:defRPr>
            </a:lvl8pPr>
            <a:lvl9pPr lvl="8" algn="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99" name="Google Shape;99;p19"/>
          <p:cNvSpPr txBox="1">
            <a:spLocks noGrp="1"/>
          </p:cNvSpPr>
          <p:nvPr>
            <p:ph type="title" idx="2" hasCustomPrompt="1"/>
          </p:nvPr>
        </p:nvSpPr>
        <p:spPr>
          <a:xfrm>
            <a:off x="5597951" y="792425"/>
            <a:ext cx="2657700" cy="79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p:cSld name="TITLE_ONLY_1">
    <p:bg>
      <p:bgPr>
        <a:gradFill>
          <a:gsLst>
            <a:gs pos="0">
              <a:srgbClr val="8BE3FF"/>
            </a:gs>
            <a:gs pos="100000">
              <a:srgbClr val="ACFFD9"/>
            </a:gs>
          </a:gsLst>
          <a:lin ang="5400700" scaled="0"/>
        </a:gradFill>
        <a:effectLst/>
      </p:bgPr>
    </p:bg>
    <p:spTree>
      <p:nvGrpSpPr>
        <p:cNvPr id="1" name="Shape 100"/>
        <p:cNvGrpSpPr/>
        <p:nvPr/>
      </p:nvGrpSpPr>
      <p:grpSpPr>
        <a:xfrm>
          <a:off x="0" y="0"/>
          <a:ext cx="0" cy="0"/>
          <a:chOff x="0" y="0"/>
          <a:chExt cx="0" cy="0"/>
        </a:xfrm>
      </p:grpSpPr>
      <p:cxnSp>
        <p:nvCxnSpPr>
          <p:cNvPr id="101" name="Google Shape;101;p20"/>
          <p:cNvCxnSpPr/>
          <p:nvPr/>
        </p:nvCxnSpPr>
        <p:spPr>
          <a:xfrm>
            <a:off x="242600" y="608025"/>
            <a:ext cx="8988300" cy="0"/>
          </a:xfrm>
          <a:prstGeom prst="straightConnector1">
            <a:avLst/>
          </a:prstGeom>
          <a:noFill/>
          <a:ln w="19050" cap="flat" cmpd="sng">
            <a:solidFill>
              <a:schemeClr val="lt1"/>
            </a:solidFill>
            <a:prstDash val="solid"/>
            <a:round/>
            <a:headEnd type="oval" w="med" len="med"/>
            <a:tailEnd type="none" w="med" len="med"/>
          </a:ln>
        </p:spPr>
      </p:cxnSp>
      <p:sp>
        <p:nvSpPr>
          <p:cNvPr id="102" name="Google Shape;102;p2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rgbClr val="8BE3FF"/>
            </a:gs>
            <a:gs pos="100000">
              <a:srgbClr val="ACFFD9"/>
            </a:gs>
          </a:gsLst>
          <a:lin ang="5400012" scaled="0"/>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3"/>
          <p:cNvSpPr txBox="1">
            <a:spLocks noGrp="1"/>
          </p:cNvSpPr>
          <p:nvPr>
            <p:ph type="subTitle" idx="1"/>
          </p:nvPr>
        </p:nvSpPr>
        <p:spPr>
          <a:xfrm>
            <a:off x="876325" y="3087550"/>
            <a:ext cx="2977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800"/>
              <a:buNone/>
              <a:defRPr>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 name="Google Shape;14;p3"/>
          <p:cNvSpPr txBox="1">
            <a:spLocks noGrp="1"/>
          </p:cNvSpPr>
          <p:nvPr>
            <p:ph type="title" idx="2" hasCustomPrompt="1"/>
          </p:nvPr>
        </p:nvSpPr>
        <p:spPr>
          <a:xfrm>
            <a:off x="876325" y="792425"/>
            <a:ext cx="2657700" cy="792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Four Columns ">
  <p:cSld name="ONE_COLUMN_TEXT_1_1_1_3">
    <p:spTree>
      <p:nvGrpSpPr>
        <p:cNvPr id="1" name="Shape 103"/>
        <p:cNvGrpSpPr/>
        <p:nvPr/>
      </p:nvGrpSpPr>
      <p:grpSpPr>
        <a:xfrm>
          <a:off x="0" y="0"/>
          <a:ext cx="0" cy="0"/>
          <a:chOff x="0" y="0"/>
          <a:chExt cx="0" cy="0"/>
        </a:xfrm>
      </p:grpSpPr>
      <p:cxnSp>
        <p:nvCxnSpPr>
          <p:cNvPr id="104" name="Google Shape;104;p21"/>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105" name="Google Shape;105;p21"/>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21"/>
          <p:cNvSpPr txBox="1">
            <a:spLocks noGrp="1"/>
          </p:cNvSpPr>
          <p:nvPr>
            <p:ph type="body" idx="1"/>
          </p:nvPr>
        </p:nvSpPr>
        <p:spPr>
          <a:xfrm>
            <a:off x="1010100" y="3819175"/>
            <a:ext cx="1478400" cy="735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07" name="Google Shape;107;p21"/>
          <p:cNvSpPr txBox="1">
            <a:spLocks noGrp="1"/>
          </p:cNvSpPr>
          <p:nvPr>
            <p:ph type="title" idx="2"/>
          </p:nvPr>
        </p:nvSpPr>
        <p:spPr>
          <a:xfrm>
            <a:off x="1010088" y="3321325"/>
            <a:ext cx="14784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8" name="Google Shape;108;p21"/>
          <p:cNvSpPr txBox="1">
            <a:spLocks noGrp="1"/>
          </p:cNvSpPr>
          <p:nvPr>
            <p:ph type="body" idx="3"/>
          </p:nvPr>
        </p:nvSpPr>
        <p:spPr>
          <a:xfrm>
            <a:off x="2891901" y="3819175"/>
            <a:ext cx="1478400" cy="735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09" name="Google Shape;109;p21"/>
          <p:cNvSpPr txBox="1">
            <a:spLocks noGrp="1"/>
          </p:cNvSpPr>
          <p:nvPr>
            <p:ph type="title" idx="4"/>
          </p:nvPr>
        </p:nvSpPr>
        <p:spPr>
          <a:xfrm>
            <a:off x="2891894" y="3321325"/>
            <a:ext cx="14784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0" name="Google Shape;110;p21"/>
          <p:cNvSpPr txBox="1">
            <a:spLocks noGrp="1"/>
          </p:cNvSpPr>
          <p:nvPr>
            <p:ph type="body" idx="5"/>
          </p:nvPr>
        </p:nvSpPr>
        <p:spPr>
          <a:xfrm>
            <a:off x="4773703" y="3819175"/>
            <a:ext cx="1478400" cy="735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11" name="Google Shape;111;p21"/>
          <p:cNvSpPr txBox="1">
            <a:spLocks noGrp="1"/>
          </p:cNvSpPr>
          <p:nvPr>
            <p:ph type="title" idx="6"/>
          </p:nvPr>
        </p:nvSpPr>
        <p:spPr>
          <a:xfrm>
            <a:off x="4773701" y="3321325"/>
            <a:ext cx="14784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2" name="Google Shape;112;p21"/>
          <p:cNvSpPr txBox="1">
            <a:spLocks noGrp="1"/>
          </p:cNvSpPr>
          <p:nvPr>
            <p:ph type="body" idx="7"/>
          </p:nvPr>
        </p:nvSpPr>
        <p:spPr>
          <a:xfrm>
            <a:off x="6655504" y="3819175"/>
            <a:ext cx="1478400" cy="735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13" name="Google Shape;113;p21"/>
          <p:cNvSpPr txBox="1">
            <a:spLocks noGrp="1"/>
          </p:cNvSpPr>
          <p:nvPr>
            <p:ph type="title" idx="8"/>
          </p:nvPr>
        </p:nvSpPr>
        <p:spPr>
          <a:xfrm>
            <a:off x="6655507" y="3321325"/>
            <a:ext cx="14784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2">
  <p:cSld name="SECTION_HEADER_1_1">
    <p:bg>
      <p:bgPr>
        <a:gradFill>
          <a:gsLst>
            <a:gs pos="0">
              <a:srgbClr val="8BE3FF"/>
            </a:gs>
            <a:gs pos="100000">
              <a:srgbClr val="ACFFD9"/>
            </a:gs>
          </a:gsLst>
          <a:lin ang="5400012" scaled="0"/>
        </a:gradFill>
        <a:effectLst/>
      </p:bgPr>
    </p:bg>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2588250" y="1458975"/>
            <a:ext cx="3967500" cy="167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16" name="Google Shape;116;p22"/>
          <p:cNvSpPr txBox="1">
            <a:spLocks noGrp="1"/>
          </p:cNvSpPr>
          <p:nvPr>
            <p:ph type="subTitle" idx="1"/>
          </p:nvPr>
        </p:nvSpPr>
        <p:spPr>
          <a:xfrm>
            <a:off x="3083100" y="3087550"/>
            <a:ext cx="29778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1F1C51"/>
              </a:buClr>
              <a:buSzPts val="1800"/>
              <a:buNone/>
              <a:defRPr>
                <a:solidFill>
                  <a:srgbClr val="1F1C51"/>
                </a:solidFill>
              </a:defRPr>
            </a:lvl1pPr>
            <a:lvl2pPr lvl="1" algn="ctr" rtl="0">
              <a:lnSpc>
                <a:spcPct val="100000"/>
              </a:lnSpc>
              <a:spcBef>
                <a:spcPts val="0"/>
              </a:spcBef>
              <a:spcAft>
                <a:spcPts val="0"/>
              </a:spcAft>
              <a:buClr>
                <a:srgbClr val="1F1C51"/>
              </a:buClr>
              <a:buSzPts val="2800"/>
              <a:buNone/>
              <a:defRPr sz="2800">
                <a:solidFill>
                  <a:srgbClr val="1F1C51"/>
                </a:solidFill>
              </a:defRPr>
            </a:lvl2pPr>
            <a:lvl3pPr lvl="2" algn="ctr" rtl="0">
              <a:lnSpc>
                <a:spcPct val="100000"/>
              </a:lnSpc>
              <a:spcBef>
                <a:spcPts val="0"/>
              </a:spcBef>
              <a:spcAft>
                <a:spcPts val="0"/>
              </a:spcAft>
              <a:buClr>
                <a:srgbClr val="1F1C51"/>
              </a:buClr>
              <a:buSzPts val="2800"/>
              <a:buNone/>
              <a:defRPr sz="2800">
                <a:solidFill>
                  <a:srgbClr val="1F1C51"/>
                </a:solidFill>
              </a:defRPr>
            </a:lvl3pPr>
            <a:lvl4pPr lvl="3" algn="ctr" rtl="0">
              <a:lnSpc>
                <a:spcPct val="100000"/>
              </a:lnSpc>
              <a:spcBef>
                <a:spcPts val="0"/>
              </a:spcBef>
              <a:spcAft>
                <a:spcPts val="0"/>
              </a:spcAft>
              <a:buClr>
                <a:srgbClr val="1F1C51"/>
              </a:buClr>
              <a:buSzPts val="2800"/>
              <a:buNone/>
              <a:defRPr sz="2800">
                <a:solidFill>
                  <a:srgbClr val="1F1C51"/>
                </a:solidFill>
              </a:defRPr>
            </a:lvl4pPr>
            <a:lvl5pPr lvl="4" algn="ctr" rtl="0">
              <a:lnSpc>
                <a:spcPct val="100000"/>
              </a:lnSpc>
              <a:spcBef>
                <a:spcPts val="0"/>
              </a:spcBef>
              <a:spcAft>
                <a:spcPts val="0"/>
              </a:spcAft>
              <a:buClr>
                <a:srgbClr val="1F1C51"/>
              </a:buClr>
              <a:buSzPts val="2800"/>
              <a:buNone/>
              <a:defRPr sz="2800">
                <a:solidFill>
                  <a:srgbClr val="1F1C51"/>
                </a:solidFill>
              </a:defRPr>
            </a:lvl5pPr>
            <a:lvl6pPr lvl="5" algn="ctr" rtl="0">
              <a:lnSpc>
                <a:spcPct val="100000"/>
              </a:lnSpc>
              <a:spcBef>
                <a:spcPts val="0"/>
              </a:spcBef>
              <a:spcAft>
                <a:spcPts val="0"/>
              </a:spcAft>
              <a:buClr>
                <a:srgbClr val="1F1C51"/>
              </a:buClr>
              <a:buSzPts val="2800"/>
              <a:buNone/>
              <a:defRPr sz="2800">
                <a:solidFill>
                  <a:srgbClr val="1F1C51"/>
                </a:solidFill>
              </a:defRPr>
            </a:lvl6pPr>
            <a:lvl7pPr lvl="6" algn="ctr" rtl="0">
              <a:lnSpc>
                <a:spcPct val="100000"/>
              </a:lnSpc>
              <a:spcBef>
                <a:spcPts val="0"/>
              </a:spcBef>
              <a:spcAft>
                <a:spcPts val="0"/>
              </a:spcAft>
              <a:buClr>
                <a:srgbClr val="1F1C51"/>
              </a:buClr>
              <a:buSzPts val="2800"/>
              <a:buNone/>
              <a:defRPr sz="2800">
                <a:solidFill>
                  <a:srgbClr val="1F1C51"/>
                </a:solidFill>
              </a:defRPr>
            </a:lvl7pPr>
            <a:lvl8pPr lvl="7" algn="ctr" rtl="0">
              <a:lnSpc>
                <a:spcPct val="100000"/>
              </a:lnSpc>
              <a:spcBef>
                <a:spcPts val="0"/>
              </a:spcBef>
              <a:spcAft>
                <a:spcPts val="0"/>
              </a:spcAft>
              <a:buClr>
                <a:srgbClr val="1F1C51"/>
              </a:buClr>
              <a:buSzPts val="2800"/>
              <a:buNone/>
              <a:defRPr sz="2800">
                <a:solidFill>
                  <a:srgbClr val="1F1C51"/>
                </a:solidFill>
              </a:defRPr>
            </a:lvl8pPr>
            <a:lvl9pPr lvl="8" algn="ct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17" name="Google Shape;117;p22"/>
          <p:cNvSpPr txBox="1">
            <a:spLocks noGrp="1"/>
          </p:cNvSpPr>
          <p:nvPr>
            <p:ph type="title" idx="2" hasCustomPrompt="1"/>
          </p:nvPr>
        </p:nvSpPr>
        <p:spPr>
          <a:xfrm>
            <a:off x="3243150" y="792425"/>
            <a:ext cx="26577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Six Columns  ">
  <p:cSld name="ONE_COLUMN_TEXT_1_1_1_1_1">
    <p:bg>
      <p:bgPr>
        <a:gradFill>
          <a:gsLst>
            <a:gs pos="0">
              <a:srgbClr val="8BE3FF"/>
            </a:gs>
            <a:gs pos="100000">
              <a:srgbClr val="ACFFD9"/>
            </a:gs>
          </a:gsLst>
          <a:lin ang="5400700" scaled="0"/>
        </a:gradFill>
        <a:effectLst/>
      </p:bgPr>
    </p:bg>
    <p:spTree>
      <p:nvGrpSpPr>
        <p:cNvPr id="1" name="Shape 118"/>
        <p:cNvGrpSpPr/>
        <p:nvPr/>
      </p:nvGrpSpPr>
      <p:grpSpPr>
        <a:xfrm>
          <a:off x="0" y="0"/>
          <a:ext cx="0" cy="0"/>
          <a:chOff x="0" y="0"/>
          <a:chExt cx="0" cy="0"/>
        </a:xfrm>
      </p:grpSpPr>
      <p:cxnSp>
        <p:nvCxnSpPr>
          <p:cNvPr id="119" name="Google Shape;119;p23"/>
          <p:cNvCxnSpPr/>
          <p:nvPr/>
        </p:nvCxnSpPr>
        <p:spPr>
          <a:xfrm>
            <a:off x="242600" y="608025"/>
            <a:ext cx="8988300" cy="0"/>
          </a:xfrm>
          <a:prstGeom prst="straightConnector1">
            <a:avLst/>
          </a:prstGeom>
          <a:noFill/>
          <a:ln w="19050" cap="flat" cmpd="sng">
            <a:solidFill>
              <a:schemeClr val="lt1"/>
            </a:solidFill>
            <a:prstDash val="solid"/>
            <a:round/>
            <a:headEnd type="oval" w="med" len="med"/>
            <a:tailEnd type="none" w="med" len="med"/>
          </a:ln>
        </p:spPr>
      </p:cxnSp>
      <p:sp>
        <p:nvSpPr>
          <p:cNvPr id="120" name="Google Shape;120;p2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1" name="Google Shape;121;p23"/>
          <p:cNvSpPr txBox="1">
            <a:spLocks noGrp="1"/>
          </p:cNvSpPr>
          <p:nvPr>
            <p:ph type="body" idx="1"/>
          </p:nvPr>
        </p:nvSpPr>
        <p:spPr>
          <a:xfrm>
            <a:off x="3465005"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2" name="Google Shape;122;p23"/>
          <p:cNvSpPr txBox="1">
            <a:spLocks noGrp="1"/>
          </p:cNvSpPr>
          <p:nvPr>
            <p:ph type="title" idx="2"/>
          </p:nvPr>
        </p:nvSpPr>
        <p:spPr>
          <a:xfrm>
            <a:off x="3464998"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3" name="Google Shape;123;p23"/>
          <p:cNvSpPr txBox="1">
            <a:spLocks noGrp="1"/>
          </p:cNvSpPr>
          <p:nvPr>
            <p:ph type="body" idx="3"/>
          </p:nvPr>
        </p:nvSpPr>
        <p:spPr>
          <a:xfrm>
            <a:off x="835225"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4" name="Google Shape;124;p23"/>
          <p:cNvSpPr txBox="1">
            <a:spLocks noGrp="1"/>
          </p:cNvSpPr>
          <p:nvPr>
            <p:ph type="title" idx="4"/>
          </p:nvPr>
        </p:nvSpPr>
        <p:spPr>
          <a:xfrm>
            <a:off x="835213"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5" name="Google Shape;125;p23"/>
          <p:cNvSpPr txBox="1">
            <a:spLocks noGrp="1"/>
          </p:cNvSpPr>
          <p:nvPr>
            <p:ph type="body" idx="5"/>
          </p:nvPr>
        </p:nvSpPr>
        <p:spPr>
          <a:xfrm>
            <a:off x="6094780"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6" name="Google Shape;126;p23"/>
          <p:cNvSpPr txBox="1">
            <a:spLocks noGrp="1"/>
          </p:cNvSpPr>
          <p:nvPr>
            <p:ph type="title" idx="6"/>
          </p:nvPr>
        </p:nvSpPr>
        <p:spPr>
          <a:xfrm>
            <a:off x="6094778"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7" name="Google Shape;127;p23"/>
          <p:cNvSpPr txBox="1">
            <a:spLocks noGrp="1"/>
          </p:cNvSpPr>
          <p:nvPr>
            <p:ph type="body" idx="7"/>
          </p:nvPr>
        </p:nvSpPr>
        <p:spPr>
          <a:xfrm>
            <a:off x="3465005"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8" name="Google Shape;128;p23"/>
          <p:cNvSpPr txBox="1">
            <a:spLocks noGrp="1"/>
          </p:cNvSpPr>
          <p:nvPr>
            <p:ph type="title" idx="8"/>
          </p:nvPr>
        </p:nvSpPr>
        <p:spPr>
          <a:xfrm>
            <a:off x="3464998"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9" name="Google Shape;129;p23"/>
          <p:cNvSpPr txBox="1">
            <a:spLocks noGrp="1"/>
          </p:cNvSpPr>
          <p:nvPr>
            <p:ph type="body" idx="9"/>
          </p:nvPr>
        </p:nvSpPr>
        <p:spPr>
          <a:xfrm>
            <a:off x="835225"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0" name="Google Shape;130;p23"/>
          <p:cNvSpPr txBox="1">
            <a:spLocks noGrp="1"/>
          </p:cNvSpPr>
          <p:nvPr>
            <p:ph type="title" idx="13"/>
          </p:nvPr>
        </p:nvSpPr>
        <p:spPr>
          <a:xfrm>
            <a:off x="835213"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1" name="Google Shape;131;p23"/>
          <p:cNvSpPr txBox="1">
            <a:spLocks noGrp="1"/>
          </p:cNvSpPr>
          <p:nvPr>
            <p:ph type="body" idx="14"/>
          </p:nvPr>
        </p:nvSpPr>
        <p:spPr>
          <a:xfrm>
            <a:off x="6094780"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2" name="Google Shape;132;p23"/>
          <p:cNvSpPr txBox="1">
            <a:spLocks noGrp="1"/>
          </p:cNvSpPr>
          <p:nvPr>
            <p:ph type="title" idx="15"/>
          </p:nvPr>
        </p:nvSpPr>
        <p:spPr>
          <a:xfrm>
            <a:off x="6094778"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hree Columns  1">
  <p:cSld name="ONE_COLUMN_TEXT_1_1_1_1_2">
    <p:bg>
      <p:bgPr>
        <a:solidFill>
          <a:srgbClr val="FFFFFF"/>
        </a:solidFill>
        <a:effectLst/>
      </p:bgPr>
    </p:bg>
    <p:spTree>
      <p:nvGrpSpPr>
        <p:cNvPr id="1" name="Shape 133"/>
        <p:cNvGrpSpPr/>
        <p:nvPr/>
      </p:nvGrpSpPr>
      <p:grpSpPr>
        <a:xfrm>
          <a:off x="0" y="0"/>
          <a:ext cx="0" cy="0"/>
          <a:chOff x="0" y="0"/>
          <a:chExt cx="0" cy="0"/>
        </a:xfrm>
      </p:grpSpPr>
      <p:cxnSp>
        <p:nvCxnSpPr>
          <p:cNvPr id="134" name="Google Shape;134;p24"/>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135" name="Google Shape;135;p2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6" name="Google Shape;136;p24"/>
          <p:cNvSpPr txBox="1">
            <a:spLocks noGrp="1"/>
          </p:cNvSpPr>
          <p:nvPr>
            <p:ph type="body" idx="1"/>
          </p:nvPr>
        </p:nvSpPr>
        <p:spPr>
          <a:xfrm>
            <a:off x="346499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7" name="Google Shape;137;p24"/>
          <p:cNvSpPr txBox="1">
            <a:spLocks noGrp="1"/>
          </p:cNvSpPr>
          <p:nvPr>
            <p:ph type="title" idx="2"/>
          </p:nvPr>
        </p:nvSpPr>
        <p:spPr>
          <a:xfrm>
            <a:off x="346499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8" name="Google Shape;138;p24"/>
          <p:cNvSpPr txBox="1">
            <a:spLocks noGrp="1"/>
          </p:cNvSpPr>
          <p:nvPr>
            <p:ph type="body" idx="3"/>
          </p:nvPr>
        </p:nvSpPr>
        <p:spPr>
          <a:xfrm>
            <a:off x="835213"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9" name="Google Shape;139;p24"/>
          <p:cNvSpPr txBox="1">
            <a:spLocks noGrp="1"/>
          </p:cNvSpPr>
          <p:nvPr>
            <p:ph type="title" idx="4"/>
          </p:nvPr>
        </p:nvSpPr>
        <p:spPr>
          <a:xfrm>
            <a:off x="835213"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0" name="Google Shape;140;p24"/>
          <p:cNvSpPr txBox="1">
            <a:spLocks noGrp="1"/>
          </p:cNvSpPr>
          <p:nvPr>
            <p:ph type="body" idx="5"/>
          </p:nvPr>
        </p:nvSpPr>
        <p:spPr>
          <a:xfrm>
            <a:off x="609477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41" name="Google Shape;141;p24"/>
          <p:cNvSpPr txBox="1">
            <a:spLocks noGrp="1"/>
          </p:cNvSpPr>
          <p:nvPr>
            <p:ph type="title" idx="6"/>
          </p:nvPr>
        </p:nvSpPr>
        <p:spPr>
          <a:xfrm>
            <a:off x="609477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amp; Credits">
  <p:cSld name="SECTION_HEADER_1_1_1">
    <p:bg>
      <p:bgPr>
        <a:solidFill>
          <a:schemeClr val="lt1"/>
        </a:solidFill>
        <a:effectLst/>
      </p:bgPr>
    </p:bg>
    <p:spTree>
      <p:nvGrpSpPr>
        <p:cNvPr id="1" name="Shape 142"/>
        <p:cNvGrpSpPr/>
        <p:nvPr/>
      </p:nvGrpSpPr>
      <p:grpSpPr>
        <a:xfrm>
          <a:off x="0" y="0"/>
          <a:ext cx="0" cy="0"/>
          <a:chOff x="0" y="0"/>
          <a:chExt cx="0" cy="0"/>
        </a:xfrm>
      </p:grpSpPr>
      <p:sp>
        <p:nvSpPr>
          <p:cNvPr id="143" name="Google Shape;143;p25"/>
          <p:cNvSpPr txBox="1">
            <a:spLocks noGrp="1"/>
          </p:cNvSpPr>
          <p:nvPr>
            <p:ph type="title"/>
          </p:nvPr>
        </p:nvSpPr>
        <p:spPr>
          <a:xfrm>
            <a:off x="671150" y="-101475"/>
            <a:ext cx="3967500" cy="16719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4" name="Google Shape;144;p25"/>
          <p:cNvSpPr txBox="1">
            <a:spLocks noGrp="1"/>
          </p:cNvSpPr>
          <p:nvPr>
            <p:ph type="subTitle" idx="1"/>
          </p:nvPr>
        </p:nvSpPr>
        <p:spPr>
          <a:xfrm>
            <a:off x="671150" y="1450900"/>
            <a:ext cx="3742800" cy="15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600"/>
              <a:buNone/>
              <a:defRPr sz="1600">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5" name="Google Shape;145;p25"/>
          <p:cNvSpPr txBox="1"/>
          <p:nvPr/>
        </p:nvSpPr>
        <p:spPr>
          <a:xfrm>
            <a:off x="671150" y="3275775"/>
            <a:ext cx="3387600" cy="70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a:solidFill>
                  <a:schemeClr val="lt2"/>
                </a:solidFill>
                <a:latin typeface="DM Sans"/>
                <a:ea typeface="DM Sans"/>
                <a:cs typeface="DM Sans"/>
                <a:sym typeface="DM Sans"/>
              </a:rPr>
              <a:t>CREDITS: This presentation template was created by </a:t>
            </a:r>
            <a:r>
              <a:rPr lang="en" sz="1100" b="1">
                <a:solidFill>
                  <a:schemeClr val="lt2"/>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100">
                <a:solidFill>
                  <a:schemeClr val="lt2"/>
                </a:solidFill>
                <a:latin typeface="DM Sans"/>
                <a:ea typeface="DM Sans"/>
                <a:cs typeface="DM Sans"/>
                <a:sym typeface="DM Sans"/>
              </a:rPr>
              <a:t>, including icons by </a:t>
            </a:r>
            <a:r>
              <a:rPr lang="en" sz="1100" b="1">
                <a:solidFill>
                  <a:schemeClr val="lt2"/>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100">
                <a:solidFill>
                  <a:schemeClr val="lt2"/>
                </a:solidFill>
                <a:latin typeface="DM Sans"/>
                <a:ea typeface="DM Sans"/>
                <a:cs typeface="DM Sans"/>
                <a:sym typeface="DM Sans"/>
              </a:rPr>
              <a:t>, infographics &amp; images by </a:t>
            </a:r>
            <a:r>
              <a:rPr lang="en" sz="1100" b="1">
                <a:solidFill>
                  <a:schemeClr val="lt2"/>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100">
                <a:solidFill>
                  <a:schemeClr val="lt2"/>
                </a:solidFill>
                <a:latin typeface="DM Sans"/>
                <a:ea typeface="DM Sans"/>
                <a:cs typeface="DM Sans"/>
                <a:sym typeface="DM Sans"/>
              </a:rPr>
              <a:t> and illustrations by </a:t>
            </a:r>
            <a:r>
              <a:rPr lang="en" sz="1100">
                <a:solidFill>
                  <a:schemeClr val="hlink"/>
                </a:solidFill>
                <a:uFill>
                  <a:noFill/>
                </a:uFill>
                <a:latin typeface="DM Sans"/>
                <a:ea typeface="DM Sans"/>
                <a:cs typeface="DM Sans"/>
                <a:sym typeface="DM Sans"/>
                <a:hlinkClick r:id="rId5"/>
              </a:rPr>
              <a:t>Stories</a:t>
            </a:r>
            <a:endParaRPr sz="1100">
              <a:solidFill>
                <a:schemeClr val="lt2"/>
              </a:solidFill>
              <a:latin typeface="DM Sans"/>
              <a:ea typeface="DM Sans"/>
              <a:cs typeface="DM Sans"/>
              <a:sym typeface="DM Sans"/>
            </a:endParaRPr>
          </a:p>
          <a:p>
            <a:pPr marL="0" lvl="0" indent="0" algn="l" rtl="0">
              <a:spcBef>
                <a:spcPts val="300"/>
              </a:spcBef>
              <a:spcAft>
                <a:spcPts val="0"/>
              </a:spcAft>
              <a:buNone/>
            </a:pPr>
            <a:endParaRPr sz="1100">
              <a:solidFill>
                <a:schemeClr val="lt2"/>
              </a:solidFill>
              <a:latin typeface="DM Sans"/>
              <a:ea typeface="DM Sans"/>
              <a:cs typeface="DM Sans"/>
              <a:sym typeface="DM Sans"/>
            </a:endParaRPr>
          </a:p>
          <a:p>
            <a:pPr marL="0" lvl="0" indent="0" algn="l" rtl="0">
              <a:spcBef>
                <a:spcPts val="300"/>
              </a:spcBef>
              <a:spcAft>
                <a:spcPts val="0"/>
              </a:spcAft>
              <a:buNone/>
            </a:pPr>
            <a:endParaRPr sz="1100" b="1">
              <a:solidFill>
                <a:schemeClr val="lt2"/>
              </a:solidFill>
              <a:latin typeface="DM Sans"/>
              <a:ea typeface="DM Sans"/>
              <a:cs typeface="DM Sans"/>
              <a:sym typeface="DM San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Bullet Points">
  <p:cSld name="TITLE_AND_TWO_COLUMNS_1">
    <p:bg>
      <p:bgPr>
        <a:gradFill>
          <a:gsLst>
            <a:gs pos="0">
              <a:srgbClr val="8BE3FF"/>
            </a:gs>
            <a:gs pos="100000">
              <a:srgbClr val="ACFFD9"/>
            </a:gs>
          </a:gsLst>
          <a:lin ang="5400700" scaled="0"/>
        </a:gradFill>
        <a:effectLst/>
      </p:bgPr>
    </p:bg>
    <p:spTree>
      <p:nvGrpSpPr>
        <p:cNvPr id="1" name="Shape 146"/>
        <p:cNvGrpSpPr/>
        <p:nvPr/>
      </p:nvGrpSpPr>
      <p:grpSpPr>
        <a:xfrm>
          <a:off x="0" y="0"/>
          <a:ext cx="0" cy="0"/>
          <a:chOff x="0" y="0"/>
          <a:chExt cx="0" cy="0"/>
        </a:xfrm>
      </p:grpSpPr>
      <p:sp>
        <p:nvSpPr>
          <p:cNvPr id="147" name="Google Shape;147;p26"/>
          <p:cNvSpPr txBox="1">
            <a:spLocks noGrp="1"/>
          </p:cNvSpPr>
          <p:nvPr>
            <p:ph type="body" idx="1"/>
          </p:nvPr>
        </p:nvSpPr>
        <p:spPr>
          <a:xfrm>
            <a:off x="722600" y="1335775"/>
            <a:ext cx="3614100" cy="3267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cxnSp>
        <p:nvCxnSpPr>
          <p:cNvPr id="148" name="Google Shape;148;p26"/>
          <p:cNvCxnSpPr/>
          <p:nvPr/>
        </p:nvCxnSpPr>
        <p:spPr>
          <a:xfrm>
            <a:off x="395000" y="760425"/>
            <a:ext cx="8988300" cy="0"/>
          </a:xfrm>
          <a:prstGeom prst="straightConnector1">
            <a:avLst/>
          </a:prstGeom>
          <a:noFill/>
          <a:ln w="19050" cap="flat" cmpd="sng">
            <a:solidFill>
              <a:schemeClr val="lt1"/>
            </a:solidFill>
            <a:prstDash val="solid"/>
            <a:round/>
            <a:headEnd type="oval" w="med" len="med"/>
            <a:tailEnd type="none" w="med" len="med"/>
          </a:ln>
        </p:spPr>
      </p:cxnSp>
      <p:sp>
        <p:nvSpPr>
          <p:cNvPr id="149" name="Google Shape;149;p26"/>
          <p:cNvSpPr txBox="1">
            <a:spLocks noGrp="1"/>
          </p:cNvSpPr>
          <p:nvPr>
            <p:ph type="title"/>
          </p:nvPr>
        </p:nvSpPr>
        <p:spPr>
          <a:xfrm>
            <a:off x="779025" y="4905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626625" y="877875"/>
            <a:ext cx="7322400" cy="3262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cxnSp>
        <p:nvCxnSpPr>
          <p:cNvPr id="17" name="Google Shape;17;p4"/>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18" name="Google Shape;18;p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rgbClr val="8BE3FF"/>
            </a:gs>
            <a:gs pos="100000">
              <a:srgbClr val="ACFFD9"/>
            </a:gs>
          </a:gsLst>
          <a:lin ang="5400700" scaled="0"/>
        </a:grad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722600" y="1335775"/>
            <a:ext cx="3614100" cy="3267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5"/>
          <p:cNvSpPr txBox="1">
            <a:spLocks noGrp="1"/>
          </p:cNvSpPr>
          <p:nvPr>
            <p:ph type="body" idx="2"/>
          </p:nvPr>
        </p:nvSpPr>
        <p:spPr>
          <a:xfrm>
            <a:off x="4807302" y="1335775"/>
            <a:ext cx="3614100" cy="3267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cxnSp>
        <p:nvCxnSpPr>
          <p:cNvPr id="22" name="Google Shape;22;p5"/>
          <p:cNvCxnSpPr/>
          <p:nvPr/>
        </p:nvCxnSpPr>
        <p:spPr>
          <a:xfrm>
            <a:off x="395000" y="760425"/>
            <a:ext cx="8988300" cy="0"/>
          </a:xfrm>
          <a:prstGeom prst="straightConnector1">
            <a:avLst/>
          </a:prstGeom>
          <a:noFill/>
          <a:ln w="19050" cap="flat" cmpd="sng">
            <a:solidFill>
              <a:schemeClr val="lt1"/>
            </a:solidFill>
            <a:prstDash val="solid"/>
            <a:round/>
            <a:headEnd type="oval" w="med" len="med"/>
            <a:tailEnd type="none" w="med" len="med"/>
          </a:ln>
        </p:spPr>
      </p:cxnSp>
      <p:sp>
        <p:nvSpPr>
          <p:cNvPr id="23" name="Google Shape;23;p5"/>
          <p:cNvSpPr txBox="1">
            <a:spLocks noGrp="1"/>
          </p:cNvSpPr>
          <p:nvPr>
            <p:ph type="title"/>
          </p:nvPr>
        </p:nvSpPr>
        <p:spPr>
          <a:xfrm>
            <a:off x="779025" y="4905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cxnSp>
        <p:nvCxnSpPr>
          <p:cNvPr id="25" name="Google Shape;25;p6"/>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26" name="Google Shape;26;p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cxnSp>
        <p:nvCxnSpPr>
          <p:cNvPr id="28" name="Google Shape;28;p7"/>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29" name="Google Shape;29;p7"/>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626625" y="1404600"/>
            <a:ext cx="2785200" cy="3179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42900">
              <a:spcBef>
                <a:spcPts val="1600"/>
              </a:spcBef>
              <a:spcAft>
                <a:spcPts val="0"/>
              </a:spcAft>
              <a:buSzPts val="1800"/>
              <a:buChar char="○"/>
              <a:defRPr sz="1800"/>
            </a:lvl2pPr>
            <a:lvl3pPr marL="1371600" lvl="2" indent="-342900">
              <a:spcBef>
                <a:spcPts val="1600"/>
              </a:spcBef>
              <a:spcAft>
                <a:spcPts val="0"/>
              </a:spcAft>
              <a:buSzPts val="1800"/>
              <a:buChar char="■"/>
              <a:defRPr sz="1800"/>
            </a:lvl3pPr>
            <a:lvl4pPr marL="1828800" lvl="3" indent="-342900">
              <a:spcBef>
                <a:spcPts val="1600"/>
              </a:spcBef>
              <a:spcAft>
                <a:spcPts val="0"/>
              </a:spcAft>
              <a:buSzPts val="1800"/>
              <a:buChar char="●"/>
              <a:defRPr sz="1800"/>
            </a:lvl4pPr>
            <a:lvl5pPr marL="2286000" lvl="4" indent="-342900">
              <a:spcBef>
                <a:spcPts val="1600"/>
              </a:spcBef>
              <a:spcAft>
                <a:spcPts val="0"/>
              </a:spcAft>
              <a:buSzPts val="1800"/>
              <a:buChar char="○"/>
              <a:defRPr sz="1800"/>
            </a:lvl5pPr>
            <a:lvl6pPr marL="2743200" lvl="5" indent="-342900">
              <a:spcBef>
                <a:spcPts val="1600"/>
              </a:spcBef>
              <a:spcAft>
                <a:spcPts val="0"/>
              </a:spcAft>
              <a:buSzPts val="1800"/>
              <a:buChar char="■"/>
              <a:defRPr sz="1800"/>
            </a:lvl6pPr>
            <a:lvl7pPr marL="3200400" lvl="6" indent="-342900">
              <a:spcBef>
                <a:spcPts val="1600"/>
              </a:spcBef>
              <a:spcAft>
                <a:spcPts val="0"/>
              </a:spcAft>
              <a:buSzPts val="1800"/>
              <a:buChar char="●"/>
              <a:defRPr sz="1800"/>
            </a:lvl7pPr>
            <a:lvl8pPr marL="3657600" lvl="7" indent="-342900">
              <a:spcBef>
                <a:spcPts val="1600"/>
              </a:spcBef>
              <a:spcAft>
                <a:spcPts val="0"/>
              </a:spcAft>
              <a:buSzPts val="1800"/>
              <a:buChar char="○"/>
              <a:defRPr sz="1800"/>
            </a:lvl8pPr>
            <a:lvl9pPr marL="4114800" lvl="8" indent="-342900">
              <a:spcBef>
                <a:spcPts val="1600"/>
              </a:spcBef>
              <a:spcAft>
                <a:spcPts val="1600"/>
              </a:spcAft>
              <a:buSzPts val="1800"/>
              <a:buChar char="■"/>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5554975" y="526350"/>
            <a:ext cx="2730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626625" y="1515050"/>
            <a:ext cx="1940700" cy="751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Font typeface="Viga"/>
              <a:buNone/>
              <a:defRPr sz="1400">
                <a:latin typeface="Viga"/>
                <a:ea typeface="Viga"/>
                <a:cs typeface="Viga"/>
                <a:sym typeface="Viga"/>
              </a:defRPr>
            </a:lvl1pPr>
            <a:lvl2pPr lvl="1" algn="ctr">
              <a:lnSpc>
                <a:spcPct val="100000"/>
              </a:lnSpc>
              <a:spcBef>
                <a:spcPts val="0"/>
              </a:spcBef>
              <a:spcAft>
                <a:spcPts val="0"/>
              </a:spcAft>
              <a:buSzPts val="1400"/>
              <a:buFont typeface="Viga"/>
              <a:buNone/>
              <a:defRPr>
                <a:latin typeface="Viga"/>
                <a:ea typeface="Viga"/>
                <a:cs typeface="Viga"/>
                <a:sym typeface="Viga"/>
              </a:defRPr>
            </a:lvl2pPr>
            <a:lvl3pPr lvl="2" algn="ctr">
              <a:lnSpc>
                <a:spcPct val="100000"/>
              </a:lnSpc>
              <a:spcBef>
                <a:spcPts val="0"/>
              </a:spcBef>
              <a:spcAft>
                <a:spcPts val="0"/>
              </a:spcAft>
              <a:buSzPts val="1400"/>
              <a:buFont typeface="Viga"/>
              <a:buNone/>
              <a:defRPr>
                <a:latin typeface="Viga"/>
                <a:ea typeface="Viga"/>
                <a:cs typeface="Viga"/>
                <a:sym typeface="Viga"/>
              </a:defRPr>
            </a:lvl3pPr>
            <a:lvl4pPr lvl="3" algn="ctr">
              <a:lnSpc>
                <a:spcPct val="100000"/>
              </a:lnSpc>
              <a:spcBef>
                <a:spcPts val="0"/>
              </a:spcBef>
              <a:spcAft>
                <a:spcPts val="0"/>
              </a:spcAft>
              <a:buSzPts val="1400"/>
              <a:buFont typeface="Viga"/>
              <a:buNone/>
              <a:defRPr>
                <a:latin typeface="Viga"/>
                <a:ea typeface="Viga"/>
                <a:cs typeface="Viga"/>
                <a:sym typeface="Viga"/>
              </a:defRPr>
            </a:lvl4pPr>
            <a:lvl5pPr lvl="4" algn="ctr">
              <a:lnSpc>
                <a:spcPct val="100000"/>
              </a:lnSpc>
              <a:spcBef>
                <a:spcPts val="0"/>
              </a:spcBef>
              <a:spcAft>
                <a:spcPts val="0"/>
              </a:spcAft>
              <a:buSzPts val="1400"/>
              <a:buFont typeface="Viga"/>
              <a:buNone/>
              <a:defRPr>
                <a:latin typeface="Viga"/>
                <a:ea typeface="Viga"/>
                <a:cs typeface="Viga"/>
                <a:sym typeface="Viga"/>
              </a:defRPr>
            </a:lvl5pPr>
            <a:lvl6pPr lvl="5" algn="ctr">
              <a:lnSpc>
                <a:spcPct val="100000"/>
              </a:lnSpc>
              <a:spcBef>
                <a:spcPts val="0"/>
              </a:spcBef>
              <a:spcAft>
                <a:spcPts val="0"/>
              </a:spcAft>
              <a:buSzPts val="1400"/>
              <a:buFont typeface="Viga"/>
              <a:buNone/>
              <a:defRPr>
                <a:latin typeface="Viga"/>
                <a:ea typeface="Viga"/>
                <a:cs typeface="Viga"/>
                <a:sym typeface="Viga"/>
              </a:defRPr>
            </a:lvl6pPr>
            <a:lvl7pPr lvl="6" algn="ctr">
              <a:lnSpc>
                <a:spcPct val="100000"/>
              </a:lnSpc>
              <a:spcBef>
                <a:spcPts val="0"/>
              </a:spcBef>
              <a:spcAft>
                <a:spcPts val="0"/>
              </a:spcAft>
              <a:buSzPts val="1400"/>
              <a:buFont typeface="Viga"/>
              <a:buNone/>
              <a:defRPr>
                <a:latin typeface="Viga"/>
                <a:ea typeface="Viga"/>
                <a:cs typeface="Viga"/>
                <a:sym typeface="Viga"/>
              </a:defRPr>
            </a:lvl7pPr>
            <a:lvl8pPr lvl="7" algn="ctr">
              <a:lnSpc>
                <a:spcPct val="100000"/>
              </a:lnSpc>
              <a:spcBef>
                <a:spcPts val="0"/>
              </a:spcBef>
              <a:spcAft>
                <a:spcPts val="0"/>
              </a:spcAft>
              <a:buSzPts val="1400"/>
              <a:buFont typeface="Viga"/>
              <a:buNone/>
              <a:defRPr>
                <a:latin typeface="Viga"/>
                <a:ea typeface="Viga"/>
                <a:cs typeface="Viga"/>
                <a:sym typeface="Viga"/>
              </a:defRPr>
            </a:lvl8pPr>
            <a:lvl9pPr lvl="8" algn="ctr">
              <a:lnSpc>
                <a:spcPct val="100000"/>
              </a:lnSpc>
              <a:spcBef>
                <a:spcPts val="0"/>
              </a:spcBef>
              <a:spcAft>
                <a:spcPts val="0"/>
              </a:spcAft>
              <a:buSzPts val="1400"/>
              <a:buFont typeface="Viga"/>
              <a:buNone/>
              <a:defRPr>
                <a:latin typeface="Viga"/>
                <a:ea typeface="Viga"/>
                <a:cs typeface="Viga"/>
                <a:sym typeface="Viga"/>
              </a:defRPr>
            </a:lvl9pPr>
          </a:lstStyle>
          <a:p>
            <a:endParaRPr/>
          </a:p>
        </p:txBody>
      </p:sp>
      <p:sp>
        <p:nvSpPr>
          <p:cNvPr id="35" name="Google Shape;35;p9"/>
          <p:cNvSpPr txBox="1">
            <a:spLocks noGrp="1"/>
          </p:cNvSpPr>
          <p:nvPr>
            <p:ph type="body" idx="2"/>
          </p:nvPr>
        </p:nvSpPr>
        <p:spPr>
          <a:xfrm>
            <a:off x="626625" y="2266850"/>
            <a:ext cx="2925900" cy="2391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cxnSp>
        <p:nvCxnSpPr>
          <p:cNvPr id="36" name="Google Shape;36;p9"/>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37" name="Google Shape;37;p9"/>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rgbClr val="8BE3FF"/>
            </a:gs>
            <a:gs pos="100000">
              <a:srgbClr val="ACFFD9"/>
            </a:gs>
          </a:gsLst>
          <a:lin ang="5400700" scaled="0"/>
        </a:gradFill>
        <a:effectLst/>
      </p:bgPr>
    </p:bg>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4979375" y="2028425"/>
            <a:ext cx="3572400" cy="539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 name="Google Shape;40;p10"/>
          <p:cNvSpPr txBox="1">
            <a:spLocks noGrp="1"/>
          </p:cNvSpPr>
          <p:nvPr>
            <p:ph type="body" idx="1"/>
          </p:nvPr>
        </p:nvSpPr>
        <p:spPr>
          <a:xfrm>
            <a:off x="4979375" y="2568125"/>
            <a:ext cx="2785200" cy="21450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Viga"/>
              <a:buNone/>
              <a:defRPr sz="2800">
                <a:solidFill>
                  <a:schemeClr val="lt2"/>
                </a:solidFill>
                <a:latin typeface="Viga"/>
                <a:ea typeface="Viga"/>
                <a:cs typeface="Viga"/>
                <a:sym typeface="Vi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lt2"/>
              </a:buClr>
              <a:buSzPts val="1800"/>
              <a:buFont typeface="DM Sans"/>
              <a:buChar char="●"/>
              <a:defRPr sz="1800">
                <a:solidFill>
                  <a:schemeClr val="lt2"/>
                </a:solidFill>
                <a:latin typeface="DM Sans"/>
                <a:ea typeface="DM Sans"/>
                <a:cs typeface="DM Sans"/>
                <a:sym typeface="DM Sans"/>
              </a:defRPr>
            </a:lvl1pPr>
            <a:lvl2pPr marL="914400" lvl="1"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2pPr>
            <a:lvl3pPr marL="1371600" lvl="2"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3pPr>
            <a:lvl4pPr marL="1828800" lvl="3"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4pPr>
            <a:lvl5pPr marL="2286000" lvl="4"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5pPr>
            <a:lvl6pPr marL="2743200" lvl="5"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6pPr>
            <a:lvl7pPr marL="3200400" lvl="6"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7pPr>
            <a:lvl8pPr marL="3657600" lvl="7"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8pPr>
            <a:lvl9pPr marL="4114800" lvl="8" indent="-317500" rtl="0">
              <a:lnSpc>
                <a:spcPct val="100000"/>
              </a:lnSpc>
              <a:spcBef>
                <a:spcPts val="1600"/>
              </a:spcBef>
              <a:spcAft>
                <a:spcPts val="1600"/>
              </a:spcAft>
              <a:buClr>
                <a:schemeClr val="lt2"/>
              </a:buClr>
              <a:buSzPts val="1400"/>
              <a:buFont typeface="DM Sans"/>
              <a:buChar char="■"/>
              <a:defRPr>
                <a:solidFill>
                  <a:schemeClr val="lt2"/>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svg"/><Relationship Id="rId2" Type="http://schemas.openxmlformats.org/officeDocument/2006/relationships/notesSlide" Target="../notesSlides/notesSlide15.xml"/><Relationship Id="rId1" Type="http://schemas.openxmlformats.org/officeDocument/2006/relationships/slideLayout" Target="../slideLayouts/slideLayout19.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hyperlink" Target="https://www.bayometric.com/biometric-iris-recognition-application/" TargetMode="External"/><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hyperlink" Target="https://www.technologyreview.com/2018/07/24/141323/iris-scanner-can-distinguish-dead-eyeballs-from-living-ones/" TargetMode="External"/><Relationship Id="rId5" Type="http://schemas.openxmlformats.org/officeDocument/2006/relationships/hyperlink" Target="https://projet.liris.cnrs.fr/imagine/pub/proceedings/ICPR-2010/data/4109b217.pdf" TargetMode="External"/><Relationship Id="rId4" Type="http://schemas.openxmlformats.org/officeDocument/2006/relationships/hyperlink" Target="https://www.fierceelectronics.com/components/iris-scan-security-for-smartphones-and-mobile-device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p:nvPr/>
        </p:nvSpPr>
        <p:spPr>
          <a:xfrm rot="-7509504">
            <a:off x="5455916" y="207622"/>
            <a:ext cx="5179224" cy="5732711"/>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gradFill>
            <a:gsLst>
              <a:gs pos="66000">
                <a:srgbClr val="FFCAE2"/>
              </a:gs>
              <a:gs pos="19018">
                <a:srgbClr val="91E8F8"/>
              </a:gs>
            </a:gsLst>
            <a:lin ang="8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9"/>
          <p:cNvSpPr txBox="1">
            <a:spLocks noGrp="1"/>
          </p:cNvSpPr>
          <p:nvPr>
            <p:ph type="ctrTitle"/>
          </p:nvPr>
        </p:nvSpPr>
        <p:spPr>
          <a:xfrm>
            <a:off x="4940791" y="936157"/>
            <a:ext cx="4104336" cy="291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solidFill>
                  <a:schemeClr val="lt2"/>
                </a:solidFill>
              </a:rPr>
              <a:t>IRIS BIOMETRIC </a:t>
            </a:r>
            <a:br>
              <a:rPr lang="en-US">
                <a:solidFill>
                  <a:schemeClr val="lt2"/>
                </a:solidFill>
              </a:rPr>
            </a:br>
            <a:r>
              <a:rPr lang="en-US">
                <a:solidFill>
                  <a:schemeClr val="lt2"/>
                </a:solidFill>
              </a:rPr>
              <a:t>RECOGNITION</a:t>
            </a:r>
            <a:endParaRPr>
              <a:solidFill>
                <a:schemeClr val="lt2"/>
              </a:solidFill>
            </a:endParaRPr>
          </a:p>
        </p:txBody>
      </p:sp>
      <p:sp>
        <p:nvSpPr>
          <p:cNvPr id="163" name="Google Shape;163;p29"/>
          <p:cNvSpPr/>
          <p:nvPr/>
        </p:nvSpPr>
        <p:spPr>
          <a:xfrm>
            <a:off x="3930400" y="1055743"/>
            <a:ext cx="227152" cy="225698"/>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29"/>
          <p:cNvGrpSpPr/>
          <p:nvPr/>
        </p:nvGrpSpPr>
        <p:grpSpPr>
          <a:xfrm>
            <a:off x="196269" y="-35131"/>
            <a:ext cx="4117010" cy="4393434"/>
            <a:chOff x="-6861500" y="-774675"/>
            <a:chExt cx="4221275" cy="4504700"/>
          </a:xfrm>
        </p:grpSpPr>
        <p:sp>
          <p:nvSpPr>
            <p:cNvPr id="165" name="Google Shape;165;p29"/>
            <p:cNvSpPr/>
            <p:nvPr/>
          </p:nvSpPr>
          <p:spPr>
            <a:xfrm>
              <a:off x="-5567850" y="2977775"/>
              <a:ext cx="2509100" cy="191100"/>
            </a:xfrm>
            <a:custGeom>
              <a:avLst/>
              <a:gdLst/>
              <a:ahLst/>
              <a:cxnLst/>
              <a:rect l="l" t="t" r="r" b="b"/>
              <a:pathLst>
                <a:path w="100364" h="7644" extrusionOk="0">
                  <a:moveTo>
                    <a:pt x="7924" y="0"/>
                  </a:moveTo>
                  <a:lnTo>
                    <a:pt x="1" y="7643"/>
                  </a:lnTo>
                  <a:lnTo>
                    <a:pt x="100364" y="7643"/>
                  </a:lnTo>
                  <a:lnTo>
                    <a:pt x="924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5576575" y="2971225"/>
              <a:ext cx="2526575" cy="204150"/>
            </a:xfrm>
            <a:custGeom>
              <a:avLst/>
              <a:gdLst/>
              <a:ahLst/>
              <a:cxnLst/>
              <a:rect l="l" t="t" r="r" b="b"/>
              <a:pathLst>
                <a:path w="101063" h="8166" extrusionOk="0">
                  <a:moveTo>
                    <a:pt x="92685" y="523"/>
                  </a:moveTo>
                  <a:lnTo>
                    <a:pt x="100069" y="7645"/>
                  </a:lnTo>
                  <a:lnTo>
                    <a:pt x="994" y="7645"/>
                  </a:lnTo>
                  <a:lnTo>
                    <a:pt x="8378" y="523"/>
                  </a:lnTo>
                  <a:close/>
                  <a:moveTo>
                    <a:pt x="8273" y="1"/>
                  </a:moveTo>
                  <a:cubicBezTo>
                    <a:pt x="8206" y="1"/>
                    <a:pt x="8141" y="27"/>
                    <a:pt x="8092" y="75"/>
                  </a:cubicBezTo>
                  <a:lnTo>
                    <a:pt x="170" y="7718"/>
                  </a:lnTo>
                  <a:cubicBezTo>
                    <a:pt x="0" y="7881"/>
                    <a:pt x="115" y="8166"/>
                    <a:pt x="350" y="8166"/>
                  </a:cubicBezTo>
                  <a:lnTo>
                    <a:pt x="100713" y="8166"/>
                  </a:lnTo>
                  <a:cubicBezTo>
                    <a:pt x="100948" y="8166"/>
                    <a:pt x="101063" y="7880"/>
                    <a:pt x="100893" y="7718"/>
                  </a:cubicBezTo>
                  <a:lnTo>
                    <a:pt x="92971" y="75"/>
                  </a:lnTo>
                  <a:cubicBezTo>
                    <a:pt x="92922" y="27"/>
                    <a:pt x="92857" y="1"/>
                    <a:pt x="9279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5367125" y="2980250"/>
              <a:ext cx="2029575" cy="142450"/>
            </a:xfrm>
            <a:custGeom>
              <a:avLst/>
              <a:gdLst/>
              <a:ahLst/>
              <a:cxnLst/>
              <a:rect l="l" t="t" r="r" b="b"/>
              <a:pathLst>
                <a:path w="81183" h="5698" extrusionOk="0">
                  <a:moveTo>
                    <a:pt x="40592" y="0"/>
                  </a:moveTo>
                  <a:cubicBezTo>
                    <a:pt x="18173" y="0"/>
                    <a:pt x="0" y="1276"/>
                    <a:pt x="0" y="2849"/>
                  </a:cubicBezTo>
                  <a:cubicBezTo>
                    <a:pt x="0" y="4421"/>
                    <a:pt x="18173" y="5698"/>
                    <a:pt x="40592" y="5698"/>
                  </a:cubicBezTo>
                  <a:cubicBezTo>
                    <a:pt x="63009" y="5698"/>
                    <a:pt x="81183" y="4423"/>
                    <a:pt x="81183" y="2849"/>
                  </a:cubicBezTo>
                  <a:cubicBezTo>
                    <a:pt x="81183" y="1276"/>
                    <a:pt x="63009" y="0"/>
                    <a:pt x="40592" y="0"/>
                  </a:cubicBezTo>
                  <a:close/>
                </a:path>
              </a:pathLst>
            </a:custGeom>
            <a:gradFill>
              <a:gsLst>
                <a:gs pos="0">
                  <a:srgbClr val="FFCAE2"/>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5567850" y="3168850"/>
              <a:ext cx="2509100" cy="177150"/>
            </a:xfrm>
            <a:custGeom>
              <a:avLst/>
              <a:gdLst/>
              <a:ahLst/>
              <a:cxnLst/>
              <a:rect l="l" t="t" r="r" b="b"/>
              <a:pathLst>
                <a:path w="100364" h="7086" extrusionOk="0">
                  <a:moveTo>
                    <a:pt x="1" y="0"/>
                  </a:moveTo>
                  <a:lnTo>
                    <a:pt x="1" y="7085"/>
                  </a:lnTo>
                  <a:lnTo>
                    <a:pt x="100364" y="7085"/>
                  </a:lnTo>
                  <a:lnTo>
                    <a:pt x="100364"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5574350" y="3162350"/>
              <a:ext cx="2522125" cy="190150"/>
            </a:xfrm>
            <a:custGeom>
              <a:avLst/>
              <a:gdLst/>
              <a:ahLst/>
              <a:cxnLst/>
              <a:rect l="l" t="t" r="r" b="b"/>
              <a:pathLst>
                <a:path w="100885" h="7606" extrusionOk="0">
                  <a:moveTo>
                    <a:pt x="100364" y="521"/>
                  </a:moveTo>
                  <a:lnTo>
                    <a:pt x="100364" y="7085"/>
                  </a:lnTo>
                  <a:lnTo>
                    <a:pt x="521" y="7085"/>
                  </a:lnTo>
                  <a:lnTo>
                    <a:pt x="521" y="521"/>
                  </a:lnTo>
                  <a:close/>
                  <a:moveTo>
                    <a:pt x="261" y="0"/>
                  </a:moveTo>
                  <a:cubicBezTo>
                    <a:pt x="117" y="0"/>
                    <a:pt x="1" y="116"/>
                    <a:pt x="1" y="260"/>
                  </a:cubicBezTo>
                  <a:lnTo>
                    <a:pt x="1" y="7345"/>
                  </a:lnTo>
                  <a:cubicBezTo>
                    <a:pt x="1" y="7488"/>
                    <a:pt x="117" y="7606"/>
                    <a:pt x="261" y="7606"/>
                  </a:cubicBezTo>
                  <a:lnTo>
                    <a:pt x="100624" y="7606"/>
                  </a:lnTo>
                  <a:cubicBezTo>
                    <a:pt x="100768" y="7606"/>
                    <a:pt x="100884" y="7488"/>
                    <a:pt x="100884" y="7345"/>
                  </a:cubicBezTo>
                  <a:lnTo>
                    <a:pt x="100884" y="260"/>
                  </a:lnTo>
                  <a:cubicBezTo>
                    <a:pt x="100884" y="116"/>
                    <a:pt x="100768" y="0"/>
                    <a:pt x="1006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a:off x="-5745350" y="3345975"/>
              <a:ext cx="2864125" cy="191100"/>
            </a:xfrm>
            <a:custGeom>
              <a:avLst/>
              <a:gdLst/>
              <a:ahLst/>
              <a:cxnLst/>
              <a:rect l="l" t="t" r="r" b="b"/>
              <a:pathLst>
                <a:path w="114565" h="7644" extrusionOk="0">
                  <a:moveTo>
                    <a:pt x="7101" y="0"/>
                  </a:moveTo>
                  <a:lnTo>
                    <a:pt x="0" y="7644"/>
                  </a:lnTo>
                  <a:lnTo>
                    <a:pt x="114565" y="7644"/>
                  </a:lnTo>
                  <a:lnTo>
                    <a:pt x="1074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a:off x="-5753975" y="3339475"/>
              <a:ext cx="2881375" cy="204100"/>
            </a:xfrm>
            <a:custGeom>
              <a:avLst/>
              <a:gdLst/>
              <a:ahLst/>
              <a:cxnLst/>
              <a:rect l="l" t="t" r="r" b="b"/>
              <a:pathLst>
                <a:path w="115255" h="8164" extrusionOk="0">
                  <a:moveTo>
                    <a:pt x="107696" y="521"/>
                  </a:moveTo>
                  <a:lnTo>
                    <a:pt x="114313" y="7643"/>
                  </a:lnTo>
                  <a:lnTo>
                    <a:pt x="943" y="7643"/>
                  </a:lnTo>
                  <a:lnTo>
                    <a:pt x="7559" y="521"/>
                  </a:lnTo>
                  <a:close/>
                  <a:moveTo>
                    <a:pt x="7446" y="0"/>
                  </a:moveTo>
                  <a:cubicBezTo>
                    <a:pt x="7373" y="0"/>
                    <a:pt x="7304" y="30"/>
                    <a:pt x="7255" y="84"/>
                  </a:cubicBezTo>
                  <a:lnTo>
                    <a:pt x="155" y="7727"/>
                  </a:lnTo>
                  <a:cubicBezTo>
                    <a:pt x="0" y="7893"/>
                    <a:pt x="119" y="8164"/>
                    <a:pt x="345" y="8164"/>
                  </a:cubicBezTo>
                  <a:lnTo>
                    <a:pt x="114910" y="8164"/>
                  </a:lnTo>
                  <a:cubicBezTo>
                    <a:pt x="115136" y="8164"/>
                    <a:pt x="115255" y="7894"/>
                    <a:pt x="115100" y="7727"/>
                  </a:cubicBezTo>
                  <a:lnTo>
                    <a:pt x="108000" y="84"/>
                  </a:lnTo>
                  <a:cubicBezTo>
                    <a:pt x="107951" y="30"/>
                    <a:pt x="107882" y="0"/>
                    <a:pt x="10780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a:off x="-5744850" y="3537050"/>
              <a:ext cx="2863125" cy="186475"/>
            </a:xfrm>
            <a:custGeom>
              <a:avLst/>
              <a:gdLst/>
              <a:ahLst/>
              <a:cxnLst/>
              <a:rect l="l" t="t" r="r" b="b"/>
              <a:pathLst>
                <a:path w="114525" h="7459" extrusionOk="0">
                  <a:moveTo>
                    <a:pt x="1" y="1"/>
                  </a:moveTo>
                  <a:lnTo>
                    <a:pt x="1" y="7459"/>
                  </a:lnTo>
                  <a:lnTo>
                    <a:pt x="114524" y="7459"/>
                  </a:lnTo>
                  <a:lnTo>
                    <a:pt x="1145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5751350" y="3530550"/>
              <a:ext cx="2876125" cy="199475"/>
            </a:xfrm>
            <a:custGeom>
              <a:avLst/>
              <a:gdLst/>
              <a:ahLst/>
              <a:cxnLst/>
              <a:rect l="l" t="t" r="r" b="b"/>
              <a:pathLst>
                <a:path w="115045" h="7979" extrusionOk="0">
                  <a:moveTo>
                    <a:pt x="114524" y="521"/>
                  </a:moveTo>
                  <a:lnTo>
                    <a:pt x="114524" y="7458"/>
                  </a:lnTo>
                  <a:lnTo>
                    <a:pt x="521" y="7458"/>
                  </a:lnTo>
                  <a:lnTo>
                    <a:pt x="521" y="521"/>
                  </a:lnTo>
                  <a:close/>
                  <a:moveTo>
                    <a:pt x="261" y="0"/>
                  </a:moveTo>
                  <a:cubicBezTo>
                    <a:pt x="117" y="0"/>
                    <a:pt x="1" y="116"/>
                    <a:pt x="1" y="261"/>
                  </a:cubicBezTo>
                  <a:lnTo>
                    <a:pt x="1" y="7719"/>
                  </a:lnTo>
                  <a:cubicBezTo>
                    <a:pt x="1" y="7861"/>
                    <a:pt x="117" y="7979"/>
                    <a:pt x="261" y="7979"/>
                  </a:cubicBezTo>
                  <a:lnTo>
                    <a:pt x="114784" y="7979"/>
                  </a:lnTo>
                  <a:cubicBezTo>
                    <a:pt x="114928" y="7979"/>
                    <a:pt x="115044" y="7861"/>
                    <a:pt x="115044" y="7719"/>
                  </a:cubicBezTo>
                  <a:lnTo>
                    <a:pt x="115044" y="261"/>
                  </a:lnTo>
                  <a:cubicBezTo>
                    <a:pt x="115044" y="116"/>
                    <a:pt x="114928" y="0"/>
                    <a:pt x="11478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4347575" y="-413325"/>
              <a:ext cx="466400" cy="1692575"/>
            </a:xfrm>
            <a:custGeom>
              <a:avLst/>
              <a:gdLst/>
              <a:ahLst/>
              <a:cxnLst/>
              <a:rect l="l" t="t" r="r" b="b"/>
              <a:pathLst>
                <a:path w="18656" h="67703" extrusionOk="0">
                  <a:moveTo>
                    <a:pt x="18135" y="0"/>
                  </a:moveTo>
                  <a:lnTo>
                    <a:pt x="18135" y="19792"/>
                  </a:lnTo>
                  <a:lnTo>
                    <a:pt x="0" y="19792"/>
                  </a:lnTo>
                  <a:lnTo>
                    <a:pt x="0" y="67703"/>
                  </a:lnTo>
                  <a:lnTo>
                    <a:pt x="521" y="67703"/>
                  </a:lnTo>
                  <a:lnTo>
                    <a:pt x="521" y="20313"/>
                  </a:lnTo>
                  <a:lnTo>
                    <a:pt x="18655" y="20313"/>
                  </a:lnTo>
                  <a:lnTo>
                    <a:pt x="18655"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p:nvPr/>
          </p:nvSpPr>
          <p:spPr>
            <a:xfrm>
              <a:off x="-6823850" y="1135200"/>
              <a:ext cx="2414425" cy="330175"/>
            </a:xfrm>
            <a:custGeom>
              <a:avLst/>
              <a:gdLst/>
              <a:ahLst/>
              <a:cxnLst/>
              <a:rect l="l" t="t" r="r" b="b"/>
              <a:pathLst>
                <a:path w="96577" h="13207" extrusionOk="0">
                  <a:moveTo>
                    <a:pt x="1" y="1"/>
                  </a:moveTo>
                  <a:lnTo>
                    <a:pt x="1" y="521"/>
                  </a:lnTo>
                  <a:lnTo>
                    <a:pt x="16928" y="521"/>
                  </a:lnTo>
                  <a:lnTo>
                    <a:pt x="16928" y="13207"/>
                  </a:lnTo>
                  <a:lnTo>
                    <a:pt x="96576" y="13207"/>
                  </a:lnTo>
                  <a:lnTo>
                    <a:pt x="96576" y="12686"/>
                  </a:lnTo>
                  <a:lnTo>
                    <a:pt x="17449" y="12686"/>
                  </a:lnTo>
                  <a:lnTo>
                    <a:pt x="1744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5009350" y="-730475"/>
              <a:ext cx="330175" cy="1698300"/>
            </a:xfrm>
            <a:custGeom>
              <a:avLst/>
              <a:gdLst/>
              <a:ahLst/>
              <a:cxnLst/>
              <a:rect l="l" t="t" r="r" b="b"/>
              <a:pathLst>
                <a:path w="13207" h="67932" extrusionOk="0">
                  <a:moveTo>
                    <a:pt x="10232" y="1"/>
                  </a:moveTo>
                  <a:lnTo>
                    <a:pt x="10232" y="17747"/>
                  </a:lnTo>
                  <a:lnTo>
                    <a:pt x="1" y="17747"/>
                  </a:lnTo>
                  <a:lnTo>
                    <a:pt x="1" y="29725"/>
                  </a:lnTo>
                  <a:lnTo>
                    <a:pt x="12686" y="29725"/>
                  </a:lnTo>
                  <a:lnTo>
                    <a:pt x="12686" y="67931"/>
                  </a:lnTo>
                  <a:lnTo>
                    <a:pt x="13207" y="67931"/>
                  </a:lnTo>
                  <a:lnTo>
                    <a:pt x="13207" y="29204"/>
                  </a:lnTo>
                  <a:lnTo>
                    <a:pt x="522" y="29204"/>
                  </a:lnTo>
                  <a:lnTo>
                    <a:pt x="522" y="18267"/>
                  </a:lnTo>
                  <a:lnTo>
                    <a:pt x="10752" y="18267"/>
                  </a:lnTo>
                  <a:lnTo>
                    <a:pt x="10752"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3352000" y="-327750"/>
              <a:ext cx="323675" cy="927275"/>
            </a:xfrm>
            <a:custGeom>
              <a:avLst/>
              <a:gdLst/>
              <a:ahLst/>
              <a:cxnLst/>
              <a:rect l="l" t="t" r="r" b="b"/>
              <a:pathLst>
                <a:path w="12947" h="37091" extrusionOk="0">
                  <a:moveTo>
                    <a:pt x="6957" y="1"/>
                  </a:moveTo>
                  <a:lnTo>
                    <a:pt x="6957" y="11049"/>
                  </a:lnTo>
                  <a:lnTo>
                    <a:pt x="0" y="11049"/>
                  </a:lnTo>
                  <a:lnTo>
                    <a:pt x="0" y="37090"/>
                  </a:lnTo>
                  <a:lnTo>
                    <a:pt x="521" y="37090"/>
                  </a:lnTo>
                  <a:lnTo>
                    <a:pt x="521" y="11569"/>
                  </a:lnTo>
                  <a:lnTo>
                    <a:pt x="7477" y="11569"/>
                  </a:lnTo>
                  <a:lnTo>
                    <a:pt x="7477" y="521"/>
                  </a:lnTo>
                  <a:lnTo>
                    <a:pt x="12947" y="521"/>
                  </a:lnTo>
                  <a:lnTo>
                    <a:pt x="12947"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6721550" y="603225"/>
              <a:ext cx="910525" cy="309700"/>
            </a:xfrm>
            <a:custGeom>
              <a:avLst/>
              <a:gdLst/>
              <a:ahLst/>
              <a:cxnLst/>
              <a:rect l="l" t="t" r="r" b="b"/>
              <a:pathLst>
                <a:path w="36421" h="12388" extrusionOk="0">
                  <a:moveTo>
                    <a:pt x="0" y="0"/>
                  </a:moveTo>
                  <a:lnTo>
                    <a:pt x="0" y="521"/>
                  </a:lnTo>
                  <a:lnTo>
                    <a:pt x="21020" y="521"/>
                  </a:lnTo>
                  <a:lnTo>
                    <a:pt x="21020" y="12388"/>
                  </a:lnTo>
                  <a:lnTo>
                    <a:pt x="36421" y="12388"/>
                  </a:lnTo>
                  <a:lnTo>
                    <a:pt x="36421" y="11867"/>
                  </a:lnTo>
                  <a:lnTo>
                    <a:pt x="21540" y="11867"/>
                  </a:lnTo>
                  <a:lnTo>
                    <a:pt x="21540"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6138425" y="2512600"/>
              <a:ext cx="681750" cy="569200"/>
            </a:xfrm>
            <a:custGeom>
              <a:avLst/>
              <a:gdLst/>
              <a:ahLst/>
              <a:cxnLst/>
              <a:rect l="l" t="t" r="r" b="b"/>
              <a:pathLst>
                <a:path w="27270" h="22768" extrusionOk="0">
                  <a:moveTo>
                    <a:pt x="26750" y="1"/>
                  </a:moveTo>
                  <a:lnTo>
                    <a:pt x="26750" y="10379"/>
                  </a:lnTo>
                  <a:lnTo>
                    <a:pt x="19792" y="10379"/>
                  </a:lnTo>
                  <a:lnTo>
                    <a:pt x="19792" y="22247"/>
                  </a:lnTo>
                  <a:lnTo>
                    <a:pt x="1" y="22247"/>
                  </a:lnTo>
                  <a:lnTo>
                    <a:pt x="1" y="22768"/>
                  </a:lnTo>
                  <a:lnTo>
                    <a:pt x="20313" y="22768"/>
                  </a:lnTo>
                  <a:lnTo>
                    <a:pt x="20313" y="10900"/>
                  </a:lnTo>
                  <a:lnTo>
                    <a:pt x="27269" y="10900"/>
                  </a:lnTo>
                  <a:lnTo>
                    <a:pt x="2726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3556625" y="2553500"/>
              <a:ext cx="865900" cy="405525"/>
            </a:xfrm>
            <a:custGeom>
              <a:avLst/>
              <a:gdLst/>
              <a:ahLst/>
              <a:cxnLst/>
              <a:rect l="l" t="t" r="r" b="b"/>
              <a:pathLst>
                <a:path w="34636" h="16221" extrusionOk="0">
                  <a:moveTo>
                    <a:pt x="1" y="0"/>
                  </a:moveTo>
                  <a:lnTo>
                    <a:pt x="1" y="11310"/>
                  </a:lnTo>
                  <a:lnTo>
                    <a:pt x="16481" y="11310"/>
                  </a:lnTo>
                  <a:lnTo>
                    <a:pt x="16481" y="6809"/>
                  </a:lnTo>
                  <a:lnTo>
                    <a:pt x="20462" y="6809"/>
                  </a:lnTo>
                  <a:lnTo>
                    <a:pt x="20462" y="16220"/>
                  </a:lnTo>
                  <a:lnTo>
                    <a:pt x="34636" y="16220"/>
                  </a:lnTo>
                  <a:lnTo>
                    <a:pt x="34636" y="15700"/>
                  </a:lnTo>
                  <a:lnTo>
                    <a:pt x="20983" y="15700"/>
                  </a:lnTo>
                  <a:lnTo>
                    <a:pt x="20983" y="6289"/>
                  </a:lnTo>
                  <a:lnTo>
                    <a:pt x="15960" y="6289"/>
                  </a:lnTo>
                  <a:lnTo>
                    <a:pt x="15960" y="10790"/>
                  </a:lnTo>
                  <a:lnTo>
                    <a:pt x="521" y="10790"/>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3919200"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6" y="2335"/>
                    <a:pt x="1260" y="2335"/>
                  </a:cubicBezTo>
                  <a:cubicBezTo>
                    <a:pt x="1411" y="2335"/>
                    <a:pt x="1562" y="2306"/>
                    <a:pt x="1707" y="2246"/>
                  </a:cubicBezTo>
                  <a:cubicBezTo>
                    <a:pt x="2143"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3926225" y="-449025"/>
              <a:ext cx="74225" cy="71400"/>
            </a:xfrm>
            <a:custGeom>
              <a:avLst/>
              <a:gdLst/>
              <a:ahLst/>
              <a:cxnLst/>
              <a:rect l="l" t="t" r="r" b="b"/>
              <a:pathLst>
                <a:path w="2969" h="2856" extrusionOk="0">
                  <a:moveTo>
                    <a:pt x="1541" y="521"/>
                  </a:moveTo>
                  <a:lnTo>
                    <a:pt x="1541" y="523"/>
                  </a:lnTo>
                  <a:cubicBezTo>
                    <a:pt x="2042" y="523"/>
                    <a:pt x="2448" y="928"/>
                    <a:pt x="2448" y="1428"/>
                  </a:cubicBezTo>
                  <a:cubicBezTo>
                    <a:pt x="2448" y="1795"/>
                    <a:pt x="2228" y="2126"/>
                    <a:pt x="1888" y="2266"/>
                  </a:cubicBezTo>
                  <a:cubicBezTo>
                    <a:pt x="1776" y="2313"/>
                    <a:pt x="1658" y="2335"/>
                    <a:pt x="1541" y="2335"/>
                  </a:cubicBezTo>
                  <a:cubicBezTo>
                    <a:pt x="1305" y="2335"/>
                    <a:pt x="1072" y="2243"/>
                    <a:pt x="899" y="2070"/>
                  </a:cubicBezTo>
                  <a:cubicBezTo>
                    <a:pt x="640" y="1811"/>
                    <a:pt x="563" y="1420"/>
                    <a:pt x="703" y="1081"/>
                  </a:cubicBezTo>
                  <a:cubicBezTo>
                    <a:pt x="843" y="743"/>
                    <a:pt x="1174" y="521"/>
                    <a:pt x="1541" y="521"/>
                  </a:cubicBezTo>
                  <a:close/>
                  <a:moveTo>
                    <a:pt x="1541" y="1"/>
                  </a:moveTo>
                  <a:cubicBezTo>
                    <a:pt x="1169" y="1"/>
                    <a:pt x="804" y="146"/>
                    <a:pt x="531" y="418"/>
                  </a:cubicBezTo>
                  <a:cubicBezTo>
                    <a:pt x="123" y="828"/>
                    <a:pt x="1" y="1442"/>
                    <a:pt x="222" y="1974"/>
                  </a:cubicBezTo>
                  <a:cubicBezTo>
                    <a:pt x="443" y="2508"/>
                    <a:pt x="963" y="2856"/>
                    <a:pt x="1541" y="2856"/>
                  </a:cubicBezTo>
                  <a:cubicBezTo>
                    <a:pt x="2329" y="2855"/>
                    <a:pt x="2967" y="2217"/>
                    <a:pt x="2969" y="1428"/>
                  </a:cubicBezTo>
                  <a:cubicBezTo>
                    <a:pt x="2969" y="851"/>
                    <a:pt x="2621" y="330"/>
                    <a:pt x="2087" y="110"/>
                  </a:cubicBezTo>
                  <a:cubicBezTo>
                    <a:pt x="1910"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778350" y="-768150"/>
              <a:ext cx="60675" cy="58400"/>
            </a:xfrm>
            <a:custGeom>
              <a:avLst/>
              <a:gdLst/>
              <a:ahLst/>
              <a:cxnLst/>
              <a:rect l="l" t="t" r="r" b="b"/>
              <a:pathLst>
                <a:path w="2427" h="2336" extrusionOk="0">
                  <a:moveTo>
                    <a:pt x="1259" y="0"/>
                  </a:moveTo>
                  <a:cubicBezTo>
                    <a:pt x="787" y="0"/>
                    <a:pt x="361" y="285"/>
                    <a:pt x="180" y="721"/>
                  </a:cubicBezTo>
                  <a:cubicBezTo>
                    <a:pt x="0" y="1157"/>
                    <a:pt x="99" y="1659"/>
                    <a:pt x="434" y="1993"/>
                  </a:cubicBezTo>
                  <a:cubicBezTo>
                    <a:pt x="657" y="2217"/>
                    <a:pt x="955" y="2335"/>
                    <a:pt x="1259" y="2335"/>
                  </a:cubicBezTo>
                  <a:cubicBezTo>
                    <a:pt x="1410" y="2335"/>
                    <a:pt x="1561" y="2306"/>
                    <a:pt x="1706" y="2247"/>
                  </a:cubicBezTo>
                  <a:cubicBezTo>
                    <a:pt x="2142" y="2066"/>
                    <a:pt x="2427" y="1640"/>
                    <a:pt x="2427" y="1168"/>
                  </a:cubicBezTo>
                  <a:cubicBezTo>
                    <a:pt x="2427" y="523"/>
                    <a:pt x="1904"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785375" y="-774675"/>
              <a:ext cx="74225" cy="71425"/>
            </a:xfrm>
            <a:custGeom>
              <a:avLst/>
              <a:gdLst/>
              <a:ahLst/>
              <a:cxnLst/>
              <a:rect l="l" t="t" r="r" b="b"/>
              <a:pathLst>
                <a:path w="2969" h="2857" extrusionOk="0">
                  <a:moveTo>
                    <a:pt x="1540" y="522"/>
                  </a:moveTo>
                  <a:cubicBezTo>
                    <a:pt x="2040" y="522"/>
                    <a:pt x="2447" y="927"/>
                    <a:pt x="2447" y="1429"/>
                  </a:cubicBezTo>
                  <a:cubicBezTo>
                    <a:pt x="2447" y="1796"/>
                    <a:pt x="2226" y="2126"/>
                    <a:pt x="1887" y="2267"/>
                  </a:cubicBezTo>
                  <a:cubicBezTo>
                    <a:pt x="1775" y="2313"/>
                    <a:pt x="1657" y="2336"/>
                    <a:pt x="1540" y="2336"/>
                  </a:cubicBezTo>
                  <a:cubicBezTo>
                    <a:pt x="1304" y="2336"/>
                    <a:pt x="1072" y="2244"/>
                    <a:pt x="899" y="2070"/>
                  </a:cubicBezTo>
                  <a:cubicBezTo>
                    <a:pt x="639" y="1811"/>
                    <a:pt x="562" y="1420"/>
                    <a:pt x="702" y="1081"/>
                  </a:cubicBezTo>
                  <a:cubicBezTo>
                    <a:pt x="843" y="742"/>
                    <a:pt x="1173" y="522"/>
                    <a:pt x="1540" y="522"/>
                  </a:cubicBezTo>
                  <a:close/>
                  <a:moveTo>
                    <a:pt x="1540" y="1"/>
                  </a:moveTo>
                  <a:cubicBezTo>
                    <a:pt x="1168" y="1"/>
                    <a:pt x="803" y="146"/>
                    <a:pt x="530" y="419"/>
                  </a:cubicBezTo>
                  <a:cubicBezTo>
                    <a:pt x="122" y="827"/>
                    <a:pt x="0" y="1442"/>
                    <a:pt x="220" y="1975"/>
                  </a:cubicBezTo>
                  <a:cubicBezTo>
                    <a:pt x="442" y="2509"/>
                    <a:pt x="963" y="2856"/>
                    <a:pt x="1540" y="2856"/>
                  </a:cubicBezTo>
                  <a:cubicBezTo>
                    <a:pt x="2329" y="2856"/>
                    <a:pt x="2967" y="2217"/>
                    <a:pt x="2968" y="1429"/>
                  </a:cubicBezTo>
                  <a:cubicBezTo>
                    <a:pt x="2968" y="851"/>
                    <a:pt x="2621" y="330"/>
                    <a:pt x="2086" y="110"/>
                  </a:cubicBezTo>
                  <a:cubicBezTo>
                    <a:pt x="1909"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5627475" y="-498225"/>
              <a:ext cx="60700" cy="58425"/>
            </a:xfrm>
            <a:custGeom>
              <a:avLst/>
              <a:gdLst/>
              <a:ahLst/>
              <a:cxnLst/>
              <a:rect l="l" t="t" r="r" b="b"/>
              <a:pathLst>
                <a:path w="2428" h="2337" extrusionOk="0">
                  <a:moveTo>
                    <a:pt x="1260" y="1"/>
                  </a:moveTo>
                  <a:cubicBezTo>
                    <a:pt x="788" y="1"/>
                    <a:pt x="361" y="286"/>
                    <a:pt x="181" y="721"/>
                  </a:cubicBezTo>
                  <a:cubicBezTo>
                    <a:pt x="1" y="1157"/>
                    <a:pt x="100" y="1660"/>
                    <a:pt x="434" y="1994"/>
                  </a:cubicBezTo>
                  <a:cubicBezTo>
                    <a:pt x="657" y="2218"/>
                    <a:pt x="956" y="2336"/>
                    <a:pt x="1260" y="2336"/>
                  </a:cubicBezTo>
                  <a:cubicBezTo>
                    <a:pt x="1411" y="2336"/>
                    <a:pt x="1562" y="2307"/>
                    <a:pt x="1707" y="2247"/>
                  </a:cubicBezTo>
                  <a:cubicBezTo>
                    <a:pt x="2143" y="2067"/>
                    <a:pt x="2427" y="1641"/>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6753025" y="580550"/>
              <a:ext cx="60675" cy="58375"/>
            </a:xfrm>
            <a:custGeom>
              <a:avLst/>
              <a:gdLst/>
              <a:ahLst/>
              <a:cxnLst/>
              <a:rect l="l" t="t" r="r" b="b"/>
              <a:pathLst>
                <a:path w="2427" h="2335" extrusionOk="0">
                  <a:moveTo>
                    <a:pt x="1259" y="0"/>
                  </a:moveTo>
                  <a:cubicBezTo>
                    <a:pt x="787" y="0"/>
                    <a:pt x="362" y="285"/>
                    <a:pt x="182" y="721"/>
                  </a:cubicBezTo>
                  <a:cubicBezTo>
                    <a:pt x="0" y="1157"/>
                    <a:pt x="101" y="1659"/>
                    <a:pt x="435" y="1992"/>
                  </a:cubicBezTo>
                  <a:cubicBezTo>
                    <a:pt x="657" y="2216"/>
                    <a:pt x="956" y="2335"/>
                    <a:pt x="1260" y="2335"/>
                  </a:cubicBezTo>
                  <a:cubicBezTo>
                    <a:pt x="1410" y="2335"/>
                    <a:pt x="1562" y="2306"/>
                    <a:pt x="1706" y="2245"/>
                  </a:cubicBezTo>
                  <a:cubicBezTo>
                    <a:pt x="2142" y="2065"/>
                    <a:pt x="2427" y="1640"/>
                    <a:pt x="2427" y="1168"/>
                  </a:cubicBezTo>
                  <a:cubicBezTo>
                    <a:pt x="2427" y="522"/>
                    <a:pt x="1905"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6760050" y="574025"/>
              <a:ext cx="74225" cy="71425"/>
            </a:xfrm>
            <a:custGeom>
              <a:avLst/>
              <a:gdLst/>
              <a:ahLst/>
              <a:cxnLst/>
              <a:rect l="l" t="t" r="r" b="b"/>
              <a:pathLst>
                <a:path w="2969" h="2857" extrusionOk="0">
                  <a:moveTo>
                    <a:pt x="1540" y="522"/>
                  </a:moveTo>
                  <a:cubicBezTo>
                    <a:pt x="2042" y="522"/>
                    <a:pt x="2447" y="927"/>
                    <a:pt x="2447" y="1429"/>
                  </a:cubicBezTo>
                  <a:cubicBezTo>
                    <a:pt x="2447" y="1796"/>
                    <a:pt x="2227" y="2126"/>
                    <a:pt x="1888" y="2267"/>
                  </a:cubicBezTo>
                  <a:cubicBezTo>
                    <a:pt x="1776" y="2313"/>
                    <a:pt x="1658" y="2336"/>
                    <a:pt x="1541" y="2336"/>
                  </a:cubicBezTo>
                  <a:cubicBezTo>
                    <a:pt x="1305" y="2336"/>
                    <a:pt x="1073" y="2243"/>
                    <a:pt x="899" y="2069"/>
                  </a:cubicBezTo>
                  <a:cubicBezTo>
                    <a:pt x="639" y="1810"/>
                    <a:pt x="562" y="1420"/>
                    <a:pt x="702" y="1081"/>
                  </a:cubicBezTo>
                  <a:cubicBezTo>
                    <a:pt x="843" y="742"/>
                    <a:pt x="1173" y="522"/>
                    <a:pt x="1540" y="522"/>
                  </a:cubicBezTo>
                  <a:close/>
                  <a:moveTo>
                    <a:pt x="1542" y="1"/>
                  </a:moveTo>
                  <a:cubicBezTo>
                    <a:pt x="1170" y="1"/>
                    <a:pt x="804" y="146"/>
                    <a:pt x="530" y="419"/>
                  </a:cubicBezTo>
                  <a:cubicBezTo>
                    <a:pt x="122" y="827"/>
                    <a:pt x="0" y="1441"/>
                    <a:pt x="222" y="1975"/>
                  </a:cubicBezTo>
                  <a:cubicBezTo>
                    <a:pt x="442" y="2509"/>
                    <a:pt x="963" y="2856"/>
                    <a:pt x="1540" y="2856"/>
                  </a:cubicBezTo>
                  <a:cubicBezTo>
                    <a:pt x="2329" y="2855"/>
                    <a:pt x="2967" y="2217"/>
                    <a:pt x="2968" y="1429"/>
                  </a:cubicBezTo>
                  <a:cubicBezTo>
                    <a:pt x="2968" y="851"/>
                    <a:pt x="2621" y="330"/>
                    <a:pt x="2086" y="109"/>
                  </a:cubicBezTo>
                  <a:cubicBezTo>
                    <a:pt x="1910"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6854475" y="1111650"/>
              <a:ext cx="60675" cy="58400"/>
            </a:xfrm>
            <a:custGeom>
              <a:avLst/>
              <a:gdLst/>
              <a:ahLst/>
              <a:cxnLst/>
              <a:rect l="l" t="t" r="r" b="b"/>
              <a:pathLst>
                <a:path w="2427" h="2336" extrusionOk="0">
                  <a:moveTo>
                    <a:pt x="1260" y="0"/>
                  </a:moveTo>
                  <a:cubicBezTo>
                    <a:pt x="787" y="0"/>
                    <a:pt x="362" y="285"/>
                    <a:pt x="181" y="721"/>
                  </a:cubicBezTo>
                  <a:cubicBezTo>
                    <a:pt x="0" y="1157"/>
                    <a:pt x="101" y="1659"/>
                    <a:pt x="434" y="1994"/>
                  </a:cubicBezTo>
                  <a:cubicBezTo>
                    <a:pt x="658" y="2217"/>
                    <a:pt x="957" y="2335"/>
                    <a:pt x="1261" y="2335"/>
                  </a:cubicBezTo>
                  <a:cubicBezTo>
                    <a:pt x="1411" y="2335"/>
                    <a:pt x="1562" y="2306"/>
                    <a:pt x="1706" y="2247"/>
                  </a:cubicBezTo>
                  <a:cubicBezTo>
                    <a:pt x="2142" y="2066"/>
                    <a:pt x="2427" y="1640"/>
                    <a:pt x="2427" y="1168"/>
                  </a:cubicBezTo>
                  <a:cubicBezTo>
                    <a:pt x="2427" y="522"/>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6861500" y="1105125"/>
              <a:ext cx="74250" cy="71425"/>
            </a:xfrm>
            <a:custGeom>
              <a:avLst/>
              <a:gdLst/>
              <a:ahLst/>
              <a:cxnLst/>
              <a:rect l="l" t="t" r="r" b="b"/>
              <a:pathLst>
                <a:path w="2970" h="2857" extrusionOk="0">
                  <a:moveTo>
                    <a:pt x="1541" y="521"/>
                  </a:moveTo>
                  <a:cubicBezTo>
                    <a:pt x="2042" y="521"/>
                    <a:pt x="2448" y="927"/>
                    <a:pt x="2448" y="1429"/>
                  </a:cubicBezTo>
                  <a:cubicBezTo>
                    <a:pt x="2448" y="1796"/>
                    <a:pt x="2227" y="2126"/>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1" y="0"/>
                  </a:moveTo>
                  <a:cubicBezTo>
                    <a:pt x="1170" y="0"/>
                    <a:pt x="805" y="145"/>
                    <a:pt x="532" y="419"/>
                  </a:cubicBezTo>
                  <a:cubicBezTo>
                    <a:pt x="123" y="827"/>
                    <a:pt x="0" y="1441"/>
                    <a:pt x="222" y="1975"/>
                  </a:cubicBezTo>
                  <a:cubicBezTo>
                    <a:pt x="442" y="2508"/>
                    <a:pt x="963" y="2856"/>
                    <a:pt x="1541" y="2856"/>
                  </a:cubicBezTo>
                  <a:cubicBezTo>
                    <a:pt x="2329" y="2855"/>
                    <a:pt x="2967" y="2217"/>
                    <a:pt x="2968" y="1429"/>
                  </a:cubicBezTo>
                  <a:cubicBezTo>
                    <a:pt x="2970" y="851"/>
                    <a:pt x="2621" y="330"/>
                    <a:pt x="2088" y="109"/>
                  </a:cubicBezTo>
                  <a:cubicBezTo>
                    <a:pt x="1911" y="36"/>
                    <a:pt x="1725" y="0"/>
                    <a:pt x="154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6167350" y="3040500"/>
              <a:ext cx="60675" cy="58400"/>
            </a:xfrm>
            <a:custGeom>
              <a:avLst/>
              <a:gdLst/>
              <a:ahLst/>
              <a:cxnLst/>
              <a:rect l="l" t="t" r="r" b="b"/>
              <a:pathLst>
                <a:path w="2427" h="2336" extrusionOk="0">
                  <a:moveTo>
                    <a:pt x="1260" y="0"/>
                  </a:moveTo>
                  <a:cubicBezTo>
                    <a:pt x="787" y="0"/>
                    <a:pt x="362" y="285"/>
                    <a:pt x="182" y="721"/>
                  </a:cubicBezTo>
                  <a:cubicBezTo>
                    <a:pt x="0" y="1158"/>
                    <a:pt x="101" y="1659"/>
                    <a:pt x="435" y="1993"/>
                  </a:cubicBezTo>
                  <a:cubicBezTo>
                    <a:pt x="658" y="2217"/>
                    <a:pt x="956" y="2335"/>
                    <a:pt x="1260" y="2335"/>
                  </a:cubicBezTo>
                  <a:cubicBezTo>
                    <a:pt x="1410" y="2335"/>
                    <a:pt x="1562" y="2306"/>
                    <a:pt x="1706" y="2246"/>
                  </a:cubicBezTo>
                  <a:cubicBezTo>
                    <a:pt x="2142"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6174375" y="3034000"/>
              <a:ext cx="74225" cy="71425"/>
            </a:xfrm>
            <a:custGeom>
              <a:avLst/>
              <a:gdLst/>
              <a:ahLst/>
              <a:cxnLst/>
              <a:rect l="l" t="t" r="r" b="b"/>
              <a:pathLst>
                <a:path w="2969" h="2857" extrusionOk="0">
                  <a:moveTo>
                    <a:pt x="1541" y="521"/>
                  </a:moveTo>
                  <a:cubicBezTo>
                    <a:pt x="2042" y="522"/>
                    <a:pt x="2448" y="927"/>
                    <a:pt x="2448" y="1427"/>
                  </a:cubicBezTo>
                  <a:cubicBezTo>
                    <a:pt x="2448" y="1794"/>
                    <a:pt x="2227" y="2125"/>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2" y="1"/>
                  </a:moveTo>
                  <a:cubicBezTo>
                    <a:pt x="1170" y="1"/>
                    <a:pt x="804" y="146"/>
                    <a:pt x="531" y="419"/>
                  </a:cubicBezTo>
                  <a:cubicBezTo>
                    <a:pt x="123" y="827"/>
                    <a:pt x="0" y="1441"/>
                    <a:pt x="222" y="1975"/>
                  </a:cubicBezTo>
                  <a:cubicBezTo>
                    <a:pt x="442" y="2508"/>
                    <a:pt x="963" y="2856"/>
                    <a:pt x="1541" y="2856"/>
                  </a:cubicBezTo>
                  <a:cubicBezTo>
                    <a:pt x="2329" y="2855"/>
                    <a:pt x="2968" y="2216"/>
                    <a:pt x="2968" y="1427"/>
                  </a:cubicBezTo>
                  <a:cubicBezTo>
                    <a:pt x="2968" y="850"/>
                    <a:pt x="2621" y="329"/>
                    <a:pt x="2087" y="109"/>
                  </a:cubicBezTo>
                  <a:cubicBezTo>
                    <a:pt x="1911"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2707425" y="2917525"/>
              <a:ext cx="60700" cy="58400"/>
            </a:xfrm>
            <a:custGeom>
              <a:avLst/>
              <a:gdLst/>
              <a:ahLst/>
              <a:cxnLst/>
              <a:rect l="l" t="t" r="r" b="b"/>
              <a:pathLst>
                <a:path w="2428" h="2336" extrusionOk="0">
                  <a:moveTo>
                    <a:pt x="1260" y="1"/>
                  </a:moveTo>
                  <a:cubicBezTo>
                    <a:pt x="788" y="1"/>
                    <a:pt x="362" y="285"/>
                    <a:pt x="181" y="722"/>
                  </a:cubicBezTo>
                  <a:cubicBezTo>
                    <a:pt x="1" y="1158"/>
                    <a:pt x="100" y="1659"/>
                    <a:pt x="434" y="1994"/>
                  </a:cubicBezTo>
                  <a:cubicBezTo>
                    <a:pt x="658" y="2217"/>
                    <a:pt x="956" y="2336"/>
                    <a:pt x="1260" y="2336"/>
                  </a:cubicBezTo>
                  <a:cubicBezTo>
                    <a:pt x="1410" y="2336"/>
                    <a:pt x="1562" y="2307"/>
                    <a:pt x="1707" y="2247"/>
                  </a:cubicBezTo>
                  <a:cubicBezTo>
                    <a:pt x="2143" y="2066"/>
                    <a:pt x="2427" y="1640"/>
                    <a:pt x="2427" y="1169"/>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2714450" y="2911025"/>
              <a:ext cx="74225" cy="71400"/>
            </a:xfrm>
            <a:custGeom>
              <a:avLst/>
              <a:gdLst/>
              <a:ahLst/>
              <a:cxnLst/>
              <a:rect l="l" t="t" r="r" b="b"/>
              <a:pathLst>
                <a:path w="2969" h="2856" extrusionOk="0">
                  <a:moveTo>
                    <a:pt x="1543" y="522"/>
                  </a:moveTo>
                  <a:cubicBezTo>
                    <a:pt x="2042" y="522"/>
                    <a:pt x="2448" y="928"/>
                    <a:pt x="2449" y="1429"/>
                  </a:cubicBezTo>
                  <a:cubicBezTo>
                    <a:pt x="2448" y="1795"/>
                    <a:pt x="2228" y="2125"/>
                    <a:pt x="1889" y="2266"/>
                  </a:cubicBezTo>
                  <a:cubicBezTo>
                    <a:pt x="1777" y="2312"/>
                    <a:pt x="1659" y="2335"/>
                    <a:pt x="1542" y="2335"/>
                  </a:cubicBezTo>
                  <a:cubicBezTo>
                    <a:pt x="1307" y="2335"/>
                    <a:pt x="1075" y="2243"/>
                    <a:pt x="900" y="2070"/>
                  </a:cubicBezTo>
                  <a:cubicBezTo>
                    <a:pt x="641" y="1810"/>
                    <a:pt x="564" y="1421"/>
                    <a:pt x="703" y="1083"/>
                  </a:cubicBezTo>
                  <a:cubicBezTo>
                    <a:pt x="844" y="744"/>
                    <a:pt x="1174" y="522"/>
                    <a:pt x="1541" y="522"/>
                  </a:cubicBezTo>
                  <a:cubicBezTo>
                    <a:pt x="1542" y="522"/>
                    <a:pt x="1543" y="522"/>
                    <a:pt x="1543" y="522"/>
                  </a:cubicBezTo>
                  <a:close/>
                  <a:moveTo>
                    <a:pt x="1541" y="1"/>
                  </a:moveTo>
                  <a:cubicBezTo>
                    <a:pt x="1170" y="1"/>
                    <a:pt x="805" y="145"/>
                    <a:pt x="531" y="419"/>
                  </a:cubicBezTo>
                  <a:cubicBezTo>
                    <a:pt x="123" y="827"/>
                    <a:pt x="1" y="1441"/>
                    <a:pt x="222" y="1974"/>
                  </a:cubicBezTo>
                  <a:cubicBezTo>
                    <a:pt x="443" y="2508"/>
                    <a:pt x="963" y="2855"/>
                    <a:pt x="1541" y="2855"/>
                  </a:cubicBezTo>
                  <a:cubicBezTo>
                    <a:pt x="2328" y="2855"/>
                    <a:pt x="2967" y="2216"/>
                    <a:pt x="2969" y="1429"/>
                  </a:cubicBezTo>
                  <a:cubicBezTo>
                    <a:pt x="2969" y="851"/>
                    <a:pt x="2621" y="331"/>
                    <a:pt x="2087" y="109"/>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3040900" y="-351250"/>
              <a:ext cx="60700" cy="58400"/>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3047925" y="-357750"/>
              <a:ext cx="74225" cy="71450"/>
            </a:xfrm>
            <a:custGeom>
              <a:avLst/>
              <a:gdLst/>
              <a:ahLst/>
              <a:cxnLst/>
              <a:rect l="l" t="t" r="r" b="b"/>
              <a:pathLst>
                <a:path w="2969" h="2858" extrusionOk="0">
                  <a:moveTo>
                    <a:pt x="1541" y="521"/>
                  </a:moveTo>
                  <a:cubicBezTo>
                    <a:pt x="2041" y="522"/>
                    <a:pt x="2447" y="928"/>
                    <a:pt x="2448" y="1428"/>
                  </a:cubicBezTo>
                  <a:cubicBezTo>
                    <a:pt x="2448" y="1795"/>
                    <a:pt x="2226" y="2127"/>
                    <a:pt x="1887" y="2267"/>
                  </a:cubicBezTo>
                  <a:cubicBezTo>
                    <a:pt x="1775" y="2314"/>
                    <a:pt x="1658" y="2336"/>
                    <a:pt x="1541" y="2336"/>
                  </a:cubicBezTo>
                  <a:cubicBezTo>
                    <a:pt x="1305" y="2336"/>
                    <a:pt x="1073" y="2244"/>
                    <a:pt x="899" y="2070"/>
                  </a:cubicBezTo>
                  <a:cubicBezTo>
                    <a:pt x="640" y="1811"/>
                    <a:pt x="562" y="1421"/>
                    <a:pt x="703" y="1082"/>
                  </a:cubicBezTo>
                  <a:cubicBezTo>
                    <a:pt x="842" y="743"/>
                    <a:pt x="1174" y="521"/>
                    <a:pt x="1541" y="521"/>
                  </a:cubicBezTo>
                  <a:close/>
                  <a:moveTo>
                    <a:pt x="1540" y="1"/>
                  </a:moveTo>
                  <a:cubicBezTo>
                    <a:pt x="1169" y="1"/>
                    <a:pt x="804" y="146"/>
                    <a:pt x="531" y="419"/>
                  </a:cubicBezTo>
                  <a:cubicBezTo>
                    <a:pt x="123" y="828"/>
                    <a:pt x="1" y="1441"/>
                    <a:pt x="221" y="1976"/>
                  </a:cubicBezTo>
                  <a:cubicBezTo>
                    <a:pt x="442" y="2508"/>
                    <a:pt x="963" y="2857"/>
                    <a:pt x="1541" y="2857"/>
                  </a:cubicBezTo>
                  <a:cubicBezTo>
                    <a:pt x="2328" y="2856"/>
                    <a:pt x="2967" y="2216"/>
                    <a:pt x="2968" y="1428"/>
                  </a:cubicBezTo>
                  <a:cubicBezTo>
                    <a:pt x="2968" y="851"/>
                    <a:pt x="2620" y="330"/>
                    <a:pt x="2087" y="110"/>
                  </a:cubicBezTo>
                  <a:cubicBezTo>
                    <a:pt x="1910"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4837450" y="2516525"/>
              <a:ext cx="992800" cy="523425"/>
            </a:xfrm>
            <a:custGeom>
              <a:avLst/>
              <a:gdLst/>
              <a:ahLst/>
              <a:cxnLst/>
              <a:rect l="l" t="t" r="r" b="b"/>
              <a:pathLst>
                <a:path w="39712" h="20937" extrusionOk="0">
                  <a:moveTo>
                    <a:pt x="4582" y="1"/>
                  </a:moveTo>
                  <a:lnTo>
                    <a:pt x="4582" y="10156"/>
                  </a:lnTo>
                  <a:cubicBezTo>
                    <a:pt x="4582" y="13469"/>
                    <a:pt x="3439" y="16685"/>
                    <a:pt x="1338" y="19282"/>
                  </a:cubicBezTo>
                  <a:lnTo>
                    <a:pt x="0" y="20936"/>
                  </a:lnTo>
                  <a:lnTo>
                    <a:pt x="39712" y="20936"/>
                  </a:lnTo>
                  <a:lnTo>
                    <a:pt x="38374" y="19282"/>
                  </a:lnTo>
                  <a:cubicBezTo>
                    <a:pt x="36273" y="16685"/>
                    <a:pt x="35130" y="13469"/>
                    <a:pt x="35130" y="10156"/>
                  </a:cubicBezTo>
                  <a:lnTo>
                    <a:pt x="351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4845950" y="2510025"/>
              <a:ext cx="1009825" cy="536425"/>
            </a:xfrm>
            <a:custGeom>
              <a:avLst/>
              <a:gdLst/>
              <a:ahLst/>
              <a:cxnLst/>
              <a:rect l="l" t="t" r="r" b="b"/>
              <a:pathLst>
                <a:path w="40393" h="21457" extrusionOk="0">
                  <a:moveTo>
                    <a:pt x="35209" y="521"/>
                  </a:moveTo>
                  <a:lnTo>
                    <a:pt x="35209" y="10414"/>
                  </a:lnTo>
                  <a:cubicBezTo>
                    <a:pt x="35209" y="13773"/>
                    <a:pt x="36383" y="17073"/>
                    <a:pt x="38512" y="19707"/>
                  </a:cubicBezTo>
                  <a:lnTo>
                    <a:pt x="39507" y="20936"/>
                  </a:lnTo>
                  <a:lnTo>
                    <a:pt x="885" y="20936"/>
                  </a:lnTo>
                  <a:lnTo>
                    <a:pt x="1881" y="19707"/>
                  </a:lnTo>
                  <a:cubicBezTo>
                    <a:pt x="4009" y="17073"/>
                    <a:pt x="5183" y="13773"/>
                    <a:pt x="5183" y="10414"/>
                  </a:cubicBezTo>
                  <a:lnTo>
                    <a:pt x="5183" y="521"/>
                  </a:lnTo>
                  <a:close/>
                  <a:moveTo>
                    <a:pt x="4922" y="1"/>
                  </a:moveTo>
                  <a:cubicBezTo>
                    <a:pt x="4780" y="1"/>
                    <a:pt x="4662" y="117"/>
                    <a:pt x="4663" y="261"/>
                  </a:cubicBezTo>
                  <a:lnTo>
                    <a:pt x="4663" y="10414"/>
                  </a:lnTo>
                  <a:cubicBezTo>
                    <a:pt x="4663" y="13655"/>
                    <a:pt x="3531" y="16838"/>
                    <a:pt x="1476" y="19379"/>
                  </a:cubicBezTo>
                  <a:lnTo>
                    <a:pt x="138" y="21033"/>
                  </a:lnTo>
                  <a:cubicBezTo>
                    <a:pt x="0" y="21203"/>
                    <a:pt x="121" y="21457"/>
                    <a:pt x="340" y="21457"/>
                  </a:cubicBezTo>
                  <a:lnTo>
                    <a:pt x="40052" y="21457"/>
                  </a:lnTo>
                  <a:cubicBezTo>
                    <a:pt x="40270" y="21457"/>
                    <a:pt x="40392" y="21203"/>
                    <a:pt x="40254" y="21033"/>
                  </a:cubicBezTo>
                  <a:lnTo>
                    <a:pt x="38916" y="19379"/>
                  </a:lnTo>
                  <a:cubicBezTo>
                    <a:pt x="36861" y="16838"/>
                    <a:pt x="35730" y="13655"/>
                    <a:pt x="35730" y="10414"/>
                  </a:cubicBezTo>
                  <a:lnTo>
                    <a:pt x="35730" y="261"/>
                  </a:lnTo>
                  <a:cubicBezTo>
                    <a:pt x="35730" y="117"/>
                    <a:pt x="35613" y="1"/>
                    <a:pt x="3547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4769800" y="2248925"/>
              <a:ext cx="857475" cy="431675"/>
            </a:xfrm>
            <a:custGeom>
              <a:avLst/>
              <a:gdLst/>
              <a:ahLst/>
              <a:cxnLst/>
              <a:rect l="l" t="t" r="r" b="b"/>
              <a:pathLst>
                <a:path w="34299" h="17267" extrusionOk="0">
                  <a:moveTo>
                    <a:pt x="1876" y="1"/>
                  </a:moveTo>
                  <a:lnTo>
                    <a:pt x="1876" y="10155"/>
                  </a:lnTo>
                  <a:cubicBezTo>
                    <a:pt x="1875" y="12647"/>
                    <a:pt x="1229" y="15097"/>
                    <a:pt x="1" y="17267"/>
                  </a:cubicBezTo>
                  <a:lnTo>
                    <a:pt x="34298" y="17267"/>
                  </a:lnTo>
                  <a:cubicBezTo>
                    <a:pt x="33072" y="15097"/>
                    <a:pt x="32425" y="12647"/>
                    <a:pt x="32424" y="10155"/>
                  </a:cubicBezTo>
                  <a:lnTo>
                    <a:pt x="324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5875675" y="342950"/>
              <a:ext cx="3069250" cy="2253650"/>
            </a:xfrm>
            <a:custGeom>
              <a:avLst/>
              <a:gdLst/>
              <a:ahLst/>
              <a:cxnLst/>
              <a:rect l="l" t="t" r="r" b="b"/>
              <a:pathLst>
                <a:path w="122770" h="90146" extrusionOk="0">
                  <a:moveTo>
                    <a:pt x="4815" y="0"/>
                  </a:moveTo>
                  <a:cubicBezTo>
                    <a:pt x="2156" y="0"/>
                    <a:pt x="0" y="2155"/>
                    <a:pt x="0" y="4815"/>
                  </a:cubicBezTo>
                  <a:lnTo>
                    <a:pt x="0" y="86110"/>
                  </a:lnTo>
                  <a:cubicBezTo>
                    <a:pt x="0" y="88339"/>
                    <a:pt x="1808" y="90146"/>
                    <a:pt x="4037" y="90146"/>
                  </a:cubicBezTo>
                  <a:lnTo>
                    <a:pt x="118369" y="90146"/>
                  </a:lnTo>
                  <a:cubicBezTo>
                    <a:pt x="120800" y="90146"/>
                    <a:pt x="122770" y="88177"/>
                    <a:pt x="122770" y="85746"/>
                  </a:cubicBezTo>
                  <a:lnTo>
                    <a:pt x="122770" y="5831"/>
                  </a:lnTo>
                  <a:cubicBezTo>
                    <a:pt x="122770" y="4284"/>
                    <a:pt x="122155" y="2801"/>
                    <a:pt x="121061" y="1707"/>
                  </a:cubicBezTo>
                  <a:cubicBezTo>
                    <a:pt x="119968" y="614"/>
                    <a:pt x="118486" y="0"/>
                    <a:pt x="11693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5882175" y="336425"/>
              <a:ext cx="3082275" cy="2266675"/>
            </a:xfrm>
            <a:custGeom>
              <a:avLst/>
              <a:gdLst/>
              <a:ahLst/>
              <a:cxnLst/>
              <a:rect l="l" t="t" r="r" b="b"/>
              <a:pathLst>
                <a:path w="123291" h="90667" extrusionOk="0">
                  <a:moveTo>
                    <a:pt x="118612" y="521"/>
                  </a:moveTo>
                  <a:cubicBezTo>
                    <a:pt x="120905" y="521"/>
                    <a:pt x="122770" y="2386"/>
                    <a:pt x="122770" y="4678"/>
                  </a:cubicBezTo>
                  <a:lnTo>
                    <a:pt x="122770" y="85990"/>
                  </a:lnTo>
                  <a:cubicBezTo>
                    <a:pt x="122770" y="88283"/>
                    <a:pt x="120905" y="90147"/>
                    <a:pt x="118612" y="90147"/>
                  </a:cubicBezTo>
                  <a:lnTo>
                    <a:pt x="4678" y="90147"/>
                  </a:lnTo>
                  <a:cubicBezTo>
                    <a:pt x="2385" y="90147"/>
                    <a:pt x="521" y="88283"/>
                    <a:pt x="521" y="85990"/>
                  </a:cubicBezTo>
                  <a:lnTo>
                    <a:pt x="521" y="4678"/>
                  </a:lnTo>
                  <a:cubicBezTo>
                    <a:pt x="521" y="2386"/>
                    <a:pt x="2385" y="521"/>
                    <a:pt x="4678" y="521"/>
                  </a:cubicBezTo>
                  <a:close/>
                  <a:moveTo>
                    <a:pt x="4678" y="1"/>
                  </a:moveTo>
                  <a:cubicBezTo>
                    <a:pt x="2098" y="1"/>
                    <a:pt x="0" y="2099"/>
                    <a:pt x="0" y="4678"/>
                  </a:cubicBezTo>
                  <a:lnTo>
                    <a:pt x="0" y="85990"/>
                  </a:lnTo>
                  <a:cubicBezTo>
                    <a:pt x="0" y="88570"/>
                    <a:pt x="2098" y="90667"/>
                    <a:pt x="4678" y="90667"/>
                  </a:cubicBezTo>
                  <a:lnTo>
                    <a:pt x="118612" y="90667"/>
                  </a:lnTo>
                  <a:cubicBezTo>
                    <a:pt x="121192" y="90667"/>
                    <a:pt x="123290" y="88570"/>
                    <a:pt x="123290" y="85990"/>
                  </a:cubicBezTo>
                  <a:lnTo>
                    <a:pt x="123290" y="4678"/>
                  </a:lnTo>
                  <a:cubicBezTo>
                    <a:pt x="123290" y="2099"/>
                    <a:pt x="121192" y="1"/>
                    <a:pt x="11861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5875675" y="2246300"/>
              <a:ext cx="3069250" cy="350300"/>
            </a:xfrm>
            <a:custGeom>
              <a:avLst/>
              <a:gdLst/>
              <a:ahLst/>
              <a:cxnLst/>
              <a:rect l="l" t="t" r="r" b="b"/>
              <a:pathLst>
                <a:path w="122770" h="14012" extrusionOk="0">
                  <a:moveTo>
                    <a:pt x="0" y="0"/>
                  </a:moveTo>
                  <a:lnTo>
                    <a:pt x="0" y="9540"/>
                  </a:lnTo>
                  <a:cubicBezTo>
                    <a:pt x="0" y="12009"/>
                    <a:pt x="2003" y="14012"/>
                    <a:pt x="4473" y="14012"/>
                  </a:cubicBezTo>
                  <a:lnTo>
                    <a:pt x="118438" y="14012"/>
                  </a:lnTo>
                  <a:cubicBezTo>
                    <a:pt x="120830" y="14012"/>
                    <a:pt x="122770" y="12073"/>
                    <a:pt x="122770" y="9680"/>
                  </a:cubicBezTo>
                  <a:lnTo>
                    <a:pt x="1227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5882175" y="2239775"/>
              <a:ext cx="3082275" cy="363325"/>
            </a:xfrm>
            <a:custGeom>
              <a:avLst/>
              <a:gdLst/>
              <a:ahLst/>
              <a:cxnLst/>
              <a:rect l="l" t="t" r="r" b="b"/>
              <a:pathLst>
                <a:path w="123291" h="14533" extrusionOk="0">
                  <a:moveTo>
                    <a:pt x="122770" y="522"/>
                  </a:moveTo>
                  <a:lnTo>
                    <a:pt x="122770" y="9856"/>
                  </a:lnTo>
                  <a:cubicBezTo>
                    <a:pt x="122770" y="12151"/>
                    <a:pt x="120908" y="14012"/>
                    <a:pt x="118614" y="14012"/>
                  </a:cubicBezTo>
                  <a:lnTo>
                    <a:pt x="4678" y="14012"/>
                  </a:lnTo>
                  <a:cubicBezTo>
                    <a:pt x="2385" y="14012"/>
                    <a:pt x="522" y="12147"/>
                    <a:pt x="522" y="9856"/>
                  </a:cubicBezTo>
                  <a:lnTo>
                    <a:pt x="522" y="522"/>
                  </a:lnTo>
                  <a:close/>
                  <a:moveTo>
                    <a:pt x="260" y="1"/>
                  </a:moveTo>
                  <a:cubicBezTo>
                    <a:pt x="117" y="1"/>
                    <a:pt x="0" y="117"/>
                    <a:pt x="0" y="261"/>
                  </a:cubicBezTo>
                  <a:lnTo>
                    <a:pt x="0" y="9856"/>
                  </a:lnTo>
                  <a:cubicBezTo>
                    <a:pt x="0" y="12439"/>
                    <a:pt x="2094" y="14533"/>
                    <a:pt x="4678" y="14533"/>
                  </a:cubicBezTo>
                  <a:lnTo>
                    <a:pt x="118612" y="14533"/>
                  </a:lnTo>
                  <a:cubicBezTo>
                    <a:pt x="121195" y="14533"/>
                    <a:pt x="123290" y="12439"/>
                    <a:pt x="123290" y="9856"/>
                  </a:cubicBezTo>
                  <a:lnTo>
                    <a:pt x="123290" y="261"/>
                  </a:lnTo>
                  <a:cubicBezTo>
                    <a:pt x="123290" y="117"/>
                    <a:pt x="123173" y="1"/>
                    <a:pt x="12303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4397650" y="2421425"/>
              <a:ext cx="113200" cy="110875"/>
            </a:xfrm>
            <a:custGeom>
              <a:avLst/>
              <a:gdLst/>
              <a:ahLst/>
              <a:cxnLst/>
              <a:rect l="l" t="t" r="r" b="b"/>
              <a:pathLst>
                <a:path w="4528" h="4435" extrusionOk="0">
                  <a:moveTo>
                    <a:pt x="2263" y="0"/>
                  </a:moveTo>
                  <a:cubicBezTo>
                    <a:pt x="1014" y="0"/>
                    <a:pt x="0" y="993"/>
                    <a:pt x="0" y="2217"/>
                  </a:cubicBezTo>
                  <a:cubicBezTo>
                    <a:pt x="0" y="3442"/>
                    <a:pt x="1014" y="4435"/>
                    <a:pt x="2263" y="4435"/>
                  </a:cubicBezTo>
                  <a:cubicBezTo>
                    <a:pt x="3514" y="4435"/>
                    <a:pt x="4528" y="3442"/>
                    <a:pt x="4528" y="2217"/>
                  </a:cubicBezTo>
                  <a:cubicBezTo>
                    <a:pt x="4528" y="993"/>
                    <a:pt x="3514" y="0"/>
                    <a:pt x="2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4404175" y="2414950"/>
              <a:ext cx="126250" cy="123850"/>
            </a:xfrm>
            <a:custGeom>
              <a:avLst/>
              <a:gdLst/>
              <a:ahLst/>
              <a:cxnLst/>
              <a:rect l="l" t="t" r="r" b="b"/>
              <a:pathLst>
                <a:path w="5050" h="4954" extrusionOk="0">
                  <a:moveTo>
                    <a:pt x="2524" y="520"/>
                  </a:moveTo>
                  <a:cubicBezTo>
                    <a:pt x="3630" y="520"/>
                    <a:pt x="4529" y="1398"/>
                    <a:pt x="4529" y="2476"/>
                  </a:cubicBezTo>
                  <a:cubicBezTo>
                    <a:pt x="4529" y="3555"/>
                    <a:pt x="3630" y="4433"/>
                    <a:pt x="2524" y="4433"/>
                  </a:cubicBezTo>
                  <a:cubicBezTo>
                    <a:pt x="1420" y="4433"/>
                    <a:pt x="520" y="3554"/>
                    <a:pt x="520" y="2476"/>
                  </a:cubicBezTo>
                  <a:cubicBezTo>
                    <a:pt x="520" y="1398"/>
                    <a:pt x="1420" y="520"/>
                    <a:pt x="2524" y="520"/>
                  </a:cubicBezTo>
                  <a:close/>
                  <a:moveTo>
                    <a:pt x="2524" y="0"/>
                  </a:moveTo>
                  <a:cubicBezTo>
                    <a:pt x="1133" y="0"/>
                    <a:pt x="1" y="1111"/>
                    <a:pt x="1" y="2476"/>
                  </a:cubicBezTo>
                  <a:cubicBezTo>
                    <a:pt x="1" y="3842"/>
                    <a:pt x="1132" y="4954"/>
                    <a:pt x="2524" y="4954"/>
                  </a:cubicBezTo>
                  <a:cubicBezTo>
                    <a:pt x="3917" y="4954"/>
                    <a:pt x="5049" y="3842"/>
                    <a:pt x="5049" y="2476"/>
                  </a:cubicBezTo>
                  <a:cubicBezTo>
                    <a:pt x="5049" y="1111"/>
                    <a:pt x="3917" y="0"/>
                    <a:pt x="25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4837450" y="3039925"/>
              <a:ext cx="993025" cy="45375"/>
            </a:xfrm>
            <a:custGeom>
              <a:avLst/>
              <a:gdLst/>
              <a:ahLst/>
              <a:cxnLst/>
              <a:rect l="l" t="t" r="r" b="b"/>
              <a:pathLst>
                <a:path w="39721" h="1815" extrusionOk="0">
                  <a:moveTo>
                    <a:pt x="0" y="0"/>
                  </a:moveTo>
                  <a:lnTo>
                    <a:pt x="0" y="1814"/>
                  </a:lnTo>
                  <a:lnTo>
                    <a:pt x="39720" y="1814"/>
                  </a:lnTo>
                  <a:lnTo>
                    <a:pt x="39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4843950" y="3033400"/>
              <a:ext cx="1006025" cy="58400"/>
            </a:xfrm>
            <a:custGeom>
              <a:avLst/>
              <a:gdLst/>
              <a:ahLst/>
              <a:cxnLst/>
              <a:rect l="l" t="t" r="r" b="b"/>
              <a:pathLst>
                <a:path w="40241" h="2336" extrusionOk="0">
                  <a:moveTo>
                    <a:pt x="39720" y="522"/>
                  </a:moveTo>
                  <a:lnTo>
                    <a:pt x="39720" y="1815"/>
                  </a:lnTo>
                  <a:lnTo>
                    <a:pt x="521" y="1815"/>
                  </a:lnTo>
                  <a:lnTo>
                    <a:pt x="521" y="522"/>
                  </a:lnTo>
                  <a:close/>
                  <a:moveTo>
                    <a:pt x="260" y="1"/>
                  </a:moveTo>
                  <a:cubicBezTo>
                    <a:pt x="116" y="1"/>
                    <a:pt x="0" y="118"/>
                    <a:pt x="0" y="261"/>
                  </a:cubicBezTo>
                  <a:lnTo>
                    <a:pt x="0" y="2074"/>
                  </a:lnTo>
                  <a:cubicBezTo>
                    <a:pt x="0" y="2218"/>
                    <a:pt x="116" y="2335"/>
                    <a:pt x="260" y="2335"/>
                  </a:cubicBezTo>
                  <a:lnTo>
                    <a:pt x="39980" y="2335"/>
                  </a:lnTo>
                  <a:cubicBezTo>
                    <a:pt x="40123" y="2335"/>
                    <a:pt x="40241" y="2218"/>
                    <a:pt x="40239" y="2074"/>
                  </a:cubicBezTo>
                  <a:lnTo>
                    <a:pt x="40239" y="261"/>
                  </a:lnTo>
                  <a:cubicBezTo>
                    <a:pt x="40239" y="118"/>
                    <a:pt x="40123" y="1"/>
                    <a:pt x="3998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5252000" y="394100"/>
              <a:ext cx="921750" cy="1999150"/>
            </a:xfrm>
            <a:custGeom>
              <a:avLst/>
              <a:gdLst/>
              <a:ahLst/>
              <a:cxnLst/>
              <a:rect l="l" t="t" r="r" b="b"/>
              <a:pathLst>
                <a:path w="36870" h="79966" extrusionOk="0">
                  <a:moveTo>
                    <a:pt x="36348" y="844"/>
                  </a:moveTo>
                  <a:lnTo>
                    <a:pt x="36348" y="79251"/>
                  </a:lnTo>
                  <a:cubicBezTo>
                    <a:pt x="18445" y="68725"/>
                    <a:pt x="9663" y="53734"/>
                    <a:pt x="5445" y="42973"/>
                  </a:cubicBezTo>
                  <a:cubicBezTo>
                    <a:pt x="1147" y="32011"/>
                    <a:pt x="588" y="23112"/>
                    <a:pt x="529" y="21889"/>
                  </a:cubicBezTo>
                  <a:cubicBezTo>
                    <a:pt x="8839" y="16340"/>
                    <a:pt x="16615" y="12231"/>
                    <a:pt x="22871" y="8926"/>
                  </a:cubicBezTo>
                  <a:cubicBezTo>
                    <a:pt x="28780" y="5803"/>
                    <a:pt x="33510" y="3304"/>
                    <a:pt x="36348" y="844"/>
                  </a:cubicBezTo>
                  <a:close/>
                  <a:moveTo>
                    <a:pt x="36607" y="0"/>
                  </a:moveTo>
                  <a:cubicBezTo>
                    <a:pt x="36546" y="0"/>
                    <a:pt x="36483" y="22"/>
                    <a:pt x="36431" y="71"/>
                  </a:cubicBezTo>
                  <a:cubicBezTo>
                    <a:pt x="33706" y="2612"/>
                    <a:pt x="28816" y="5195"/>
                    <a:pt x="22627" y="8466"/>
                  </a:cubicBezTo>
                  <a:cubicBezTo>
                    <a:pt x="16332" y="11792"/>
                    <a:pt x="8496" y="15933"/>
                    <a:pt x="119" y="21538"/>
                  </a:cubicBezTo>
                  <a:cubicBezTo>
                    <a:pt x="44" y="21587"/>
                    <a:pt x="0" y="21672"/>
                    <a:pt x="3" y="21762"/>
                  </a:cubicBezTo>
                  <a:cubicBezTo>
                    <a:pt x="6" y="21855"/>
                    <a:pt x="318" y="31311"/>
                    <a:pt x="4953" y="43145"/>
                  </a:cubicBezTo>
                  <a:cubicBezTo>
                    <a:pt x="9231" y="54065"/>
                    <a:pt x="18173" y="69312"/>
                    <a:pt x="36477" y="79931"/>
                  </a:cubicBezTo>
                  <a:cubicBezTo>
                    <a:pt x="36517" y="79954"/>
                    <a:pt x="36562" y="79966"/>
                    <a:pt x="36608" y="79966"/>
                  </a:cubicBezTo>
                  <a:cubicBezTo>
                    <a:pt x="36752" y="79966"/>
                    <a:pt x="36870" y="79848"/>
                    <a:pt x="36869" y="79706"/>
                  </a:cubicBezTo>
                  <a:lnTo>
                    <a:pt x="36869" y="261"/>
                  </a:lnTo>
                  <a:cubicBezTo>
                    <a:pt x="36869" y="105"/>
                    <a:pt x="36741" y="0"/>
                    <a:pt x="36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4343325" y="394100"/>
              <a:ext cx="921750" cy="1999150"/>
            </a:xfrm>
            <a:custGeom>
              <a:avLst/>
              <a:gdLst/>
              <a:ahLst/>
              <a:cxnLst/>
              <a:rect l="l" t="t" r="r" b="b"/>
              <a:pathLst>
                <a:path w="36870" h="79966" extrusionOk="0">
                  <a:moveTo>
                    <a:pt x="522" y="844"/>
                  </a:moveTo>
                  <a:cubicBezTo>
                    <a:pt x="3360" y="3304"/>
                    <a:pt x="8090" y="5803"/>
                    <a:pt x="13999" y="8925"/>
                  </a:cubicBezTo>
                  <a:cubicBezTo>
                    <a:pt x="20254" y="12231"/>
                    <a:pt x="28031" y="16340"/>
                    <a:pt x="36341" y="21889"/>
                  </a:cubicBezTo>
                  <a:cubicBezTo>
                    <a:pt x="36283" y="23110"/>
                    <a:pt x="35726" y="31995"/>
                    <a:pt x="31432" y="42954"/>
                  </a:cubicBezTo>
                  <a:cubicBezTo>
                    <a:pt x="27215" y="53720"/>
                    <a:pt x="18433" y="68720"/>
                    <a:pt x="522" y="79251"/>
                  </a:cubicBezTo>
                  <a:lnTo>
                    <a:pt x="522" y="844"/>
                  </a:lnTo>
                  <a:close/>
                  <a:moveTo>
                    <a:pt x="263" y="0"/>
                  </a:moveTo>
                  <a:cubicBezTo>
                    <a:pt x="129" y="0"/>
                    <a:pt x="1" y="105"/>
                    <a:pt x="1" y="261"/>
                  </a:cubicBezTo>
                  <a:lnTo>
                    <a:pt x="1" y="79704"/>
                  </a:lnTo>
                  <a:cubicBezTo>
                    <a:pt x="1" y="79848"/>
                    <a:pt x="117" y="79966"/>
                    <a:pt x="261" y="79966"/>
                  </a:cubicBezTo>
                  <a:cubicBezTo>
                    <a:pt x="307" y="79965"/>
                    <a:pt x="352" y="79953"/>
                    <a:pt x="392" y="79931"/>
                  </a:cubicBezTo>
                  <a:cubicBezTo>
                    <a:pt x="18697" y="69312"/>
                    <a:pt x="27638" y="54065"/>
                    <a:pt x="31918" y="43144"/>
                  </a:cubicBezTo>
                  <a:cubicBezTo>
                    <a:pt x="36553" y="31311"/>
                    <a:pt x="36864" y="21855"/>
                    <a:pt x="36867" y="21760"/>
                  </a:cubicBezTo>
                  <a:cubicBezTo>
                    <a:pt x="36869" y="21671"/>
                    <a:pt x="36826" y="21587"/>
                    <a:pt x="36752" y="21538"/>
                  </a:cubicBezTo>
                  <a:cubicBezTo>
                    <a:pt x="28373" y="15932"/>
                    <a:pt x="20538" y="11792"/>
                    <a:pt x="14242" y="8465"/>
                  </a:cubicBezTo>
                  <a:cubicBezTo>
                    <a:pt x="8052" y="5195"/>
                    <a:pt x="3164" y="2611"/>
                    <a:pt x="439" y="71"/>
                  </a:cubicBezTo>
                  <a:cubicBezTo>
                    <a:pt x="387" y="22"/>
                    <a:pt x="324" y="0"/>
                    <a:pt x="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5185350" y="473850"/>
              <a:ext cx="1697125" cy="1839650"/>
            </a:xfrm>
            <a:custGeom>
              <a:avLst/>
              <a:gdLst/>
              <a:ahLst/>
              <a:cxnLst/>
              <a:rect l="l" t="t" r="r" b="b"/>
              <a:pathLst>
                <a:path w="67885" h="73586" extrusionOk="0">
                  <a:moveTo>
                    <a:pt x="33943" y="576"/>
                  </a:moveTo>
                  <a:cubicBezTo>
                    <a:pt x="36735" y="2479"/>
                    <a:pt x="40391" y="4387"/>
                    <a:pt x="44614" y="6590"/>
                  </a:cubicBezTo>
                  <a:cubicBezTo>
                    <a:pt x="50768" y="9800"/>
                    <a:pt x="58419" y="13791"/>
                    <a:pt x="67356" y="19759"/>
                  </a:cubicBezTo>
                  <a:cubicBezTo>
                    <a:pt x="67300" y="20930"/>
                    <a:pt x="66772" y="29156"/>
                    <a:pt x="62803" y="39282"/>
                  </a:cubicBezTo>
                  <a:cubicBezTo>
                    <a:pt x="58876" y="49296"/>
                    <a:pt x="50684" y="63266"/>
                    <a:pt x="33942" y="73025"/>
                  </a:cubicBezTo>
                  <a:cubicBezTo>
                    <a:pt x="17200" y="63266"/>
                    <a:pt x="9009" y="49296"/>
                    <a:pt x="5083" y="39282"/>
                  </a:cubicBezTo>
                  <a:cubicBezTo>
                    <a:pt x="1114" y="29156"/>
                    <a:pt x="586" y="20930"/>
                    <a:pt x="530" y="19759"/>
                  </a:cubicBezTo>
                  <a:cubicBezTo>
                    <a:pt x="9423" y="13820"/>
                    <a:pt x="17060" y="9839"/>
                    <a:pt x="23204" y="6636"/>
                  </a:cubicBezTo>
                  <a:cubicBezTo>
                    <a:pt x="27463" y="4416"/>
                    <a:pt x="31152" y="2492"/>
                    <a:pt x="33943" y="576"/>
                  </a:cubicBezTo>
                  <a:close/>
                  <a:moveTo>
                    <a:pt x="33942" y="1"/>
                  </a:moveTo>
                  <a:cubicBezTo>
                    <a:pt x="33890" y="1"/>
                    <a:pt x="33839" y="16"/>
                    <a:pt x="33795" y="47"/>
                  </a:cubicBezTo>
                  <a:cubicBezTo>
                    <a:pt x="31014" y="1977"/>
                    <a:pt x="27460" y="3830"/>
                    <a:pt x="22962" y="6174"/>
                  </a:cubicBezTo>
                  <a:cubicBezTo>
                    <a:pt x="16780" y="9397"/>
                    <a:pt x="9086" y="13407"/>
                    <a:pt x="118" y="19407"/>
                  </a:cubicBezTo>
                  <a:cubicBezTo>
                    <a:pt x="44" y="19457"/>
                    <a:pt x="1" y="19541"/>
                    <a:pt x="3" y="19631"/>
                  </a:cubicBezTo>
                  <a:cubicBezTo>
                    <a:pt x="6" y="19718"/>
                    <a:pt x="294" y="28484"/>
                    <a:pt x="4590" y="39452"/>
                  </a:cubicBezTo>
                  <a:cubicBezTo>
                    <a:pt x="8556" y="49575"/>
                    <a:pt x="16846" y="63709"/>
                    <a:pt x="33811" y="73550"/>
                  </a:cubicBezTo>
                  <a:cubicBezTo>
                    <a:pt x="33851" y="73573"/>
                    <a:pt x="33896" y="73585"/>
                    <a:pt x="33942" y="73585"/>
                  </a:cubicBezTo>
                  <a:cubicBezTo>
                    <a:pt x="33988" y="73585"/>
                    <a:pt x="34033" y="73574"/>
                    <a:pt x="34073" y="73551"/>
                  </a:cubicBezTo>
                  <a:cubicBezTo>
                    <a:pt x="51040" y="63709"/>
                    <a:pt x="59329" y="49577"/>
                    <a:pt x="63294" y="39452"/>
                  </a:cubicBezTo>
                  <a:cubicBezTo>
                    <a:pt x="67592" y="28484"/>
                    <a:pt x="67880" y="19719"/>
                    <a:pt x="67883" y="19632"/>
                  </a:cubicBezTo>
                  <a:cubicBezTo>
                    <a:pt x="67885" y="19543"/>
                    <a:pt x="67841" y="19458"/>
                    <a:pt x="67766" y="19408"/>
                  </a:cubicBezTo>
                  <a:cubicBezTo>
                    <a:pt x="58755" y="13379"/>
                    <a:pt x="51047" y="9359"/>
                    <a:pt x="44855" y="6128"/>
                  </a:cubicBezTo>
                  <a:cubicBezTo>
                    <a:pt x="40573" y="3894"/>
                    <a:pt x="36874" y="1965"/>
                    <a:pt x="34090" y="47"/>
                  </a:cubicBezTo>
                  <a:cubicBezTo>
                    <a:pt x="34046" y="16"/>
                    <a:pt x="33994" y="1"/>
                    <a:pt x="339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4343325" y="473825"/>
              <a:ext cx="855100" cy="1839675"/>
            </a:xfrm>
            <a:custGeom>
              <a:avLst/>
              <a:gdLst/>
              <a:ahLst/>
              <a:cxnLst/>
              <a:rect l="l" t="t" r="r" b="b"/>
              <a:pathLst>
                <a:path w="34204" h="73587" extrusionOk="0">
                  <a:moveTo>
                    <a:pt x="522" y="753"/>
                  </a:moveTo>
                  <a:cubicBezTo>
                    <a:pt x="3279" y="2597"/>
                    <a:pt x="6840" y="4455"/>
                    <a:pt x="10933" y="6591"/>
                  </a:cubicBezTo>
                  <a:cubicBezTo>
                    <a:pt x="17087" y="9801"/>
                    <a:pt x="24738" y="13792"/>
                    <a:pt x="33675" y="19760"/>
                  </a:cubicBezTo>
                  <a:cubicBezTo>
                    <a:pt x="33619" y="20931"/>
                    <a:pt x="33091" y="29157"/>
                    <a:pt x="29122" y="39283"/>
                  </a:cubicBezTo>
                  <a:cubicBezTo>
                    <a:pt x="25215" y="49245"/>
                    <a:pt x="17088" y="63122"/>
                    <a:pt x="522" y="72873"/>
                  </a:cubicBezTo>
                  <a:lnTo>
                    <a:pt x="522" y="753"/>
                  </a:lnTo>
                  <a:close/>
                  <a:moveTo>
                    <a:pt x="262" y="1"/>
                  </a:moveTo>
                  <a:cubicBezTo>
                    <a:pt x="127" y="1"/>
                    <a:pt x="1" y="108"/>
                    <a:pt x="1" y="261"/>
                  </a:cubicBezTo>
                  <a:lnTo>
                    <a:pt x="1" y="73326"/>
                  </a:lnTo>
                  <a:cubicBezTo>
                    <a:pt x="1" y="73419"/>
                    <a:pt x="51" y="73505"/>
                    <a:pt x="132" y="73552"/>
                  </a:cubicBezTo>
                  <a:cubicBezTo>
                    <a:pt x="170" y="73574"/>
                    <a:pt x="215" y="73586"/>
                    <a:pt x="261" y="73586"/>
                  </a:cubicBezTo>
                  <a:cubicBezTo>
                    <a:pt x="307" y="73586"/>
                    <a:pt x="352" y="73574"/>
                    <a:pt x="392" y="73551"/>
                  </a:cubicBezTo>
                  <a:cubicBezTo>
                    <a:pt x="17359" y="63710"/>
                    <a:pt x="25648" y="49576"/>
                    <a:pt x="29613" y="39453"/>
                  </a:cubicBezTo>
                  <a:cubicBezTo>
                    <a:pt x="33911" y="28485"/>
                    <a:pt x="34199" y="19719"/>
                    <a:pt x="34202" y="19632"/>
                  </a:cubicBezTo>
                  <a:cubicBezTo>
                    <a:pt x="34204" y="19542"/>
                    <a:pt x="34160" y="19459"/>
                    <a:pt x="34085" y="19408"/>
                  </a:cubicBezTo>
                  <a:cubicBezTo>
                    <a:pt x="25074" y="13379"/>
                    <a:pt x="17366" y="9359"/>
                    <a:pt x="11174" y="6129"/>
                  </a:cubicBezTo>
                  <a:cubicBezTo>
                    <a:pt x="6892" y="3895"/>
                    <a:pt x="3193" y="1965"/>
                    <a:pt x="409" y="47"/>
                  </a:cubicBezTo>
                  <a:cubicBezTo>
                    <a:pt x="363" y="15"/>
                    <a:pt x="312" y="1"/>
                    <a:pt x="26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885150" y="1423975"/>
              <a:ext cx="3088200" cy="199900"/>
            </a:xfrm>
            <a:custGeom>
              <a:avLst/>
              <a:gdLst/>
              <a:ahLst/>
              <a:cxnLst/>
              <a:rect l="l" t="t" r="r" b="b"/>
              <a:pathLst>
                <a:path w="123528" h="7996" extrusionOk="0">
                  <a:moveTo>
                    <a:pt x="0" y="0"/>
                  </a:moveTo>
                  <a:lnTo>
                    <a:pt x="0" y="7996"/>
                  </a:lnTo>
                  <a:lnTo>
                    <a:pt x="123528" y="7996"/>
                  </a:lnTo>
                  <a:lnTo>
                    <a:pt x="123528"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5891675" y="1417425"/>
              <a:ext cx="3101250" cy="212975"/>
            </a:xfrm>
            <a:custGeom>
              <a:avLst/>
              <a:gdLst/>
              <a:ahLst/>
              <a:cxnLst/>
              <a:rect l="l" t="t" r="r" b="b"/>
              <a:pathLst>
                <a:path w="124050" h="8519" extrusionOk="0">
                  <a:moveTo>
                    <a:pt x="123529" y="521"/>
                  </a:moveTo>
                  <a:lnTo>
                    <a:pt x="123529" y="7998"/>
                  </a:lnTo>
                  <a:lnTo>
                    <a:pt x="522" y="7998"/>
                  </a:lnTo>
                  <a:lnTo>
                    <a:pt x="522" y="521"/>
                  </a:lnTo>
                  <a:close/>
                  <a:moveTo>
                    <a:pt x="261" y="1"/>
                  </a:moveTo>
                  <a:cubicBezTo>
                    <a:pt x="117" y="1"/>
                    <a:pt x="1" y="118"/>
                    <a:pt x="1" y="261"/>
                  </a:cubicBezTo>
                  <a:lnTo>
                    <a:pt x="1" y="8258"/>
                  </a:lnTo>
                  <a:cubicBezTo>
                    <a:pt x="1" y="8401"/>
                    <a:pt x="117" y="8518"/>
                    <a:pt x="261" y="8518"/>
                  </a:cubicBezTo>
                  <a:lnTo>
                    <a:pt x="123789" y="8518"/>
                  </a:lnTo>
                  <a:cubicBezTo>
                    <a:pt x="123933" y="8518"/>
                    <a:pt x="124049" y="8401"/>
                    <a:pt x="124049" y="8258"/>
                  </a:cubicBezTo>
                  <a:lnTo>
                    <a:pt x="124049" y="261"/>
                  </a:lnTo>
                  <a:cubicBezTo>
                    <a:pt x="124049" y="118"/>
                    <a:pt x="123933" y="1"/>
                    <a:pt x="12378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58657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5784650"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6"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57035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56224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5541325"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7"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54602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537910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7"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529795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5216850" y="1435375"/>
              <a:ext cx="41450" cy="40600"/>
            </a:xfrm>
            <a:custGeom>
              <a:avLst/>
              <a:gdLst/>
              <a:ahLst/>
              <a:cxnLst/>
              <a:rect l="l" t="t" r="r" b="b"/>
              <a:pathLst>
                <a:path w="1658" h="1624" extrusionOk="0">
                  <a:moveTo>
                    <a:pt x="828" y="1"/>
                  </a:moveTo>
                  <a:cubicBezTo>
                    <a:pt x="371" y="1"/>
                    <a:pt x="0" y="364"/>
                    <a:pt x="0" y="812"/>
                  </a:cubicBezTo>
                  <a:cubicBezTo>
                    <a:pt x="0" y="1260"/>
                    <a:pt x="371"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5135750" y="1435375"/>
              <a:ext cx="41450" cy="40600"/>
            </a:xfrm>
            <a:custGeom>
              <a:avLst/>
              <a:gdLst/>
              <a:ahLst/>
              <a:cxnLst/>
              <a:rect l="l" t="t" r="r" b="b"/>
              <a:pathLst>
                <a:path w="1658" h="1624" extrusionOk="0">
                  <a:moveTo>
                    <a:pt x="830" y="1"/>
                  </a:moveTo>
                  <a:cubicBezTo>
                    <a:pt x="372" y="1"/>
                    <a:pt x="0" y="364"/>
                    <a:pt x="0" y="812"/>
                  </a:cubicBezTo>
                  <a:cubicBezTo>
                    <a:pt x="0" y="1260"/>
                    <a:pt x="372" y="1623"/>
                    <a:pt x="830" y="1623"/>
                  </a:cubicBezTo>
                  <a:cubicBezTo>
                    <a:pt x="1287" y="1623"/>
                    <a:pt x="1658" y="1260"/>
                    <a:pt x="1658" y="812"/>
                  </a:cubicBezTo>
                  <a:cubicBezTo>
                    <a:pt x="1658" y="364"/>
                    <a:pt x="1287"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505462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497352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6" y="1623"/>
                    <a:pt x="1658" y="1260"/>
                    <a:pt x="1658" y="812"/>
                  </a:cubicBezTo>
                  <a:cubicBezTo>
                    <a:pt x="1658" y="364"/>
                    <a:pt x="1286"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8924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8113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58657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5784650"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6"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57035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56224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5541325"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7"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54602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537910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7"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529795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5216850" y="1564475"/>
              <a:ext cx="41450" cy="40575"/>
            </a:xfrm>
            <a:custGeom>
              <a:avLst/>
              <a:gdLst/>
              <a:ahLst/>
              <a:cxnLst/>
              <a:rect l="l" t="t" r="r" b="b"/>
              <a:pathLst>
                <a:path w="1658" h="1623" extrusionOk="0">
                  <a:moveTo>
                    <a:pt x="828" y="0"/>
                  </a:moveTo>
                  <a:cubicBezTo>
                    <a:pt x="371" y="0"/>
                    <a:pt x="0" y="363"/>
                    <a:pt x="0" y="811"/>
                  </a:cubicBezTo>
                  <a:cubicBezTo>
                    <a:pt x="0" y="1259"/>
                    <a:pt x="371"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5135750" y="1564475"/>
              <a:ext cx="41450" cy="40575"/>
            </a:xfrm>
            <a:custGeom>
              <a:avLst/>
              <a:gdLst/>
              <a:ahLst/>
              <a:cxnLst/>
              <a:rect l="l" t="t" r="r" b="b"/>
              <a:pathLst>
                <a:path w="1658" h="1623" extrusionOk="0">
                  <a:moveTo>
                    <a:pt x="830" y="0"/>
                  </a:moveTo>
                  <a:cubicBezTo>
                    <a:pt x="372" y="0"/>
                    <a:pt x="0" y="363"/>
                    <a:pt x="0" y="811"/>
                  </a:cubicBezTo>
                  <a:cubicBezTo>
                    <a:pt x="0" y="1259"/>
                    <a:pt x="372" y="1623"/>
                    <a:pt x="830" y="1623"/>
                  </a:cubicBezTo>
                  <a:cubicBezTo>
                    <a:pt x="1287" y="1623"/>
                    <a:pt x="1658" y="1259"/>
                    <a:pt x="1658" y="811"/>
                  </a:cubicBezTo>
                  <a:cubicBezTo>
                    <a:pt x="1658" y="363"/>
                    <a:pt x="1287"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505462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497352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6" y="1623"/>
                    <a:pt x="1658" y="1259"/>
                    <a:pt x="1658" y="811"/>
                  </a:cubicBezTo>
                  <a:cubicBezTo>
                    <a:pt x="1658" y="363"/>
                    <a:pt x="1286"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48924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48113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3912550" y="1435375"/>
              <a:ext cx="41450" cy="40600"/>
            </a:xfrm>
            <a:custGeom>
              <a:avLst/>
              <a:gdLst/>
              <a:ahLst/>
              <a:cxnLst/>
              <a:rect l="l" t="t" r="r" b="b"/>
              <a:pathLst>
                <a:path w="1658" h="1624" extrusionOk="0">
                  <a:moveTo>
                    <a:pt x="829" y="1"/>
                  </a:moveTo>
                  <a:cubicBezTo>
                    <a:pt x="372" y="1"/>
                    <a:pt x="1" y="364"/>
                    <a:pt x="1" y="812"/>
                  </a:cubicBezTo>
                  <a:cubicBezTo>
                    <a:pt x="1" y="1260"/>
                    <a:pt x="372"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3831450" y="1435375"/>
              <a:ext cx="41475" cy="40600"/>
            </a:xfrm>
            <a:custGeom>
              <a:avLst/>
              <a:gdLst/>
              <a:ahLst/>
              <a:cxnLst/>
              <a:rect l="l" t="t" r="r" b="b"/>
              <a:pathLst>
                <a:path w="1659" h="1624" extrusionOk="0">
                  <a:moveTo>
                    <a:pt x="829" y="1"/>
                  </a:moveTo>
                  <a:cubicBezTo>
                    <a:pt x="372" y="1"/>
                    <a:pt x="1" y="364"/>
                    <a:pt x="1" y="812"/>
                  </a:cubicBezTo>
                  <a:cubicBezTo>
                    <a:pt x="1" y="1260"/>
                    <a:pt x="372"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375035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366920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3588100" y="1435375"/>
              <a:ext cx="41450" cy="40600"/>
            </a:xfrm>
            <a:custGeom>
              <a:avLst/>
              <a:gdLst/>
              <a:ahLst/>
              <a:cxnLst/>
              <a:rect l="l" t="t" r="r" b="b"/>
              <a:pathLst>
                <a:path w="1658" h="1624" extrusionOk="0">
                  <a:moveTo>
                    <a:pt x="828" y="1"/>
                  </a:moveTo>
                  <a:cubicBezTo>
                    <a:pt x="372" y="1"/>
                    <a:pt x="0" y="364"/>
                    <a:pt x="0" y="812"/>
                  </a:cubicBezTo>
                  <a:cubicBezTo>
                    <a:pt x="0" y="1260"/>
                    <a:pt x="372"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3506975" y="1435375"/>
              <a:ext cx="41425" cy="40600"/>
            </a:xfrm>
            <a:custGeom>
              <a:avLst/>
              <a:gdLst/>
              <a:ahLst/>
              <a:cxnLst/>
              <a:rect l="l" t="t" r="r" b="b"/>
              <a:pathLst>
                <a:path w="1657" h="1624" extrusionOk="0">
                  <a:moveTo>
                    <a:pt x="829" y="1"/>
                  </a:moveTo>
                  <a:cubicBezTo>
                    <a:pt x="371" y="1"/>
                    <a:pt x="0" y="364"/>
                    <a:pt x="0" y="812"/>
                  </a:cubicBezTo>
                  <a:cubicBezTo>
                    <a:pt x="0"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342587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334477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8"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9"/>
            <p:cNvSpPr/>
            <p:nvPr/>
          </p:nvSpPr>
          <p:spPr>
            <a:xfrm>
              <a:off x="-32636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3182550" y="1435375"/>
              <a:ext cx="41475" cy="40600"/>
            </a:xfrm>
            <a:custGeom>
              <a:avLst/>
              <a:gdLst/>
              <a:ahLst/>
              <a:cxnLst/>
              <a:rect l="l" t="t" r="r" b="b"/>
              <a:pathLst>
                <a:path w="1659" h="1624" extrusionOk="0">
                  <a:moveTo>
                    <a:pt x="829" y="1"/>
                  </a:moveTo>
                  <a:cubicBezTo>
                    <a:pt x="372"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1014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30203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2939225"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2858075"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3912550" y="1564475"/>
              <a:ext cx="41450" cy="40575"/>
            </a:xfrm>
            <a:custGeom>
              <a:avLst/>
              <a:gdLst/>
              <a:ahLst/>
              <a:cxnLst/>
              <a:rect l="l" t="t" r="r" b="b"/>
              <a:pathLst>
                <a:path w="1658" h="1623" extrusionOk="0">
                  <a:moveTo>
                    <a:pt x="829" y="0"/>
                  </a:moveTo>
                  <a:cubicBezTo>
                    <a:pt x="372" y="0"/>
                    <a:pt x="1" y="363"/>
                    <a:pt x="1" y="811"/>
                  </a:cubicBezTo>
                  <a:cubicBezTo>
                    <a:pt x="1" y="1259"/>
                    <a:pt x="372"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831450" y="1564475"/>
              <a:ext cx="41475" cy="40575"/>
            </a:xfrm>
            <a:custGeom>
              <a:avLst/>
              <a:gdLst/>
              <a:ahLst/>
              <a:cxnLst/>
              <a:rect l="l" t="t" r="r" b="b"/>
              <a:pathLst>
                <a:path w="1659" h="1623" extrusionOk="0">
                  <a:moveTo>
                    <a:pt x="829" y="0"/>
                  </a:moveTo>
                  <a:cubicBezTo>
                    <a:pt x="372" y="0"/>
                    <a:pt x="1" y="363"/>
                    <a:pt x="1" y="811"/>
                  </a:cubicBezTo>
                  <a:cubicBezTo>
                    <a:pt x="1" y="1259"/>
                    <a:pt x="372"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375035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66920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3588100" y="1564475"/>
              <a:ext cx="41450" cy="40575"/>
            </a:xfrm>
            <a:custGeom>
              <a:avLst/>
              <a:gdLst/>
              <a:ahLst/>
              <a:cxnLst/>
              <a:rect l="l" t="t" r="r" b="b"/>
              <a:pathLst>
                <a:path w="1658" h="1623" extrusionOk="0">
                  <a:moveTo>
                    <a:pt x="828" y="0"/>
                  </a:moveTo>
                  <a:cubicBezTo>
                    <a:pt x="372" y="0"/>
                    <a:pt x="0" y="363"/>
                    <a:pt x="0" y="811"/>
                  </a:cubicBezTo>
                  <a:cubicBezTo>
                    <a:pt x="0" y="1259"/>
                    <a:pt x="372"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506975" y="1564475"/>
              <a:ext cx="41425" cy="40575"/>
            </a:xfrm>
            <a:custGeom>
              <a:avLst/>
              <a:gdLst/>
              <a:ahLst/>
              <a:cxnLst/>
              <a:rect l="l" t="t" r="r" b="b"/>
              <a:pathLst>
                <a:path w="1657" h="1623" extrusionOk="0">
                  <a:moveTo>
                    <a:pt x="829" y="0"/>
                  </a:moveTo>
                  <a:cubicBezTo>
                    <a:pt x="371" y="0"/>
                    <a:pt x="0" y="363"/>
                    <a:pt x="0" y="811"/>
                  </a:cubicBezTo>
                  <a:cubicBezTo>
                    <a:pt x="0"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342587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334477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8"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2636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3182550" y="1564475"/>
              <a:ext cx="41475" cy="40575"/>
            </a:xfrm>
            <a:custGeom>
              <a:avLst/>
              <a:gdLst/>
              <a:ahLst/>
              <a:cxnLst/>
              <a:rect l="l" t="t" r="r" b="b"/>
              <a:pathLst>
                <a:path w="1659" h="1623" extrusionOk="0">
                  <a:moveTo>
                    <a:pt x="829" y="0"/>
                  </a:moveTo>
                  <a:cubicBezTo>
                    <a:pt x="372"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31014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30203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2939225"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2858075"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9"/>
            <p:cNvSpPr/>
            <p:nvPr/>
          </p:nvSpPr>
          <p:spPr>
            <a:xfrm>
              <a:off x="-4704000" y="650450"/>
              <a:ext cx="744825" cy="711700"/>
            </a:xfrm>
            <a:custGeom>
              <a:avLst/>
              <a:gdLst/>
              <a:ahLst/>
              <a:cxnLst/>
              <a:rect l="l" t="t" r="r" b="b"/>
              <a:pathLst>
                <a:path w="29793" h="28468" extrusionOk="0">
                  <a:moveTo>
                    <a:pt x="14897" y="4605"/>
                  </a:moveTo>
                  <a:cubicBezTo>
                    <a:pt x="20522" y="4605"/>
                    <a:pt x="25101" y="9085"/>
                    <a:pt x="25101" y="14591"/>
                  </a:cubicBezTo>
                  <a:lnTo>
                    <a:pt x="25101" y="23864"/>
                  </a:lnTo>
                  <a:lnTo>
                    <a:pt x="4692" y="23864"/>
                  </a:lnTo>
                  <a:lnTo>
                    <a:pt x="4692" y="14591"/>
                  </a:lnTo>
                  <a:cubicBezTo>
                    <a:pt x="4692" y="9085"/>
                    <a:pt x="9269" y="4605"/>
                    <a:pt x="14897" y="4605"/>
                  </a:cubicBezTo>
                  <a:close/>
                  <a:moveTo>
                    <a:pt x="14897" y="4085"/>
                  </a:moveTo>
                  <a:cubicBezTo>
                    <a:pt x="8982" y="4085"/>
                    <a:pt x="4172" y="8798"/>
                    <a:pt x="4172" y="14591"/>
                  </a:cubicBezTo>
                  <a:lnTo>
                    <a:pt x="4172" y="24124"/>
                  </a:lnTo>
                  <a:cubicBezTo>
                    <a:pt x="4172" y="24267"/>
                    <a:pt x="4288" y="24384"/>
                    <a:pt x="4432" y="24384"/>
                  </a:cubicBezTo>
                  <a:lnTo>
                    <a:pt x="25361" y="24384"/>
                  </a:lnTo>
                  <a:cubicBezTo>
                    <a:pt x="25504" y="24384"/>
                    <a:pt x="25621" y="24267"/>
                    <a:pt x="25621" y="24124"/>
                  </a:cubicBezTo>
                  <a:lnTo>
                    <a:pt x="25621" y="14591"/>
                  </a:lnTo>
                  <a:cubicBezTo>
                    <a:pt x="25621" y="8798"/>
                    <a:pt x="20809" y="4085"/>
                    <a:pt x="14897" y="4085"/>
                  </a:cubicBezTo>
                  <a:close/>
                  <a:moveTo>
                    <a:pt x="14897" y="521"/>
                  </a:moveTo>
                  <a:cubicBezTo>
                    <a:pt x="22823" y="521"/>
                    <a:pt x="29272" y="6832"/>
                    <a:pt x="29272" y="14591"/>
                  </a:cubicBezTo>
                  <a:lnTo>
                    <a:pt x="29272" y="26164"/>
                  </a:lnTo>
                  <a:cubicBezTo>
                    <a:pt x="29272" y="27148"/>
                    <a:pt x="28454" y="27947"/>
                    <a:pt x="27446" y="27947"/>
                  </a:cubicBezTo>
                  <a:lnTo>
                    <a:pt x="2346" y="27947"/>
                  </a:lnTo>
                  <a:cubicBezTo>
                    <a:pt x="1339" y="27947"/>
                    <a:pt x="521" y="27148"/>
                    <a:pt x="521" y="26164"/>
                  </a:cubicBezTo>
                  <a:lnTo>
                    <a:pt x="521" y="14589"/>
                  </a:lnTo>
                  <a:cubicBezTo>
                    <a:pt x="521" y="6832"/>
                    <a:pt x="6969" y="521"/>
                    <a:pt x="14897" y="521"/>
                  </a:cubicBezTo>
                  <a:close/>
                  <a:moveTo>
                    <a:pt x="14897" y="0"/>
                  </a:moveTo>
                  <a:cubicBezTo>
                    <a:pt x="6682" y="0"/>
                    <a:pt x="0" y="6545"/>
                    <a:pt x="0" y="14591"/>
                  </a:cubicBezTo>
                  <a:lnTo>
                    <a:pt x="0" y="26164"/>
                  </a:lnTo>
                  <a:cubicBezTo>
                    <a:pt x="0" y="27435"/>
                    <a:pt x="1052" y="28467"/>
                    <a:pt x="2346" y="28467"/>
                  </a:cubicBezTo>
                  <a:lnTo>
                    <a:pt x="27446" y="28467"/>
                  </a:lnTo>
                  <a:cubicBezTo>
                    <a:pt x="28741" y="28467"/>
                    <a:pt x="29793" y="27435"/>
                    <a:pt x="29793" y="26166"/>
                  </a:cubicBezTo>
                  <a:lnTo>
                    <a:pt x="29793" y="14591"/>
                  </a:lnTo>
                  <a:cubicBezTo>
                    <a:pt x="29793" y="6545"/>
                    <a:pt x="23110" y="0"/>
                    <a:pt x="1489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4742800" y="1209650"/>
              <a:ext cx="812000" cy="673900"/>
            </a:xfrm>
            <a:custGeom>
              <a:avLst/>
              <a:gdLst/>
              <a:ahLst/>
              <a:cxnLst/>
              <a:rect l="l" t="t" r="r" b="b"/>
              <a:pathLst>
                <a:path w="32480" h="26956" extrusionOk="0">
                  <a:moveTo>
                    <a:pt x="31960" y="521"/>
                  </a:moveTo>
                  <a:lnTo>
                    <a:pt x="31960" y="26435"/>
                  </a:lnTo>
                  <a:lnTo>
                    <a:pt x="522" y="26435"/>
                  </a:lnTo>
                  <a:lnTo>
                    <a:pt x="522" y="521"/>
                  </a:lnTo>
                  <a:close/>
                  <a:moveTo>
                    <a:pt x="260" y="0"/>
                  </a:moveTo>
                  <a:cubicBezTo>
                    <a:pt x="117" y="0"/>
                    <a:pt x="1" y="117"/>
                    <a:pt x="2" y="260"/>
                  </a:cubicBezTo>
                  <a:lnTo>
                    <a:pt x="2" y="26696"/>
                  </a:lnTo>
                  <a:cubicBezTo>
                    <a:pt x="1" y="26840"/>
                    <a:pt x="118" y="26956"/>
                    <a:pt x="262" y="26956"/>
                  </a:cubicBezTo>
                  <a:lnTo>
                    <a:pt x="32219" y="26956"/>
                  </a:lnTo>
                  <a:cubicBezTo>
                    <a:pt x="32363" y="26956"/>
                    <a:pt x="32480" y="26840"/>
                    <a:pt x="32480" y="26696"/>
                  </a:cubicBezTo>
                  <a:lnTo>
                    <a:pt x="32480" y="260"/>
                  </a:lnTo>
                  <a:cubicBezTo>
                    <a:pt x="32480" y="117"/>
                    <a:pt x="32365" y="0"/>
                    <a:pt x="32221" y="0"/>
                  </a:cubicBezTo>
                  <a:cubicBezTo>
                    <a:pt x="32221" y="0"/>
                    <a:pt x="32220" y="0"/>
                    <a:pt x="32219" y="0"/>
                  </a:cubicBezTo>
                  <a:lnTo>
                    <a:pt x="262" y="0"/>
                  </a:lnTo>
                  <a:cubicBezTo>
                    <a:pt x="262" y="0"/>
                    <a:pt x="261" y="0"/>
                    <a:pt x="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4427675" y="1405450"/>
              <a:ext cx="173950" cy="310225"/>
            </a:xfrm>
            <a:custGeom>
              <a:avLst/>
              <a:gdLst/>
              <a:ahLst/>
              <a:cxnLst/>
              <a:rect l="l" t="t" r="r" b="b"/>
              <a:pathLst>
                <a:path w="6958" h="12409" extrusionOk="0">
                  <a:moveTo>
                    <a:pt x="3479" y="0"/>
                  </a:moveTo>
                  <a:cubicBezTo>
                    <a:pt x="1557" y="0"/>
                    <a:pt x="0" y="1525"/>
                    <a:pt x="0" y="3406"/>
                  </a:cubicBezTo>
                  <a:cubicBezTo>
                    <a:pt x="0" y="4702"/>
                    <a:pt x="739" y="5828"/>
                    <a:pt x="1826" y="6403"/>
                  </a:cubicBezTo>
                  <a:lnTo>
                    <a:pt x="1242" y="12408"/>
                  </a:lnTo>
                  <a:lnTo>
                    <a:pt x="5717" y="12408"/>
                  </a:lnTo>
                  <a:lnTo>
                    <a:pt x="5132" y="6403"/>
                  </a:lnTo>
                  <a:cubicBezTo>
                    <a:pt x="6219" y="5828"/>
                    <a:pt x="6958" y="4702"/>
                    <a:pt x="6958" y="3406"/>
                  </a:cubicBezTo>
                  <a:cubicBezTo>
                    <a:pt x="6958" y="1525"/>
                    <a:pt x="5401" y="0"/>
                    <a:pt x="347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4434200" y="1398925"/>
              <a:ext cx="187000" cy="323250"/>
            </a:xfrm>
            <a:custGeom>
              <a:avLst/>
              <a:gdLst/>
              <a:ahLst/>
              <a:cxnLst/>
              <a:rect l="l" t="t" r="r" b="b"/>
              <a:pathLst>
                <a:path w="7480" h="12930" extrusionOk="0">
                  <a:moveTo>
                    <a:pt x="3740" y="522"/>
                  </a:moveTo>
                  <a:cubicBezTo>
                    <a:pt x="5515" y="522"/>
                    <a:pt x="6960" y="1932"/>
                    <a:pt x="6960" y="3666"/>
                  </a:cubicBezTo>
                  <a:cubicBezTo>
                    <a:pt x="6960" y="4823"/>
                    <a:pt x="6312" y="5883"/>
                    <a:pt x="5271" y="6434"/>
                  </a:cubicBezTo>
                  <a:cubicBezTo>
                    <a:pt x="5177" y="6484"/>
                    <a:pt x="5123" y="6585"/>
                    <a:pt x="5134" y="6690"/>
                  </a:cubicBezTo>
                  <a:lnTo>
                    <a:pt x="5691" y="12409"/>
                  </a:lnTo>
                  <a:lnTo>
                    <a:pt x="1792" y="12409"/>
                  </a:lnTo>
                  <a:lnTo>
                    <a:pt x="2347" y="6690"/>
                  </a:lnTo>
                  <a:cubicBezTo>
                    <a:pt x="2357" y="6585"/>
                    <a:pt x="2303" y="6484"/>
                    <a:pt x="2209" y="6434"/>
                  </a:cubicBezTo>
                  <a:cubicBezTo>
                    <a:pt x="1168" y="5883"/>
                    <a:pt x="521" y="4823"/>
                    <a:pt x="521" y="3666"/>
                  </a:cubicBezTo>
                  <a:cubicBezTo>
                    <a:pt x="521" y="1932"/>
                    <a:pt x="1965" y="522"/>
                    <a:pt x="3740" y="522"/>
                  </a:cubicBezTo>
                  <a:close/>
                  <a:moveTo>
                    <a:pt x="3740" y="1"/>
                  </a:moveTo>
                  <a:cubicBezTo>
                    <a:pt x="1678" y="1"/>
                    <a:pt x="1" y="1645"/>
                    <a:pt x="1" y="3667"/>
                  </a:cubicBezTo>
                  <a:cubicBezTo>
                    <a:pt x="1" y="4958"/>
                    <a:pt x="691" y="6147"/>
                    <a:pt x="1812" y="6809"/>
                  </a:cubicBezTo>
                  <a:lnTo>
                    <a:pt x="1244" y="12644"/>
                  </a:lnTo>
                  <a:cubicBezTo>
                    <a:pt x="1230" y="12796"/>
                    <a:pt x="1350" y="12930"/>
                    <a:pt x="1503" y="12930"/>
                  </a:cubicBezTo>
                  <a:lnTo>
                    <a:pt x="5977" y="12930"/>
                  </a:lnTo>
                  <a:cubicBezTo>
                    <a:pt x="6130" y="12930"/>
                    <a:pt x="6250" y="12796"/>
                    <a:pt x="6236" y="12644"/>
                  </a:cubicBezTo>
                  <a:lnTo>
                    <a:pt x="5668" y="6809"/>
                  </a:lnTo>
                  <a:cubicBezTo>
                    <a:pt x="6789" y="6146"/>
                    <a:pt x="7479" y="4958"/>
                    <a:pt x="7479" y="3667"/>
                  </a:cubicBezTo>
                  <a:cubicBezTo>
                    <a:pt x="7479" y="1645"/>
                    <a:pt x="5801" y="1"/>
                    <a:pt x="37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5721301" y="483125"/>
              <a:ext cx="2760500" cy="1592250"/>
            </a:xfrm>
            <a:custGeom>
              <a:avLst/>
              <a:gdLst/>
              <a:ahLst/>
              <a:cxnLst/>
              <a:rect l="l" t="t" r="r" b="b"/>
              <a:pathLst>
                <a:path w="110420" h="63690" extrusionOk="0">
                  <a:moveTo>
                    <a:pt x="1" y="1"/>
                  </a:moveTo>
                  <a:lnTo>
                    <a:pt x="1" y="63689"/>
                  </a:lnTo>
                  <a:lnTo>
                    <a:pt x="110419" y="63689"/>
                  </a:lnTo>
                  <a:lnTo>
                    <a:pt x="1104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29"/>
          <p:cNvGrpSpPr/>
          <p:nvPr/>
        </p:nvGrpSpPr>
        <p:grpSpPr>
          <a:xfrm rot="10800000">
            <a:off x="3474186" y="4232201"/>
            <a:ext cx="183381" cy="1017092"/>
            <a:chOff x="-5634475" y="-504725"/>
            <a:chExt cx="188025" cy="1042850"/>
          </a:xfrm>
        </p:grpSpPr>
        <p:sp>
          <p:nvSpPr>
            <p:cNvPr id="286" name="Google Shape;286;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29"/>
          <p:cNvGrpSpPr/>
          <p:nvPr/>
        </p:nvGrpSpPr>
        <p:grpSpPr>
          <a:xfrm rot="10800000">
            <a:off x="2618037" y="4358300"/>
            <a:ext cx="72367" cy="518274"/>
            <a:chOff x="-4201325" y="-449025"/>
            <a:chExt cx="74200" cy="531400"/>
          </a:xfrm>
        </p:grpSpPr>
        <p:sp>
          <p:nvSpPr>
            <p:cNvPr id="289" name="Google Shape;289;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Shape&#10;&#10;Description automatically generated with low confidence">
            <a:extLst>
              <a:ext uri="{FF2B5EF4-FFF2-40B4-BE49-F238E27FC236}">
                <a16:creationId xmlns:a16="http://schemas.microsoft.com/office/drawing/2014/main" id="{C5DA0CF3-85CB-A040-ACCB-BDCBFBDBB46E}"/>
              </a:ext>
            </a:extLst>
          </p:cNvPr>
          <p:cNvPicPr>
            <a:picLocks noChangeAspect="1"/>
          </p:cNvPicPr>
          <p:nvPr/>
        </p:nvPicPr>
        <p:blipFill>
          <a:blip r:embed="rId3"/>
          <a:stretch>
            <a:fillRect/>
          </a:stretch>
        </p:blipFill>
        <p:spPr>
          <a:xfrm>
            <a:off x="1730201" y="993567"/>
            <a:ext cx="1946920" cy="1946920"/>
          </a:xfrm>
          <a:prstGeom prst="rect">
            <a:avLst/>
          </a:prstGeom>
          <a:noFill/>
          <a:ln>
            <a:noFill/>
          </a:ln>
          <a:effectLst>
            <a:softEdge rad="0"/>
          </a:effectLst>
        </p:spPr>
      </p:pic>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0"/>
          <p:cNvSpPr txBox="1">
            <a:spLocks noGrp="1"/>
          </p:cNvSpPr>
          <p:nvPr>
            <p:ph type="body" idx="1"/>
          </p:nvPr>
        </p:nvSpPr>
        <p:spPr>
          <a:xfrm>
            <a:off x="626625" y="1779814"/>
            <a:ext cx="4533205" cy="1885950"/>
          </a:xfrm>
          <a:prstGeom prst="rect">
            <a:avLst/>
          </a:prstGeom>
        </p:spPr>
        <p:txBody>
          <a:bodyPr spcFirstLastPara="1" wrap="square" lIns="91425" tIns="91425" rIns="91425" bIns="91425" anchor="t" anchorCtr="0">
            <a:noAutofit/>
          </a:bodyPr>
          <a:lstStyle/>
          <a:p>
            <a:pPr marL="0" lvl="0" indent="0" algn="just">
              <a:buClr>
                <a:schemeClr val="dk1"/>
              </a:buClr>
              <a:buSzPts val="1100"/>
              <a:buNone/>
            </a:pPr>
            <a:r>
              <a:rPr lang="en-US" sz="1400" dirty="0"/>
              <a:t>Iris recognition is an automated method of biometric identification that uses mathematical pattern-recognition techniques on video images of one or both of the irises of an individual's eyes, whose complex patterns are unique, stable, and can be seen from some distance. </a:t>
            </a:r>
          </a:p>
        </p:txBody>
      </p:sp>
      <p:sp>
        <p:nvSpPr>
          <p:cNvPr id="297" name="Google Shape;297;p3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a:t>
            </a:r>
            <a:r>
              <a:rPr lang="en-US" dirty="0"/>
              <a:t>is Iris Recognition?</a:t>
            </a:r>
            <a:endParaRPr dirty="0"/>
          </a:p>
        </p:txBody>
      </p:sp>
      <p:sp>
        <p:nvSpPr>
          <p:cNvPr id="5" name="Google Shape;3015;p63">
            <a:extLst>
              <a:ext uri="{FF2B5EF4-FFF2-40B4-BE49-F238E27FC236}">
                <a16:creationId xmlns:a16="http://schemas.microsoft.com/office/drawing/2014/main" id="{5DAA7539-B26E-8F45-8728-58C261B1D20A}"/>
              </a:ext>
            </a:extLst>
          </p:cNvPr>
          <p:cNvSpPr/>
          <p:nvPr/>
        </p:nvSpPr>
        <p:spPr>
          <a:xfrm>
            <a:off x="-3667913" y="2372133"/>
            <a:ext cx="4422275" cy="3985343"/>
          </a:xfrm>
          <a:custGeom>
            <a:avLst/>
            <a:gdLst/>
            <a:ahLst/>
            <a:cxnLst/>
            <a:rect l="l" t="t" r="r" b="b"/>
            <a:pathLst>
              <a:path w="204215" h="184038" extrusionOk="0">
                <a:moveTo>
                  <a:pt x="127773" y="0"/>
                </a:moveTo>
                <a:cubicBezTo>
                  <a:pt x="115838" y="0"/>
                  <a:pt x="104035" y="4096"/>
                  <a:pt x="94139" y="11670"/>
                </a:cubicBezTo>
                <a:cubicBezTo>
                  <a:pt x="71799" y="28768"/>
                  <a:pt x="55542" y="52089"/>
                  <a:pt x="31096" y="66905"/>
                </a:cubicBezTo>
                <a:cubicBezTo>
                  <a:pt x="10686" y="79276"/>
                  <a:pt x="0" y="99258"/>
                  <a:pt x="6866" y="127499"/>
                </a:cubicBezTo>
                <a:cubicBezTo>
                  <a:pt x="13351" y="154179"/>
                  <a:pt x="34162" y="170340"/>
                  <a:pt x="57584" y="170340"/>
                </a:cubicBezTo>
                <a:cubicBezTo>
                  <a:pt x="58955" y="170340"/>
                  <a:pt x="60334" y="170284"/>
                  <a:pt x="61720" y="170172"/>
                </a:cubicBezTo>
                <a:cubicBezTo>
                  <a:pt x="66115" y="169818"/>
                  <a:pt x="70552" y="169618"/>
                  <a:pt x="74987" y="169618"/>
                </a:cubicBezTo>
                <a:cubicBezTo>
                  <a:pt x="91592" y="169618"/>
                  <a:pt x="108166" y="172420"/>
                  <a:pt x="122391" y="180407"/>
                </a:cubicBezTo>
                <a:cubicBezTo>
                  <a:pt x="126702" y="182827"/>
                  <a:pt x="131899" y="184038"/>
                  <a:pt x="137650" y="184038"/>
                </a:cubicBezTo>
                <a:cubicBezTo>
                  <a:pt x="153382" y="184038"/>
                  <a:pt x="173260" y="174983"/>
                  <a:pt x="190501" y="156881"/>
                </a:cubicBezTo>
                <a:cubicBezTo>
                  <a:pt x="204215" y="142485"/>
                  <a:pt x="202887" y="124179"/>
                  <a:pt x="198418" y="107062"/>
                </a:cubicBezTo>
                <a:cubicBezTo>
                  <a:pt x="195664" y="96511"/>
                  <a:pt x="193866" y="85702"/>
                  <a:pt x="191728" y="74983"/>
                </a:cubicBezTo>
                <a:cubicBezTo>
                  <a:pt x="190221" y="67429"/>
                  <a:pt x="188545" y="59919"/>
                  <a:pt x="186244" y="52574"/>
                </a:cubicBezTo>
                <a:cubicBezTo>
                  <a:pt x="179565" y="31252"/>
                  <a:pt x="166268" y="9678"/>
                  <a:pt x="143434" y="2426"/>
                </a:cubicBezTo>
                <a:cubicBezTo>
                  <a:pt x="138288" y="791"/>
                  <a:pt x="133018" y="0"/>
                  <a:pt x="127773" y="0"/>
                </a:cubicBezTo>
                <a:close/>
              </a:path>
            </a:pathLst>
          </a:custGeom>
          <a:gradFill>
            <a:gsLst>
              <a:gs pos="0">
                <a:srgbClr val="8BE3FF"/>
              </a:gs>
              <a:gs pos="100000">
                <a:srgbClr val="FFCAE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1;p32">
            <a:extLst>
              <a:ext uri="{FF2B5EF4-FFF2-40B4-BE49-F238E27FC236}">
                <a16:creationId xmlns:a16="http://schemas.microsoft.com/office/drawing/2014/main" id="{6A9426D5-F42F-2C47-BDDD-57D90241610E}"/>
              </a:ext>
            </a:extLst>
          </p:cNvPr>
          <p:cNvSpPr/>
          <p:nvPr/>
        </p:nvSpPr>
        <p:spPr>
          <a:xfrm flipH="1">
            <a:off x="6129260" y="-725635"/>
            <a:ext cx="5739972" cy="7070650"/>
          </a:xfrm>
          <a:custGeom>
            <a:avLst/>
            <a:gdLst/>
            <a:ahLst/>
            <a:cxnLst/>
            <a:rect l="l" t="t" r="r" b="b"/>
            <a:pathLst>
              <a:path w="205138" h="197626" extrusionOk="0">
                <a:moveTo>
                  <a:pt x="118317" y="1"/>
                </a:moveTo>
                <a:cubicBezTo>
                  <a:pt x="118225" y="1"/>
                  <a:pt x="118134" y="2"/>
                  <a:pt x="118043" y="3"/>
                </a:cubicBezTo>
                <a:cubicBezTo>
                  <a:pt x="89747" y="445"/>
                  <a:pt x="90632" y="18129"/>
                  <a:pt x="82233" y="42446"/>
                </a:cubicBezTo>
                <a:cubicBezTo>
                  <a:pt x="73832" y="66761"/>
                  <a:pt x="45537" y="55707"/>
                  <a:pt x="26527" y="64550"/>
                </a:cubicBezTo>
                <a:cubicBezTo>
                  <a:pt x="7517" y="73393"/>
                  <a:pt x="13706" y="109645"/>
                  <a:pt x="14590" y="117603"/>
                </a:cubicBezTo>
                <a:cubicBezTo>
                  <a:pt x="15475" y="125561"/>
                  <a:pt x="6190" y="119371"/>
                  <a:pt x="3095" y="125119"/>
                </a:cubicBezTo>
                <a:cubicBezTo>
                  <a:pt x="1" y="130866"/>
                  <a:pt x="2158" y="141743"/>
                  <a:pt x="2158" y="141743"/>
                </a:cubicBezTo>
                <a:lnTo>
                  <a:pt x="178611" y="197625"/>
                </a:lnTo>
                <a:cubicBezTo>
                  <a:pt x="178611" y="197625"/>
                  <a:pt x="179937" y="195414"/>
                  <a:pt x="185684" y="186131"/>
                </a:cubicBezTo>
                <a:cubicBezTo>
                  <a:pt x="191432" y="176846"/>
                  <a:pt x="172864" y="151204"/>
                  <a:pt x="173684" y="140144"/>
                </a:cubicBezTo>
                <a:cubicBezTo>
                  <a:pt x="174505" y="129084"/>
                  <a:pt x="205137" y="110530"/>
                  <a:pt x="202043" y="89309"/>
                </a:cubicBezTo>
                <a:cubicBezTo>
                  <a:pt x="198958" y="68156"/>
                  <a:pt x="146675" y="1"/>
                  <a:pt x="118317" y="1"/>
                </a:cubicBezTo>
                <a:close/>
              </a:path>
            </a:pathLst>
          </a:custGeom>
          <a:gradFill>
            <a:gsLst>
              <a:gs pos="0">
                <a:srgbClr val="8BE3FF"/>
              </a:gs>
              <a:gs pos="100000">
                <a:srgbClr val="FFCAE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 name="Picture 13">
            <a:extLst>
              <a:ext uri="{FF2B5EF4-FFF2-40B4-BE49-F238E27FC236}">
                <a16:creationId xmlns:a16="http://schemas.microsoft.com/office/drawing/2014/main" id="{F8DEF215-DF83-024D-A632-3ACA4484F061}"/>
              </a:ext>
            </a:extLst>
          </p:cNvPr>
          <p:cNvPicPr>
            <a:picLocks noChangeAspect="1"/>
          </p:cNvPicPr>
          <p:nvPr/>
        </p:nvPicPr>
        <p:blipFill>
          <a:blip r:embed="rId3"/>
          <a:stretch>
            <a:fillRect/>
          </a:stretch>
        </p:blipFill>
        <p:spPr>
          <a:xfrm>
            <a:off x="5465135" y="958867"/>
            <a:ext cx="3225766" cy="3225766"/>
          </a:xfrm>
          <a:prstGeom prst="rect">
            <a:avLst/>
          </a:prstGeom>
        </p:spPr>
      </p:pic>
    </p:spTree>
    <p:extLst>
      <p:ext uri="{BB962C8B-B14F-4D97-AF65-F5344CB8AC3E}">
        <p14:creationId xmlns:p14="http://schemas.microsoft.com/office/powerpoint/2010/main" val="348475630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97"/>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96">
                                            <p:txEl>
                                              <p:pRg st="0" end="0"/>
                                            </p:txEl>
                                          </p:spTgt>
                                        </p:tgtEl>
                                        <p:attrNameLst>
                                          <p:attrName>style.visibility</p:attrName>
                                        </p:attrNameLst>
                                      </p:cBhvr>
                                      <p:to>
                                        <p:strVal val="visible"/>
                                      </p:to>
                                    </p:set>
                                    <p:animEffect transition="in" filter="fade">
                                      <p:cBhvr>
                                        <p:cTn id="10" dur="500"/>
                                        <p:tgtEl>
                                          <p:spTgt spid="296">
                                            <p:txEl>
                                              <p:pRg st="0" end="0"/>
                                            </p:txEl>
                                          </p:spTgt>
                                        </p:tgtEl>
                                      </p:cBhvr>
                                    </p:animEffect>
                                  </p:childTnLst>
                                </p:cTn>
                              </p:par>
                            </p:childTnLst>
                          </p:cTn>
                        </p:par>
                        <p:par>
                          <p:cTn id="11" fill="hold">
                            <p:stCondLst>
                              <p:cond delay="500"/>
                            </p:stCondLst>
                            <p:childTnLst>
                              <p:par>
                                <p:cTn id="12" presetID="22" presetClass="entr" presetSubtype="4"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wipe(down)">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 grpId="0" build="p"/>
      <p:bldP spid="29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sp>
        <p:nvSpPr>
          <p:cNvPr id="2054" name="Google Shape;2054;p50"/>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US" dirty="0"/>
              <a:t>Features of iris recognition?</a:t>
            </a:r>
            <a:endParaRPr dirty="0"/>
          </a:p>
        </p:txBody>
      </p:sp>
      <p:sp>
        <p:nvSpPr>
          <p:cNvPr id="2055" name="Google Shape;2055;p50"/>
          <p:cNvSpPr txBox="1">
            <a:spLocks noGrp="1"/>
          </p:cNvSpPr>
          <p:nvPr>
            <p:ph type="body" idx="1"/>
          </p:nvPr>
        </p:nvSpPr>
        <p:spPr>
          <a:xfrm>
            <a:off x="1282220" y="2361202"/>
            <a:ext cx="3368721" cy="786421"/>
          </a:xfrm>
          <a:prstGeom prst="rect">
            <a:avLst/>
          </a:prstGeom>
        </p:spPr>
        <p:txBody>
          <a:bodyPr spcFirstLastPara="1" wrap="square" lIns="91425" tIns="91425" rIns="91425" bIns="91425" anchor="t" anchorCtr="0">
            <a:noAutofit/>
          </a:bodyPr>
          <a:lstStyle/>
          <a:p>
            <a:pPr marL="0" lvl="0" indent="0" algn="l">
              <a:spcAft>
                <a:spcPts val="1600"/>
              </a:spcAft>
              <a:buNone/>
            </a:pPr>
            <a:r>
              <a:rPr lang="en-US" dirty="0"/>
              <a:t>Remains unchanged throughout life. (This does not constitute a guarantee.)</a:t>
            </a:r>
          </a:p>
        </p:txBody>
      </p:sp>
      <p:grpSp>
        <p:nvGrpSpPr>
          <p:cNvPr id="16" name="Group 15">
            <a:extLst>
              <a:ext uri="{FF2B5EF4-FFF2-40B4-BE49-F238E27FC236}">
                <a16:creationId xmlns:a16="http://schemas.microsoft.com/office/drawing/2014/main" id="{5CFF4F73-32A8-6645-979B-2072BDF19312}"/>
              </a:ext>
            </a:extLst>
          </p:cNvPr>
          <p:cNvGrpSpPr/>
          <p:nvPr/>
        </p:nvGrpSpPr>
        <p:grpSpPr>
          <a:xfrm>
            <a:off x="4878950" y="1231803"/>
            <a:ext cx="556252" cy="533545"/>
            <a:chOff x="4446675" y="2865163"/>
            <a:chExt cx="805200" cy="805200"/>
          </a:xfrm>
          <a:gradFill>
            <a:gsLst>
              <a:gs pos="8000">
                <a:srgbClr val="FFCAE2"/>
              </a:gs>
              <a:gs pos="100000">
                <a:schemeClr val="accent6">
                  <a:lumMod val="75000"/>
                  <a:alpha val="46000"/>
                </a:schemeClr>
              </a:gs>
            </a:gsLst>
            <a:lin ang="5400000" scaled="1"/>
          </a:gradFill>
        </p:grpSpPr>
        <p:sp>
          <p:nvSpPr>
            <p:cNvPr id="95" name="Google Shape;2062;p50">
              <a:extLst>
                <a:ext uri="{FF2B5EF4-FFF2-40B4-BE49-F238E27FC236}">
                  <a16:creationId xmlns:a16="http://schemas.microsoft.com/office/drawing/2014/main" id="{4E2A6D4C-EC92-9441-AFDE-7E2029987985}"/>
                </a:ext>
              </a:extLst>
            </p:cNvPr>
            <p:cNvSpPr/>
            <p:nvPr/>
          </p:nvSpPr>
          <p:spPr>
            <a:xfrm>
              <a:off x="4446675" y="2865163"/>
              <a:ext cx="805200" cy="805200"/>
            </a:xfrm>
            <a:prstGeom prst="ellipse">
              <a:avLst/>
            </a:pr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12658;p77">
              <a:extLst>
                <a:ext uri="{FF2B5EF4-FFF2-40B4-BE49-F238E27FC236}">
                  <a16:creationId xmlns:a16="http://schemas.microsoft.com/office/drawing/2014/main" id="{2B035B0C-926B-F34A-A18E-E6D3CFBB3CBC}"/>
                </a:ext>
              </a:extLst>
            </p:cNvPr>
            <p:cNvGrpSpPr/>
            <p:nvPr/>
          </p:nvGrpSpPr>
          <p:grpSpPr>
            <a:xfrm>
              <a:off x="4665089" y="3063430"/>
              <a:ext cx="368371" cy="361554"/>
              <a:chOff x="1731934" y="3355639"/>
              <a:chExt cx="368371" cy="361554"/>
            </a:xfrm>
            <a:grpFill/>
          </p:grpSpPr>
          <p:sp>
            <p:nvSpPr>
              <p:cNvPr id="32" name="Google Shape;12659;p77">
                <a:extLst>
                  <a:ext uri="{FF2B5EF4-FFF2-40B4-BE49-F238E27FC236}">
                    <a16:creationId xmlns:a16="http://schemas.microsoft.com/office/drawing/2014/main" id="{6A7A7BE7-D271-8F4E-8E17-7B4580452026}"/>
                  </a:ext>
                </a:extLst>
              </p:cNvPr>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660;p77">
                <a:extLst>
                  <a:ext uri="{FF2B5EF4-FFF2-40B4-BE49-F238E27FC236}">
                    <a16:creationId xmlns:a16="http://schemas.microsoft.com/office/drawing/2014/main" id="{FEDD7ECA-AE1B-3845-9D41-F994529130BF}"/>
                  </a:ext>
                </a:extLst>
              </p:cNvPr>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 name="Group 13">
            <a:extLst>
              <a:ext uri="{FF2B5EF4-FFF2-40B4-BE49-F238E27FC236}">
                <a16:creationId xmlns:a16="http://schemas.microsoft.com/office/drawing/2014/main" id="{F78E3B1E-0F1F-0B45-AE07-B9A549968A76}"/>
              </a:ext>
            </a:extLst>
          </p:cNvPr>
          <p:cNvGrpSpPr/>
          <p:nvPr/>
        </p:nvGrpSpPr>
        <p:grpSpPr>
          <a:xfrm>
            <a:off x="4896723" y="3096398"/>
            <a:ext cx="556252" cy="533545"/>
            <a:chOff x="4907209" y="4039165"/>
            <a:chExt cx="805200" cy="805200"/>
          </a:xfrm>
          <a:gradFill>
            <a:gsLst>
              <a:gs pos="8000">
                <a:srgbClr val="FFCAE2"/>
              </a:gs>
              <a:gs pos="100000">
                <a:schemeClr val="accent6">
                  <a:lumMod val="75000"/>
                  <a:alpha val="46000"/>
                </a:schemeClr>
              </a:gs>
            </a:gsLst>
            <a:lin ang="5400000" scaled="1"/>
          </a:gradFill>
        </p:grpSpPr>
        <p:sp>
          <p:nvSpPr>
            <p:cNvPr id="94" name="Google Shape;2062;p50">
              <a:extLst>
                <a:ext uri="{FF2B5EF4-FFF2-40B4-BE49-F238E27FC236}">
                  <a16:creationId xmlns:a16="http://schemas.microsoft.com/office/drawing/2014/main" id="{E5F92F0F-E660-4049-B47A-DFEAC278434B}"/>
                </a:ext>
              </a:extLst>
            </p:cNvPr>
            <p:cNvSpPr/>
            <p:nvPr/>
          </p:nvSpPr>
          <p:spPr>
            <a:xfrm>
              <a:off x="4907209" y="4039165"/>
              <a:ext cx="805200" cy="805200"/>
            </a:xfrm>
            <a:prstGeom prst="ellipse">
              <a:avLst/>
            </a:pr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12787;p77">
              <a:extLst>
                <a:ext uri="{FF2B5EF4-FFF2-40B4-BE49-F238E27FC236}">
                  <a16:creationId xmlns:a16="http://schemas.microsoft.com/office/drawing/2014/main" id="{6773E16E-3A0E-9F48-9C10-07677C1D8489}"/>
                </a:ext>
              </a:extLst>
            </p:cNvPr>
            <p:cNvGrpSpPr/>
            <p:nvPr/>
          </p:nvGrpSpPr>
          <p:grpSpPr>
            <a:xfrm>
              <a:off x="5199431" y="4265591"/>
              <a:ext cx="220755" cy="352348"/>
              <a:chOff x="5829984" y="3350032"/>
              <a:chExt cx="220755" cy="352348"/>
            </a:xfrm>
            <a:grpFill/>
          </p:grpSpPr>
          <p:sp>
            <p:nvSpPr>
              <p:cNvPr id="56" name="Google Shape;12788;p77">
                <a:extLst>
                  <a:ext uri="{FF2B5EF4-FFF2-40B4-BE49-F238E27FC236}">
                    <a16:creationId xmlns:a16="http://schemas.microsoft.com/office/drawing/2014/main" id="{6AEA0CDF-1FD5-0B47-982A-8E3D3263FF9A}"/>
                  </a:ext>
                </a:extLst>
              </p:cNvPr>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789;p77">
                <a:extLst>
                  <a:ext uri="{FF2B5EF4-FFF2-40B4-BE49-F238E27FC236}">
                    <a16:creationId xmlns:a16="http://schemas.microsoft.com/office/drawing/2014/main" id="{99F3A8F7-8EC4-D24C-B0C5-9DDDA78F1B2C}"/>
                  </a:ext>
                </a:extLst>
              </p:cNvPr>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790;p77">
                <a:extLst>
                  <a:ext uri="{FF2B5EF4-FFF2-40B4-BE49-F238E27FC236}">
                    <a16:creationId xmlns:a16="http://schemas.microsoft.com/office/drawing/2014/main" id="{0479AB9A-B303-AE49-B2DB-19CE5C5F8038}"/>
                  </a:ext>
                </a:extLst>
              </p:cNvPr>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791;p77">
                <a:extLst>
                  <a:ext uri="{FF2B5EF4-FFF2-40B4-BE49-F238E27FC236}">
                    <a16:creationId xmlns:a16="http://schemas.microsoft.com/office/drawing/2014/main" id="{D571AA35-2D32-4540-B881-94DB7306B4A8}"/>
                  </a:ext>
                </a:extLst>
              </p:cNvPr>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 name="Group 16">
            <a:extLst>
              <a:ext uri="{FF2B5EF4-FFF2-40B4-BE49-F238E27FC236}">
                <a16:creationId xmlns:a16="http://schemas.microsoft.com/office/drawing/2014/main" id="{FCDE216E-7FCE-5C4B-91F6-1873BE0AA230}"/>
              </a:ext>
            </a:extLst>
          </p:cNvPr>
          <p:cNvGrpSpPr/>
          <p:nvPr/>
        </p:nvGrpSpPr>
        <p:grpSpPr>
          <a:xfrm>
            <a:off x="4878950" y="2163276"/>
            <a:ext cx="556252" cy="533545"/>
            <a:chOff x="2641688" y="3989264"/>
            <a:chExt cx="805200" cy="805200"/>
          </a:xfrm>
          <a:gradFill>
            <a:gsLst>
              <a:gs pos="8000">
                <a:srgbClr val="FFCAE2"/>
              </a:gs>
              <a:gs pos="100000">
                <a:schemeClr val="accent6">
                  <a:lumMod val="75000"/>
                  <a:alpha val="46000"/>
                </a:schemeClr>
              </a:gs>
            </a:gsLst>
            <a:lin ang="5400000" scaled="1"/>
          </a:gradFill>
        </p:grpSpPr>
        <p:sp>
          <p:nvSpPr>
            <p:cNvPr id="88" name="Google Shape;2062;p50">
              <a:extLst>
                <a:ext uri="{FF2B5EF4-FFF2-40B4-BE49-F238E27FC236}">
                  <a16:creationId xmlns:a16="http://schemas.microsoft.com/office/drawing/2014/main" id="{72C1AB40-0FA9-7C40-A9F5-73E949002A02}"/>
                </a:ext>
              </a:extLst>
            </p:cNvPr>
            <p:cNvSpPr/>
            <p:nvPr/>
          </p:nvSpPr>
          <p:spPr>
            <a:xfrm>
              <a:off x="2641688" y="3989264"/>
              <a:ext cx="805200" cy="805200"/>
            </a:xfrm>
            <a:prstGeom prst="ellipse">
              <a:avLst/>
            </a:pr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12917;p77">
              <a:extLst>
                <a:ext uri="{FF2B5EF4-FFF2-40B4-BE49-F238E27FC236}">
                  <a16:creationId xmlns:a16="http://schemas.microsoft.com/office/drawing/2014/main" id="{00F03F23-2445-CE4E-AD1C-BBE4135E7E4B}"/>
                </a:ext>
              </a:extLst>
            </p:cNvPr>
            <p:cNvGrpSpPr/>
            <p:nvPr/>
          </p:nvGrpSpPr>
          <p:grpSpPr>
            <a:xfrm>
              <a:off x="2894790" y="4158049"/>
              <a:ext cx="285230" cy="355597"/>
              <a:chOff x="8007400" y="2902278"/>
              <a:chExt cx="285230" cy="355597"/>
            </a:xfrm>
            <a:grpFill/>
          </p:grpSpPr>
          <p:sp>
            <p:nvSpPr>
              <p:cNvPr id="74" name="Google Shape;12918;p77">
                <a:extLst>
                  <a:ext uri="{FF2B5EF4-FFF2-40B4-BE49-F238E27FC236}">
                    <a16:creationId xmlns:a16="http://schemas.microsoft.com/office/drawing/2014/main" id="{E976E5A9-D52E-8640-9F7D-8C4934E6F6D3}"/>
                  </a:ext>
                </a:extLst>
              </p:cNvPr>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919;p77">
                <a:extLst>
                  <a:ext uri="{FF2B5EF4-FFF2-40B4-BE49-F238E27FC236}">
                    <a16:creationId xmlns:a16="http://schemas.microsoft.com/office/drawing/2014/main" id="{167483EA-5BF8-FF4D-8C07-E08DB909C152}"/>
                  </a:ext>
                </a:extLst>
              </p:cNvPr>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AF2224C6-3ABE-A94E-B1C2-7EF3CC6B2A81}"/>
              </a:ext>
            </a:extLst>
          </p:cNvPr>
          <p:cNvGrpSpPr/>
          <p:nvPr/>
        </p:nvGrpSpPr>
        <p:grpSpPr>
          <a:xfrm>
            <a:off x="503741" y="1519734"/>
            <a:ext cx="556252" cy="539700"/>
            <a:chOff x="744010" y="1042446"/>
            <a:chExt cx="805200" cy="805200"/>
          </a:xfrm>
          <a:gradFill>
            <a:gsLst>
              <a:gs pos="8000">
                <a:srgbClr val="FFCAE2"/>
              </a:gs>
              <a:gs pos="100000">
                <a:schemeClr val="accent6">
                  <a:lumMod val="75000"/>
                  <a:alpha val="46000"/>
                </a:schemeClr>
              </a:gs>
            </a:gsLst>
            <a:lin ang="5400000" scaled="1"/>
          </a:gradFill>
        </p:grpSpPr>
        <p:sp>
          <p:nvSpPr>
            <p:cNvPr id="2061" name="Google Shape;2061;p50"/>
            <p:cNvSpPr/>
            <p:nvPr/>
          </p:nvSpPr>
          <p:spPr>
            <a:xfrm>
              <a:off x="744010" y="1042446"/>
              <a:ext cx="805200" cy="805200"/>
            </a:xfrm>
            <a:prstGeom prst="ellipse">
              <a:avLst/>
            </a:pr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12709;p77">
              <a:extLst>
                <a:ext uri="{FF2B5EF4-FFF2-40B4-BE49-F238E27FC236}">
                  <a16:creationId xmlns:a16="http://schemas.microsoft.com/office/drawing/2014/main" id="{430BFB8F-0152-D942-B8B4-6A58760C7052}"/>
                </a:ext>
              </a:extLst>
            </p:cNvPr>
            <p:cNvGrpSpPr/>
            <p:nvPr/>
          </p:nvGrpSpPr>
          <p:grpSpPr>
            <a:xfrm>
              <a:off x="956865" y="1248877"/>
              <a:ext cx="379489" cy="366046"/>
              <a:chOff x="1284212" y="1963766"/>
              <a:chExt cx="379489" cy="366046"/>
            </a:xfrm>
            <a:grpFill/>
          </p:grpSpPr>
          <p:sp>
            <p:nvSpPr>
              <p:cNvPr id="39" name="Google Shape;12710;p77">
                <a:extLst>
                  <a:ext uri="{FF2B5EF4-FFF2-40B4-BE49-F238E27FC236}">
                    <a16:creationId xmlns:a16="http://schemas.microsoft.com/office/drawing/2014/main" id="{C4122B78-8353-A743-8FBD-E8C87512DF4D}"/>
                  </a:ext>
                </a:extLst>
              </p:cNvPr>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711;p77">
                <a:extLst>
                  <a:ext uri="{FF2B5EF4-FFF2-40B4-BE49-F238E27FC236}">
                    <a16:creationId xmlns:a16="http://schemas.microsoft.com/office/drawing/2014/main" id="{B41DB89D-0CA2-AE4A-BADE-3320B5133015}"/>
                  </a:ext>
                </a:extLst>
              </p:cNvPr>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 name="Group 2">
            <a:extLst>
              <a:ext uri="{FF2B5EF4-FFF2-40B4-BE49-F238E27FC236}">
                <a16:creationId xmlns:a16="http://schemas.microsoft.com/office/drawing/2014/main" id="{EAA3FA0E-2B28-EE4D-A8E1-B042923ACB7C}"/>
              </a:ext>
            </a:extLst>
          </p:cNvPr>
          <p:cNvGrpSpPr/>
          <p:nvPr/>
        </p:nvGrpSpPr>
        <p:grpSpPr>
          <a:xfrm>
            <a:off x="501367" y="2480550"/>
            <a:ext cx="556252" cy="539700"/>
            <a:chOff x="744010" y="1992792"/>
            <a:chExt cx="805200" cy="805200"/>
          </a:xfrm>
          <a:gradFill>
            <a:gsLst>
              <a:gs pos="8000">
                <a:srgbClr val="FFCAE2"/>
              </a:gs>
              <a:gs pos="100000">
                <a:schemeClr val="accent6">
                  <a:lumMod val="75000"/>
                  <a:alpha val="46000"/>
                </a:schemeClr>
              </a:gs>
            </a:gsLst>
            <a:lin ang="5400000" scaled="1"/>
          </a:gradFill>
        </p:grpSpPr>
        <p:sp>
          <p:nvSpPr>
            <p:cNvPr id="2062" name="Google Shape;2062;p50"/>
            <p:cNvSpPr/>
            <p:nvPr/>
          </p:nvSpPr>
          <p:spPr>
            <a:xfrm>
              <a:off x="744010" y="1992792"/>
              <a:ext cx="805200" cy="805200"/>
            </a:xfrm>
            <a:prstGeom prst="ellipse">
              <a:avLst/>
            </a:pr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12745;p77">
              <a:extLst>
                <a:ext uri="{FF2B5EF4-FFF2-40B4-BE49-F238E27FC236}">
                  <a16:creationId xmlns:a16="http://schemas.microsoft.com/office/drawing/2014/main" id="{49A05872-63F0-E84E-AD4B-87ABE8A01475}"/>
                </a:ext>
              </a:extLst>
            </p:cNvPr>
            <p:cNvGrpSpPr/>
            <p:nvPr/>
          </p:nvGrpSpPr>
          <p:grpSpPr>
            <a:xfrm>
              <a:off x="959700" y="2252934"/>
              <a:ext cx="376654" cy="281566"/>
              <a:chOff x="4869651" y="2012218"/>
              <a:chExt cx="376654" cy="281566"/>
            </a:xfrm>
            <a:grpFill/>
          </p:grpSpPr>
          <p:sp>
            <p:nvSpPr>
              <p:cNvPr id="42" name="Google Shape;12746;p77">
                <a:extLst>
                  <a:ext uri="{FF2B5EF4-FFF2-40B4-BE49-F238E27FC236}">
                    <a16:creationId xmlns:a16="http://schemas.microsoft.com/office/drawing/2014/main" id="{D0D6A7B0-FC8D-E64E-A361-66F502F49E3D}"/>
                  </a:ext>
                </a:extLst>
              </p:cNvPr>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747;p77">
                <a:extLst>
                  <a:ext uri="{FF2B5EF4-FFF2-40B4-BE49-F238E27FC236}">
                    <a16:creationId xmlns:a16="http://schemas.microsoft.com/office/drawing/2014/main" id="{87BF7266-8301-6A42-AF42-428ADB29C81A}"/>
                  </a:ext>
                </a:extLst>
              </p:cNvPr>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748;p77">
                <a:extLst>
                  <a:ext uri="{FF2B5EF4-FFF2-40B4-BE49-F238E27FC236}">
                    <a16:creationId xmlns:a16="http://schemas.microsoft.com/office/drawing/2014/main" id="{64777A3C-DF9C-9449-8115-DB2A62591A42}"/>
                  </a:ext>
                </a:extLst>
              </p:cNvPr>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749;p77">
                <a:extLst>
                  <a:ext uri="{FF2B5EF4-FFF2-40B4-BE49-F238E27FC236}">
                    <a16:creationId xmlns:a16="http://schemas.microsoft.com/office/drawing/2014/main" id="{11ABFE08-8EEF-4341-B258-B80B6F5FBE09}"/>
                  </a:ext>
                </a:extLst>
              </p:cNvPr>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roup 3">
            <a:extLst>
              <a:ext uri="{FF2B5EF4-FFF2-40B4-BE49-F238E27FC236}">
                <a16:creationId xmlns:a16="http://schemas.microsoft.com/office/drawing/2014/main" id="{3B077E5F-7BE7-2540-8309-027DD5EC2DB3}"/>
              </a:ext>
            </a:extLst>
          </p:cNvPr>
          <p:cNvGrpSpPr/>
          <p:nvPr/>
        </p:nvGrpSpPr>
        <p:grpSpPr>
          <a:xfrm>
            <a:off x="521360" y="3426198"/>
            <a:ext cx="556252" cy="539700"/>
            <a:chOff x="717254" y="2963105"/>
            <a:chExt cx="805200" cy="805200"/>
          </a:xfrm>
          <a:gradFill>
            <a:gsLst>
              <a:gs pos="8000">
                <a:srgbClr val="FFCAE2"/>
              </a:gs>
              <a:gs pos="100000">
                <a:schemeClr val="accent6">
                  <a:lumMod val="75000"/>
                  <a:alpha val="46000"/>
                </a:schemeClr>
              </a:gs>
            </a:gsLst>
            <a:lin ang="5400000" scaled="1"/>
          </a:gradFill>
        </p:grpSpPr>
        <p:sp>
          <p:nvSpPr>
            <p:cNvPr id="2063" name="Google Shape;2063;p50"/>
            <p:cNvSpPr/>
            <p:nvPr/>
          </p:nvSpPr>
          <p:spPr>
            <a:xfrm>
              <a:off x="717254" y="2963105"/>
              <a:ext cx="805200" cy="805200"/>
            </a:xfrm>
            <a:prstGeom prst="ellipse">
              <a:avLst/>
            </a:pr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12817;p77">
              <a:extLst>
                <a:ext uri="{FF2B5EF4-FFF2-40B4-BE49-F238E27FC236}">
                  <a16:creationId xmlns:a16="http://schemas.microsoft.com/office/drawing/2014/main" id="{AF186813-51EB-EE49-8971-5A28BDC3D83C}"/>
                </a:ext>
              </a:extLst>
            </p:cNvPr>
            <p:cNvGrpSpPr/>
            <p:nvPr/>
          </p:nvGrpSpPr>
          <p:grpSpPr>
            <a:xfrm>
              <a:off x="975726" y="3171752"/>
              <a:ext cx="320143" cy="392581"/>
              <a:chOff x="3086313" y="2877049"/>
              <a:chExt cx="320143" cy="392581"/>
            </a:xfrm>
            <a:grpFill/>
          </p:grpSpPr>
          <p:sp>
            <p:nvSpPr>
              <p:cNvPr id="61" name="Google Shape;12818;p77">
                <a:extLst>
                  <a:ext uri="{FF2B5EF4-FFF2-40B4-BE49-F238E27FC236}">
                    <a16:creationId xmlns:a16="http://schemas.microsoft.com/office/drawing/2014/main" id="{6DD8BC1D-48AA-4D43-9461-27599CA38F06}"/>
                  </a:ext>
                </a:extLst>
              </p:cNvPr>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819;p77">
                <a:extLst>
                  <a:ext uri="{FF2B5EF4-FFF2-40B4-BE49-F238E27FC236}">
                    <a16:creationId xmlns:a16="http://schemas.microsoft.com/office/drawing/2014/main" id="{A06FDDA4-7F65-C645-A5AA-0387A35E1D75}"/>
                  </a:ext>
                </a:extLst>
              </p:cNvPr>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820;p77">
                <a:extLst>
                  <a:ext uri="{FF2B5EF4-FFF2-40B4-BE49-F238E27FC236}">
                    <a16:creationId xmlns:a16="http://schemas.microsoft.com/office/drawing/2014/main" id="{5B9E3424-9675-0843-BE1F-E060F4DB7FBF}"/>
                  </a:ext>
                </a:extLst>
              </p:cNvPr>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821;p77">
                <a:extLst>
                  <a:ext uri="{FF2B5EF4-FFF2-40B4-BE49-F238E27FC236}">
                    <a16:creationId xmlns:a16="http://schemas.microsoft.com/office/drawing/2014/main" id="{5569400C-C99E-3049-B8A5-22C0336C0C91}"/>
                  </a:ext>
                </a:extLst>
              </p:cNvPr>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822;p77">
                <a:extLst>
                  <a:ext uri="{FF2B5EF4-FFF2-40B4-BE49-F238E27FC236}">
                    <a16:creationId xmlns:a16="http://schemas.microsoft.com/office/drawing/2014/main" id="{E939C333-9697-D44D-BCC3-4B01F0BD6192}"/>
                  </a:ext>
                </a:extLst>
              </p:cNvPr>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823;p77">
                <a:extLst>
                  <a:ext uri="{FF2B5EF4-FFF2-40B4-BE49-F238E27FC236}">
                    <a16:creationId xmlns:a16="http://schemas.microsoft.com/office/drawing/2014/main" id="{81A7BBD3-063F-AA4B-A9ED-B7C67BEDB195}"/>
                  </a:ext>
                </a:extLst>
              </p:cNvPr>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2824;p77">
                <a:extLst>
                  <a:ext uri="{FF2B5EF4-FFF2-40B4-BE49-F238E27FC236}">
                    <a16:creationId xmlns:a16="http://schemas.microsoft.com/office/drawing/2014/main" id="{E8EECD69-538C-F548-869F-FDCBAC849B30}"/>
                  </a:ext>
                </a:extLst>
              </p:cNvPr>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825;p77">
                <a:extLst>
                  <a:ext uri="{FF2B5EF4-FFF2-40B4-BE49-F238E27FC236}">
                    <a16:creationId xmlns:a16="http://schemas.microsoft.com/office/drawing/2014/main" id="{A38526D2-83C9-E843-A974-3D8A90680FFD}"/>
                  </a:ext>
                </a:extLst>
              </p:cNvPr>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2826;p77">
                <a:extLst>
                  <a:ext uri="{FF2B5EF4-FFF2-40B4-BE49-F238E27FC236}">
                    <a16:creationId xmlns:a16="http://schemas.microsoft.com/office/drawing/2014/main" id="{CD7D399E-970A-1D42-82F8-1336B83D0333}"/>
                  </a:ext>
                </a:extLst>
              </p:cNvPr>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827;p77">
                <a:extLst>
                  <a:ext uri="{FF2B5EF4-FFF2-40B4-BE49-F238E27FC236}">
                    <a16:creationId xmlns:a16="http://schemas.microsoft.com/office/drawing/2014/main" id="{0577423F-1690-EA40-AA8D-6E0D4C5027A9}"/>
                  </a:ext>
                </a:extLst>
              </p:cNvPr>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2828;p77">
                <a:extLst>
                  <a:ext uri="{FF2B5EF4-FFF2-40B4-BE49-F238E27FC236}">
                    <a16:creationId xmlns:a16="http://schemas.microsoft.com/office/drawing/2014/main" id="{29D45669-6D7B-8B42-A9D5-E6A22801383F}"/>
                  </a:ext>
                </a:extLst>
              </p:cNvPr>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829;p77">
                <a:extLst>
                  <a:ext uri="{FF2B5EF4-FFF2-40B4-BE49-F238E27FC236}">
                    <a16:creationId xmlns:a16="http://schemas.microsoft.com/office/drawing/2014/main" id="{C76DE1D2-D55B-5340-BA63-BFC9E466C9D8}"/>
                  </a:ext>
                </a:extLst>
              </p:cNvPr>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 name="Google Shape;2055;p50">
            <a:extLst>
              <a:ext uri="{FF2B5EF4-FFF2-40B4-BE49-F238E27FC236}">
                <a16:creationId xmlns:a16="http://schemas.microsoft.com/office/drawing/2014/main" id="{308749A0-0E7E-0749-B74E-081668EECD9C}"/>
              </a:ext>
            </a:extLst>
          </p:cNvPr>
          <p:cNvSpPr txBox="1">
            <a:spLocks/>
          </p:cNvSpPr>
          <p:nvPr/>
        </p:nvSpPr>
        <p:spPr>
          <a:xfrm>
            <a:off x="1282221" y="3317246"/>
            <a:ext cx="3368721" cy="7864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1pPr>
            <a:lvl2pPr marL="914400" marR="0" lvl="1"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2pPr>
            <a:lvl3pPr marL="1371600" marR="0" lvl="2"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3pPr>
            <a:lvl4pPr marL="1828800" marR="0" lvl="3"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4pPr>
            <a:lvl5pPr marL="2286000" marR="0" lvl="4"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5pPr>
            <a:lvl6pPr marL="2743200" marR="0" lvl="5"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6pPr>
            <a:lvl7pPr marL="3200400" marR="0" lvl="6"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7pPr>
            <a:lvl8pPr marL="3657600" marR="0" lvl="7"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8pPr>
            <a:lvl9pPr marL="4114800" marR="0" lvl="8" indent="-317500" algn="ctr" rtl="0">
              <a:lnSpc>
                <a:spcPct val="100000"/>
              </a:lnSpc>
              <a:spcBef>
                <a:spcPts val="1600"/>
              </a:spcBef>
              <a:spcAft>
                <a:spcPts val="160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9pPr>
          </a:lstStyle>
          <a:p>
            <a:pPr marL="0" indent="0" algn="l">
              <a:spcAft>
                <a:spcPts val="1600"/>
              </a:spcAft>
              <a:buNone/>
            </a:pPr>
            <a:r>
              <a:rPr lang="en-US" dirty="0"/>
              <a:t>Since the iris is different between the left and right eye, recognition can be performed separately by each eye.</a:t>
            </a:r>
          </a:p>
        </p:txBody>
      </p:sp>
      <p:sp>
        <p:nvSpPr>
          <p:cNvPr id="107" name="Google Shape;2055;p50">
            <a:extLst>
              <a:ext uri="{FF2B5EF4-FFF2-40B4-BE49-F238E27FC236}">
                <a16:creationId xmlns:a16="http://schemas.microsoft.com/office/drawing/2014/main" id="{D521D934-F05B-7D47-8966-551DE6237E60}"/>
              </a:ext>
            </a:extLst>
          </p:cNvPr>
          <p:cNvSpPr txBox="1">
            <a:spLocks/>
          </p:cNvSpPr>
          <p:nvPr/>
        </p:nvSpPr>
        <p:spPr>
          <a:xfrm>
            <a:off x="5670123" y="4109089"/>
            <a:ext cx="3368721" cy="3661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1pPr>
            <a:lvl2pPr marL="914400" marR="0" lvl="1"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2pPr>
            <a:lvl3pPr marL="1371600" marR="0" lvl="2"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3pPr>
            <a:lvl4pPr marL="1828800" marR="0" lvl="3"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4pPr>
            <a:lvl5pPr marL="2286000" marR="0" lvl="4"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5pPr>
            <a:lvl6pPr marL="2743200" marR="0" lvl="5"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6pPr>
            <a:lvl7pPr marL="3200400" marR="0" lvl="6"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7pPr>
            <a:lvl8pPr marL="3657600" marR="0" lvl="7"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8pPr>
            <a:lvl9pPr marL="4114800" marR="0" lvl="8" indent="-317500" algn="ctr" rtl="0">
              <a:lnSpc>
                <a:spcPct val="100000"/>
              </a:lnSpc>
              <a:spcBef>
                <a:spcPts val="1600"/>
              </a:spcBef>
              <a:spcAft>
                <a:spcPts val="160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9pPr>
          </a:lstStyle>
          <a:p>
            <a:pPr marL="0" indent="0" algn="l">
              <a:spcAft>
                <a:spcPts val="1600"/>
              </a:spcAft>
              <a:buNone/>
            </a:pPr>
            <a:r>
              <a:rPr lang="en-US" dirty="0"/>
              <a:t>Possible to distinguish twins.</a:t>
            </a:r>
          </a:p>
        </p:txBody>
      </p:sp>
      <p:grpSp>
        <p:nvGrpSpPr>
          <p:cNvPr id="108" name="Group 107">
            <a:extLst>
              <a:ext uri="{FF2B5EF4-FFF2-40B4-BE49-F238E27FC236}">
                <a16:creationId xmlns:a16="http://schemas.microsoft.com/office/drawing/2014/main" id="{A4D55F72-D365-D84F-A6FC-D88234781E00}"/>
              </a:ext>
            </a:extLst>
          </p:cNvPr>
          <p:cNvGrpSpPr/>
          <p:nvPr/>
        </p:nvGrpSpPr>
        <p:grpSpPr>
          <a:xfrm>
            <a:off x="4876797" y="4027871"/>
            <a:ext cx="556252" cy="533545"/>
            <a:chOff x="732814" y="3913451"/>
            <a:chExt cx="805200" cy="805200"/>
          </a:xfrm>
          <a:gradFill>
            <a:gsLst>
              <a:gs pos="8000">
                <a:srgbClr val="FFCAE2"/>
              </a:gs>
              <a:gs pos="100000">
                <a:schemeClr val="accent6">
                  <a:lumMod val="75000"/>
                  <a:alpha val="46000"/>
                </a:schemeClr>
              </a:gs>
            </a:gsLst>
            <a:lin ang="5400000" scaled="1"/>
          </a:gradFill>
        </p:grpSpPr>
        <p:sp>
          <p:nvSpPr>
            <p:cNvPr id="109" name="Google Shape;2063;p50">
              <a:extLst>
                <a:ext uri="{FF2B5EF4-FFF2-40B4-BE49-F238E27FC236}">
                  <a16:creationId xmlns:a16="http://schemas.microsoft.com/office/drawing/2014/main" id="{D70E4F82-C08F-8B43-87BC-FA0CFCD4D0BD}"/>
                </a:ext>
              </a:extLst>
            </p:cNvPr>
            <p:cNvSpPr/>
            <p:nvPr/>
          </p:nvSpPr>
          <p:spPr>
            <a:xfrm>
              <a:off x="732814" y="3913451"/>
              <a:ext cx="805200" cy="805200"/>
            </a:xfrm>
            <a:prstGeom prst="ellipse">
              <a:avLst/>
            </a:pr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2587;p77">
              <a:extLst>
                <a:ext uri="{FF2B5EF4-FFF2-40B4-BE49-F238E27FC236}">
                  <a16:creationId xmlns:a16="http://schemas.microsoft.com/office/drawing/2014/main" id="{7BC95E5B-D056-C441-93E6-0255B3CCB7CA}"/>
                </a:ext>
              </a:extLst>
            </p:cNvPr>
            <p:cNvSpPr/>
            <p:nvPr/>
          </p:nvSpPr>
          <p:spPr>
            <a:xfrm>
              <a:off x="953729" y="4138082"/>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grpFill/>
            <a:ln>
              <a:gradFill>
                <a:gsLst>
                  <a:gs pos="37000">
                    <a:srgbClr val="B8B5E6">
                      <a:lumMod val="85241"/>
                      <a:alpha val="78563"/>
                    </a:srgbClr>
                  </a:gs>
                  <a:gs pos="100000">
                    <a:srgbClr val="FFCAE2"/>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2055;p50">
            <a:extLst>
              <a:ext uri="{FF2B5EF4-FFF2-40B4-BE49-F238E27FC236}">
                <a16:creationId xmlns:a16="http://schemas.microsoft.com/office/drawing/2014/main" id="{EA7184E2-4F8B-CC4B-82E6-48531F8223D1}"/>
              </a:ext>
            </a:extLst>
          </p:cNvPr>
          <p:cNvSpPr txBox="1">
            <a:spLocks/>
          </p:cNvSpPr>
          <p:nvPr/>
        </p:nvSpPr>
        <p:spPr>
          <a:xfrm>
            <a:off x="5671399" y="1035637"/>
            <a:ext cx="3368721" cy="9242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1pPr>
            <a:lvl2pPr marL="914400" marR="0" lvl="1"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2pPr>
            <a:lvl3pPr marL="1371600" marR="0" lvl="2"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3pPr>
            <a:lvl4pPr marL="1828800" marR="0" lvl="3"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4pPr>
            <a:lvl5pPr marL="2286000" marR="0" lvl="4"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5pPr>
            <a:lvl6pPr marL="2743200" marR="0" lvl="5"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6pPr>
            <a:lvl7pPr marL="3200400" marR="0" lvl="6"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7pPr>
            <a:lvl8pPr marL="3657600" marR="0" lvl="7"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8pPr>
            <a:lvl9pPr marL="4114800" marR="0" lvl="8" indent="-317500" algn="ctr" rtl="0">
              <a:lnSpc>
                <a:spcPct val="100000"/>
              </a:lnSpc>
              <a:spcBef>
                <a:spcPts val="1600"/>
              </a:spcBef>
              <a:spcAft>
                <a:spcPts val="160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9pPr>
          </a:lstStyle>
          <a:p>
            <a:pPr marL="0" indent="0" algn="l">
              <a:spcAft>
                <a:spcPts val="1600"/>
              </a:spcAft>
              <a:buNone/>
            </a:pPr>
            <a:r>
              <a:rPr lang="en-US" dirty="0"/>
              <a:t>As long as the eyes are exposed, iris recognition can be used even when the subject is wearing a hat, mask, eyeglasses or gloves.</a:t>
            </a:r>
          </a:p>
        </p:txBody>
      </p:sp>
      <p:sp>
        <p:nvSpPr>
          <p:cNvPr id="112" name="Google Shape;2055;p50">
            <a:extLst>
              <a:ext uri="{FF2B5EF4-FFF2-40B4-BE49-F238E27FC236}">
                <a16:creationId xmlns:a16="http://schemas.microsoft.com/office/drawing/2014/main" id="{13C0D5B6-5D4A-4C44-89EF-08D215471930}"/>
              </a:ext>
            </a:extLst>
          </p:cNvPr>
          <p:cNvSpPr txBox="1">
            <a:spLocks/>
          </p:cNvSpPr>
          <p:nvPr/>
        </p:nvSpPr>
        <p:spPr>
          <a:xfrm>
            <a:off x="5675285" y="2033987"/>
            <a:ext cx="3368721" cy="7864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1pPr>
            <a:lvl2pPr marL="914400" marR="0" lvl="1"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2pPr>
            <a:lvl3pPr marL="1371600" marR="0" lvl="2"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3pPr>
            <a:lvl4pPr marL="1828800" marR="0" lvl="3"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4pPr>
            <a:lvl5pPr marL="2286000" marR="0" lvl="4"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5pPr>
            <a:lvl6pPr marL="2743200" marR="0" lvl="5"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6pPr>
            <a:lvl7pPr marL="3200400" marR="0" lvl="6"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7pPr>
            <a:lvl8pPr marL="3657600" marR="0" lvl="7"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8pPr>
            <a:lvl9pPr marL="4114800" marR="0" lvl="8" indent="-317500" algn="ctr" rtl="0">
              <a:lnSpc>
                <a:spcPct val="100000"/>
              </a:lnSpc>
              <a:spcBef>
                <a:spcPts val="1600"/>
              </a:spcBef>
              <a:spcAft>
                <a:spcPts val="160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9pPr>
          </a:lstStyle>
          <a:p>
            <a:pPr marL="0" indent="0" algn="l">
              <a:spcAft>
                <a:spcPts val="1600"/>
              </a:spcAft>
              <a:buNone/>
            </a:pPr>
            <a:r>
              <a:rPr lang="en-US" dirty="0"/>
              <a:t>Because of using an infrared camera, recognition is available even at night or in the dark.</a:t>
            </a:r>
          </a:p>
        </p:txBody>
      </p:sp>
      <p:sp>
        <p:nvSpPr>
          <p:cNvPr id="113" name="Google Shape;2055;p50">
            <a:extLst>
              <a:ext uri="{FF2B5EF4-FFF2-40B4-BE49-F238E27FC236}">
                <a16:creationId xmlns:a16="http://schemas.microsoft.com/office/drawing/2014/main" id="{9D66ED14-8DFC-BE4B-8B2E-32C4D7C7AED1}"/>
              </a:ext>
            </a:extLst>
          </p:cNvPr>
          <p:cNvSpPr txBox="1">
            <a:spLocks/>
          </p:cNvSpPr>
          <p:nvPr/>
        </p:nvSpPr>
        <p:spPr>
          <a:xfrm>
            <a:off x="5670123" y="2987356"/>
            <a:ext cx="3368721" cy="7864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1pPr>
            <a:lvl2pPr marL="914400" marR="0" lvl="1"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2pPr>
            <a:lvl3pPr marL="1371600" marR="0" lvl="2"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3pPr>
            <a:lvl4pPr marL="1828800" marR="0" lvl="3"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4pPr>
            <a:lvl5pPr marL="2286000" marR="0" lvl="4"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5pPr>
            <a:lvl6pPr marL="2743200" marR="0" lvl="5"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6pPr>
            <a:lvl7pPr marL="3200400" marR="0" lvl="6"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7pPr>
            <a:lvl8pPr marL="3657600" marR="0" lvl="7"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8pPr>
            <a:lvl9pPr marL="4114800" marR="0" lvl="8" indent="-317500" algn="ctr" rtl="0">
              <a:lnSpc>
                <a:spcPct val="100000"/>
              </a:lnSpc>
              <a:spcBef>
                <a:spcPts val="1600"/>
              </a:spcBef>
              <a:spcAft>
                <a:spcPts val="160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9pPr>
          </a:lstStyle>
          <a:p>
            <a:pPr marL="0" indent="0" algn="l">
              <a:spcAft>
                <a:spcPts val="1600"/>
              </a:spcAft>
              <a:buNone/>
            </a:pPr>
            <a:r>
              <a:rPr lang="en-US" dirty="0"/>
              <a:t>Without the need to touch the device, contactless authentication is possible, making it hygienic to use.</a:t>
            </a:r>
          </a:p>
        </p:txBody>
      </p:sp>
      <p:sp>
        <p:nvSpPr>
          <p:cNvPr id="121" name="Google Shape;2055;p50">
            <a:extLst>
              <a:ext uri="{FF2B5EF4-FFF2-40B4-BE49-F238E27FC236}">
                <a16:creationId xmlns:a16="http://schemas.microsoft.com/office/drawing/2014/main" id="{D897E2F5-4D46-0D4A-90C7-E30CD1ECEBE3}"/>
              </a:ext>
            </a:extLst>
          </p:cNvPr>
          <p:cNvSpPr txBox="1">
            <a:spLocks/>
          </p:cNvSpPr>
          <p:nvPr/>
        </p:nvSpPr>
        <p:spPr>
          <a:xfrm>
            <a:off x="1282219" y="1361801"/>
            <a:ext cx="3368721" cy="7864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1pPr>
            <a:lvl2pPr marL="914400" marR="0" lvl="1"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2pPr>
            <a:lvl3pPr marL="1371600" marR="0" lvl="2"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3pPr>
            <a:lvl4pPr marL="1828800" marR="0" lvl="3"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4pPr>
            <a:lvl5pPr marL="2286000" marR="0" lvl="4"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5pPr>
            <a:lvl6pPr marL="2743200" marR="0" lvl="5"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6pPr>
            <a:lvl7pPr marL="3200400" marR="0" lvl="6"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7pPr>
            <a:lvl8pPr marL="3657600" marR="0" lvl="7" indent="-317500" algn="ctr"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8pPr>
            <a:lvl9pPr marL="4114800" marR="0" lvl="8" indent="-317500" algn="ctr" rtl="0">
              <a:lnSpc>
                <a:spcPct val="100000"/>
              </a:lnSpc>
              <a:spcBef>
                <a:spcPts val="1600"/>
              </a:spcBef>
              <a:spcAft>
                <a:spcPts val="160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9pPr>
          </a:lstStyle>
          <a:p>
            <a:pPr marL="0" indent="0" algn="l">
              <a:spcAft>
                <a:spcPts val="1600"/>
              </a:spcAft>
              <a:buNone/>
            </a:pPr>
            <a:r>
              <a:rPr lang="en-US" dirty="0"/>
              <a:t>Highly accurate and fast, iris recognition boasts of having top-class precision among different types of biometric authentication technologies.</a:t>
            </a:r>
          </a:p>
        </p:txBody>
      </p:sp>
    </p:spTree>
    <p:extLst>
      <p:ext uri="{BB962C8B-B14F-4D97-AF65-F5344CB8AC3E}">
        <p14:creationId xmlns:p14="http://schemas.microsoft.com/office/powerpoint/2010/main" val="130130936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054"/>
                                        </p:tgtEl>
                                        <p:attrNameLst>
                                          <p:attrName>style.visibility</p:attrName>
                                        </p:attrNameLst>
                                      </p:cBhvr>
                                      <p:to>
                                        <p:strVal val="visible"/>
                                      </p:to>
                                    </p:set>
                                  </p:childTnLst>
                                </p:cTn>
                              </p:par>
                            </p:childTnLst>
                          </p:cTn>
                        </p:par>
                        <p:par>
                          <p:cTn id="7" fill="hold">
                            <p:stCondLst>
                              <p:cond delay="0"/>
                            </p:stCondLst>
                            <p:childTnLst>
                              <p:par>
                                <p:cTn id="8" presetID="2" presetClass="entr" presetSubtype="4" fill="hold"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ppt_x"/>
                                          </p:val>
                                        </p:tav>
                                        <p:tav tm="100000">
                                          <p:val>
                                            <p:strVal val="#ppt_x"/>
                                          </p:val>
                                        </p:tav>
                                      </p:tavLst>
                                    </p:anim>
                                    <p:anim calcmode="lin" valueType="num">
                                      <p:cBhvr additive="base">
                                        <p:cTn id="11" dur="500" fill="hold"/>
                                        <p:tgtEl>
                                          <p:spTgt spid="2"/>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121"/>
                                        </p:tgtEl>
                                        <p:attrNameLst>
                                          <p:attrName>style.visibility</p:attrName>
                                        </p:attrNameLst>
                                      </p:cBhvr>
                                      <p:to>
                                        <p:strVal val="visible"/>
                                      </p:to>
                                    </p:set>
                                    <p:anim calcmode="lin" valueType="num">
                                      <p:cBhvr additive="base">
                                        <p:cTn id="14" dur="500" fill="hold"/>
                                        <p:tgtEl>
                                          <p:spTgt spid="121"/>
                                        </p:tgtEl>
                                        <p:attrNameLst>
                                          <p:attrName>ppt_x</p:attrName>
                                        </p:attrNameLst>
                                      </p:cBhvr>
                                      <p:tavLst>
                                        <p:tav tm="0">
                                          <p:val>
                                            <p:strVal val="#ppt_x"/>
                                          </p:val>
                                        </p:tav>
                                        <p:tav tm="100000">
                                          <p:val>
                                            <p:strVal val="#ppt_x"/>
                                          </p:val>
                                        </p:tav>
                                      </p:tavLst>
                                    </p:anim>
                                    <p:anim calcmode="lin" valueType="num">
                                      <p:cBhvr additive="base">
                                        <p:cTn id="15" dur="500" fill="hold"/>
                                        <p:tgtEl>
                                          <p:spTgt spid="121"/>
                                        </p:tgtEl>
                                        <p:attrNameLst>
                                          <p:attrName>ppt_y</p:attrName>
                                        </p:attrNameLst>
                                      </p:cBhvr>
                                      <p:tavLst>
                                        <p:tav tm="0">
                                          <p:val>
                                            <p:strVal val="1+#ppt_h/2"/>
                                          </p:val>
                                        </p:tav>
                                        <p:tav tm="100000">
                                          <p:val>
                                            <p:strVal val="#ppt_y"/>
                                          </p:val>
                                        </p:tav>
                                      </p:tavLst>
                                    </p:anim>
                                  </p:childTnLst>
                                </p:cTn>
                              </p:par>
                            </p:childTnLst>
                          </p:cTn>
                        </p:par>
                        <p:par>
                          <p:cTn id="16" fill="hold">
                            <p:stCondLst>
                              <p:cond delay="500"/>
                            </p:stCondLst>
                            <p:childTnLst>
                              <p:par>
                                <p:cTn id="17" presetID="2" presetClass="entr" presetSubtype="4" fill="hold" grpId="0" nodeType="afterEffect">
                                  <p:stCondLst>
                                    <p:cond delay="0"/>
                                  </p:stCondLst>
                                  <p:childTnLst>
                                    <p:set>
                                      <p:cBhvr>
                                        <p:cTn id="18" dur="1" fill="hold">
                                          <p:stCondLst>
                                            <p:cond delay="0"/>
                                          </p:stCondLst>
                                        </p:cTn>
                                        <p:tgtEl>
                                          <p:spTgt spid="2055">
                                            <p:txEl>
                                              <p:pRg st="0" end="0"/>
                                            </p:txEl>
                                          </p:spTgt>
                                        </p:tgtEl>
                                        <p:attrNameLst>
                                          <p:attrName>style.visibility</p:attrName>
                                        </p:attrNameLst>
                                      </p:cBhvr>
                                      <p:to>
                                        <p:strVal val="visible"/>
                                      </p:to>
                                    </p:set>
                                    <p:anim calcmode="lin" valueType="num">
                                      <p:cBhvr additive="base">
                                        <p:cTn id="19" dur="500" fill="hold"/>
                                        <p:tgtEl>
                                          <p:spTgt spid="205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055">
                                            <p:txEl>
                                              <p:pRg st="0" end="0"/>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4"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500" fill="hold"/>
                                        <p:tgtEl>
                                          <p:spTgt spid="4"/>
                                        </p:tgtEl>
                                        <p:attrNameLst>
                                          <p:attrName>ppt_x</p:attrName>
                                        </p:attrNameLst>
                                      </p:cBhvr>
                                      <p:tavLst>
                                        <p:tav tm="0">
                                          <p:val>
                                            <p:strVal val="#ppt_x"/>
                                          </p:val>
                                        </p:tav>
                                        <p:tav tm="100000">
                                          <p:val>
                                            <p:strVal val="#ppt_x"/>
                                          </p:val>
                                        </p:tav>
                                      </p:tavLst>
                                    </p:anim>
                                    <p:anim calcmode="lin" valueType="num">
                                      <p:cBhvr additive="base">
                                        <p:cTn id="29" dur="500" fill="hold"/>
                                        <p:tgtEl>
                                          <p:spTgt spid="4"/>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106"/>
                                        </p:tgtEl>
                                        <p:attrNameLst>
                                          <p:attrName>style.visibility</p:attrName>
                                        </p:attrNameLst>
                                      </p:cBhvr>
                                      <p:to>
                                        <p:strVal val="visible"/>
                                      </p:to>
                                    </p:set>
                                    <p:anim calcmode="lin" valueType="num">
                                      <p:cBhvr additive="base">
                                        <p:cTn id="32" dur="500" fill="hold"/>
                                        <p:tgtEl>
                                          <p:spTgt spid="106"/>
                                        </p:tgtEl>
                                        <p:attrNameLst>
                                          <p:attrName>ppt_x</p:attrName>
                                        </p:attrNameLst>
                                      </p:cBhvr>
                                      <p:tavLst>
                                        <p:tav tm="0">
                                          <p:val>
                                            <p:strVal val="#ppt_x"/>
                                          </p:val>
                                        </p:tav>
                                        <p:tav tm="100000">
                                          <p:val>
                                            <p:strVal val="#ppt_x"/>
                                          </p:val>
                                        </p:tav>
                                      </p:tavLst>
                                    </p:anim>
                                    <p:anim calcmode="lin" valueType="num">
                                      <p:cBhvr additive="base">
                                        <p:cTn id="33" dur="500" fill="hold"/>
                                        <p:tgtEl>
                                          <p:spTgt spid="106"/>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2" presetClass="entr" presetSubtype="4" fill="hold"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down)">
                                      <p:cBhvr>
                                        <p:cTn id="37" dur="500"/>
                                        <p:tgtEl>
                                          <p:spTgt spid="16"/>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111"/>
                                        </p:tgtEl>
                                        <p:attrNameLst>
                                          <p:attrName>style.visibility</p:attrName>
                                        </p:attrNameLst>
                                      </p:cBhvr>
                                      <p:to>
                                        <p:strVal val="visible"/>
                                      </p:to>
                                    </p:set>
                                    <p:animEffect transition="in" filter="wipe(down)">
                                      <p:cBhvr>
                                        <p:cTn id="40" dur="500"/>
                                        <p:tgtEl>
                                          <p:spTgt spid="111"/>
                                        </p:tgtEl>
                                      </p:cBhvr>
                                    </p:animEffect>
                                  </p:childTnLst>
                                </p:cTn>
                              </p:par>
                            </p:childTnLst>
                          </p:cTn>
                        </p:par>
                        <p:par>
                          <p:cTn id="41" fill="hold">
                            <p:stCondLst>
                              <p:cond delay="2000"/>
                            </p:stCondLst>
                            <p:childTnLst>
                              <p:par>
                                <p:cTn id="42" presetID="22" presetClass="entr" presetSubtype="4" fill="hold" nodeType="after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wipe(down)">
                                      <p:cBhvr>
                                        <p:cTn id="44" dur="500"/>
                                        <p:tgtEl>
                                          <p:spTgt spid="17"/>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112"/>
                                        </p:tgtEl>
                                        <p:attrNameLst>
                                          <p:attrName>style.visibility</p:attrName>
                                        </p:attrNameLst>
                                      </p:cBhvr>
                                      <p:to>
                                        <p:strVal val="visible"/>
                                      </p:to>
                                    </p:set>
                                    <p:animEffect transition="in" filter="wipe(down)">
                                      <p:cBhvr>
                                        <p:cTn id="47" dur="500"/>
                                        <p:tgtEl>
                                          <p:spTgt spid="112"/>
                                        </p:tgtEl>
                                      </p:cBhvr>
                                    </p:animEffect>
                                  </p:childTnLst>
                                </p:cTn>
                              </p:par>
                            </p:childTnLst>
                          </p:cTn>
                        </p:par>
                        <p:par>
                          <p:cTn id="48" fill="hold">
                            <p:stCondLst>
                              <p:cond delay="2500"/>
                            </p:stCondLst>
                            <p:childTnLst>
                              <p:par>
                                <p:cTn id="49" presetID="22" presetClass="entr" presetSubtype="4" fill="hold" nodeType="after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down)">
                                      <p:cBhvr>
                                        <p:cTn id="51" dur="500"/>
                                        <p:tgtEl>
                                          <p:spTgt spid="14"/>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113"/>
                                        </p:tgtEl>
                                        <p:attrNameLst>
                                          <p:attrName>style.visibility</p:attrName>
                                        </p:attrNameLst>
                                      </p:cBhvr>
                                      <p:to>
                                        <p:strVal val="visible"/>
                                      </p:to>
                                    </p:set>
                                    <p:animEffect transition="in" filter="wipe(down)">
                                      <p:cBhvr>
                                        <p:cTn id="54" dur="500"/>
                                        <p:tgtEl>
                                          <p:spTgt spid="113"/>
                                        </p:tgtEl>
                                      </p:cBhvr>
                                    </p:animEffect>
                                  </p:childTnLst>
                                </p:cTn>
                              </p:par>
                            </p:childTnLst>
                          </p:cTn>
                        </p:par>
                        <p:par>
                          <p:cTn id="55" fill="hold">
                            <p:stCondLst>
                              <p:cond delay="3000"/>
                            </p:stCondLst>
                            <p:childTnLst>
                              <p:par>
                                <p:cTn id="56" presetID="22" presetClass="entr" presetSubtype="4" fill="hold" nodeType="afterEffect">
                                  <p:stCondLst>
                                    <p:cond delay="0"/>
                                  </p:stCondLst>
                                  <p:childTnLst>
                                    <p:set>
                                      <p:cBhvr>
                                        <p:cTn id="57" dur="1" fill="hold">
                                          <p:stCondLst>
                                            <p:cond delay="0"/>
                                          </p:stCondLst>
                                        </p:cTn>
                                        <p:tgtEl>
                                          <p:spTgt spid="108"/>
                                        </p:tgtEl>
                                        <p:attrNameLst>
                                          <p:attrName>style.visibility</p:attrName>
                                        </p:attrNameLst>
                                      </p:cBhvr>
                                      <p:to>
                                        <p:strVal val="visible"/>
                                      </p:to>
                                    </p:set>
                                    <p:animEffect transition="in" filter="wipe(down)">
                                      <p:cBhvr>
                                        <p:cTn id="58" dur="500"/>
                                        <p:tgtEl>
                                          <p:spTgt spid="108"/>
                                        </p:tgtEl>
                                      </p:cBhvr>
                                    </p:animEffect>
                                  </p:childTnLst>
                                </p:cTn>
                              </p:par>
                              <p:par>
                                <p:cTn id="59" presetID="22" presetClass="entr" presetSubtype="4" fill="hold" grpId="0" nodeType="withEffect">
                                  <p:stCondLst>
                                    <p:cond delay="0"/>
                                  </p:stCondLst>
                                  <p:childTnLst>
                                    <p:set>
                                      <p:cBhvr>
                                        <p:cTn id="60" dur="1" fill="hold">
                                          <p:stCondLst>
                                            <p:cond delay="0"/>
                                          </p:stCondLst>
                                        </p:cTn>
                                        <p:tgtEl>
                                          <p:spTgt spid="107"/>
                                        </p:tgtEl>
                                        <p:attrNameLst>
                                          <p:attrName>style.visibility</p:attrName>
                                        </p:attrNameLst>
                                      </p:cBhvr>
                                      <p:to>
                                        <p:strVal val="visible"/>
                                      </p:to>
                                    </p:set>
                                    <p:animEffect transition="in" filter="wipe(down)">
                                      <p:cBhvr>
                                        <p:cTn id="61"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4" grpId="0"/>
      <p:bldP spid="2055" grpId="0" build="p"/>
      <p:bldP spid="106" grpId="0"/>
      <p:bldP spid="107" grpId="0"/>
      <p:bldP spid="111" grpId="0"/>
      <p:bldP spid="112" grpId="0"/>
      <p:bldP spid="113" grpId="0"/>
      <p:bldP spid="121"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55000">
              <a:srgbClr val="8BE3FF">
                <a:alpha val="46000"/>
                <a:lumMod val="76000"/>
                <a:lumOff val="24000"/>
              </a:srgbClr>
            </a:gs>
            <a:gs pos="0">
              <a:srgbClr val="FFCAE2"/>
            </a:gs>
          </a:gsLst>
          <a:lin ang="2700000" scaled="1"/>
        </a:gradFill>
        <a:effectLst/>
      </p:bgPr>
    </p:bg>
    <p:spTree>
      <p:nvGrpSpPr>
        <p:cNvPr id="1" name="Shape 2794"/>
        <p:cNvGrpSpPr/>
        <p:nvPr/>
      </p:nvGrpSpPr>
      <p:grpSpPr>
        <a:xfrm>
          <a:off x="0" y="0"/>
          <a:ext cx="0" cy="0"/>
          <a:chOff x="0" y="0"/>
          <a:chExt cx="0" cy="0"/>
        </a:xfrm>
      </p:grpSpPr>
      <p:sp>
        <p:nvSpPr>
          <p:cNvPr id="97" name="Rectangle 96">
            <a:extLst>
              <a:ext uri="{FF2B5EF4-FFF2-40B4-BE49-F238E27FC236}">
                <a16:creationId xmlns:a16="http://schemas.microsoft.com/office/drawing/2014/main" id="{44A90D3D-14E8-5243-B242-B17DA97A2C6A}"/>
              </a:ext>
            </a:extLst>
          </p:cNvPr>
          <p:cNvSpPr/>
          <p:nvPr/>
        </p:nvSpPr>
        <p:spPr>
          <a:xfrm>
            <a:off x="671659" y="2028706"/>
            <a:ext cx="1422117" cy="923330"/>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Ophthalmologist Frank Burch proposed the concept of using iris patterns as a method to recognize an individual. </a:t>
            </a:r>
          </a:p>
        </p:txBody>
      </p:sp>
      <p:sp>
        <p:nvSpPr>
          <p:cNvPr id="95" name="Rectangle 94">
            <a:extLst>
              <a:ext uri="{FF2B5EF4-FFF2-40B4-BE49-F238E27FC236}">
                <a16:creationId xmlns:a16="http://schemas.microsoft.com/office/drawing/2014/main" id="{CA98B8BD-8578-D546-BF2F-5A74D0BFD453}"/>
              </a:ext>
            </a:extLst>
          </p:cNvPr>
          <p:cNvSpPr/>
          <p:nvPr/>
        </p:nvSpPr>
        <p:spPr>
          <a:xfrm>
            <a:off x="2674586" y="1935396"/>
            <a:ext cx="1554839" cy="784830"/>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Dr. </a:t>
            </a:r>
            <a:r>
              <a:rPr lang="en-US" sz="900" dirty="0" err="1">
                <a:solidFill>
                  <a:schemeClr val="tx1">
                    <a:lumMod val="50000"/>
                    <a:lumOff val="50000"/>
                  </a:schemeClr>
                </a:solidFill>
                <a:latin typeface="DM Sans" pitchFamily="2" charset="77"/>
              </a:rPr>
              <a:t>Flom</a:t>
            </a:r>
            <a:r>
              <a:rPr lang="en-US" sz="900" dirty="0">
                <a:solidFill>
                  <a:schemeClr val="tx1">
                    <a:lumMod val="50000"/>
                    <a:lumOff val="50000"/>
                  </a:schemeClr>
                </a:solidFill>
                <a:latin typeface="DM Sans" pitchFamily="2" charset="77"/>
              </a:rPr>
              <a:t> approached Dr. John </a:t>
            </a:r>
            <a:r>
              <a:rPr lang="en-US" sz="900" dirty="0" err="1">
                <a:solidFill>
                  <a:schemeClr val="tx1">
                    <a:lumMod val="50000"/>
                    <a:lumOff val="50000"/>
                  </a:schemeClr>
                </a:solidFill>
                <a:latin typeface="DM Sans" pitchFamily="2" charset="77"/>
              </a:rPr>
              <a:t>Daugman</a:t>
            </a:r>
            <a:r>
              <a:rPr lang="en-US" sz="900" dirty="0">
                <a:solidFill>
                  <a:schemeClr val="tx1">
                    <a:lumMod val="50000"/>
                    <a:lumOff val="50000"/>
                  </a:schemeClr>
                </a:solidFill>
                <a:latin typeface="DM Sans" pitchFamily="2" charset="77"/>
              </a:rPr>
              <a:t> to develop an algorithm to automate identification of the human Iris. </a:t>
            </a:r>
          </a:p>
        </p:txBody>
      </p:sp>
      <p:sp>
        <p:nvSpPr>
          <p:cNvPr id="93" name="Rectangle 92">
            <a:extLst>
              <a:ext uri="{FF2B5EF4-FFF2-40B4-BE49-F238E27FC236}">
                <a16:creationId xmlns:a16="http://schemas.microsoft.com/office/drawing/2014/main" id="{05315ABA-930A-1841-9C6A-F99B06CF4E0E}"/>
              </a:ext>
            </a:extLst>
          </p:cNvPr>
          <p:cNvSpPr/>
          <p:nvPr/>
        </p:nvSpPr>
        <p:spPr>
          <a:xfrm>
            <a:off x="4802173" y="2011214"/>
            <a:ext cx="1548811" cy="646331"/>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Dr. </a:t>
            </a:r>
            <a:r>
              <a:rPr lang="en-US" sz="900" dirty="0" err="1">
                <a:solidFill>
                  <a:schemeClr val="tx1">
                    <a:lumMod val="50000"/>
                    <a:lumOff val="50000"/>
                  </a:schemeClr>
                </a:solidFill>
                <a:latin typeface="DM Sans" pitchFamily="2" charset="77"/>
              </a:rPr>
              <a:t>Daugman</a:t>
            </a:r>
            <a:r>
              <a:rPr lang="en-US" sz="900" dirty="0">
                <a:solidFill>
                  <a:schemeClr val="tx1">
                    <a:lumMod val="50000"/>
                    <a:lumOff val="50000"/>
                  </a:schemeClr>
                </a:solidFill>
                <a:latin typeface="DM Sans" pitchFamily="2" charset="77"/>
              </a:rPr>
              <a:t> was awarded a patent for his automated iris recognition algorithms. </a:t>
            </a:r>
          </a:p>
        </p:txBody>
      </p:sp>
      <p:sp>
        <p:nvSpPr>
          <p:cNvPr id="107" name="Rectangle 106">
            <a:extLst>
              <a:ext uri="{FF2B5EF4-FFF2-40B4-BE49-F238E27FC236}">
                <a16:creationId xmlns:a16="http://schemas.microsoft.com/office/drawing/2014/main" id="{93AA5292-3923-5E40-B746-AFFB8FA507A5}"/>
              </a:ext>
            </a:extLst>
          </p:cNvPr>
          <p:cNvSpPr/>
          <p:nvPr/>
        </p:nvSpPr>
        <p:spPr>
          <a:xfrm>
            <a:off x="1481145" y="3171914"/>
            <a:ext cx="1812182" cy="923330"/>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Drs. Leonard </a:t>
            </a:r>
            <a:r>
              <a:rPr lang="en-US" sz="900" dirty="0" err="1">
                <a:solidFill>
                  <a:schemeClr val="tx1">
                    <a:lumMod val="50000"/>
                    <a:lumOff val="50000"/>
                  </a:schemeClr>
                </a:solidFill>
                <a:latin typeface="DM Sans" pitchFamily="2" charset="77"/>
              </a:rPr>
              <a:t>Flom</a:t>
            </a:r>
            <a:r>
              <a:rPr lang="en-US" sz="900" dirty="0">
                <a:solidFill>
                  <a:schemeClr val="tx1">
                    <a:lumMod val="50000"/>
                    <a:lumOff val="50000"/>
                  </a:schemeClr>
                </a:solidFill>
                <a:latin typeface="DM Sans" pitchFamily="2" charset="77"/>
              </a:rPr>
              <a:t> and Aran </a:t>
            </a:r>
            <a:r>
              <a:rPr lang="en-US" sz="900" dirty="0" err="1">
                <a:solidFill>
                  <a:schemeClr val="tx1">
                    <a:lumMod val="50000"/>
                    <a:lumOff val="50000"/>
                  </a:schemeClr>
                </a:solidFill>
                <a:latin typeface="DM Sans" pitchFamily="2" charset="77"/>
              </a:rPr>
              <a:t>Safir</a:t>
            </a:r>
            <a:r>
              <a:rPr lang="en-US" sz="900" dirty="0">
                <a:solidFill>
                  <a:schemeClr val="tx1">
                    <a:lumMod val="50000"/>
                    <a:lumOff val="50000"/>
                  </a:schemeClr>
                </a:solidFill>
                <a:latin typeface="DM Sans" pitchFamily="2" charset="77"/>
              </a:rPr>
              <a:t>, ophthalmologists, proposed the concept that no two </a:t>
            </a:r>
            <a:r>
              <a:rPr lang="en-US" sz="900" dirty="0" err="1">
                <a:solidFill>
                  <a:schemeClr val="tx1">
                    <a:lumMod val="50000"/>
                    <a:lumOff val="50000"/>
                  </a:schemeClr>
                </a:solidFill>
                <a:latin typeface="DM Sans" pitchFamily="2" charset="77"/>
              </a:rPr>
              <a:t>irides</a:t>
            </a:r>
            <a:r>
              <a:rPr lang="en-US" sz="900" dirty="0">
                <a:solidFill>
                  <a:schemeClr val="tx1">
                    <a:lumMod val="50000"/>
                    <a:lumOff val="50000"/>
                  </a:schemeClr>
                </a:solidFill>
                <a:latin typeface="DM Sans" pitchFamily="2" charset="77"/>
              </a:rPr>
              <a:t> are alike, and were awarded a patent for the iris identification concept. </a:t>
            </a:r>
          </a:p>
        </p:txBody>
      </p:sp>
      <p:sp>
        <p:nvSpPr>
          <p:cNvPr id="105" name="Rectangle 104">
            <a:extLst>
              <a:ext uri="{FF2B5EF4-FFF2-40B4-BE49-F238E27FC236}">
                <a16:creationId xmlns:a16="http://schemas.microsoft.com/office/drawing/2014/main" id="{8A1D0B8D-908E-944F-9670-A16F3552ABCB}"/>
              </a:ext>
            </a:extLst>
          </p:cNvPr>
          <p:cNvSpPr/>
          <p:nvPr/>
        </p:nvSpPr>
        <p:spPr>
          <a:xfrm>
            <a:off x="3611024" y="3171914"/>
            <a:ext cx="1812181" cy="1200329"/>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The Defense Nuclear Agency began work to test and deliver a prototype unit, which was successfully completed by 1995 due to the combined efforts of Drs. </a:t>
            </a:r>
            <a:r>
              <a:rPr lang="en-US" sz="900" dirty="0" err="1">
                <a:solidFill>
                  <a:schemeClr val="tx1">
                    <a:lumMod val="50000"/>
                    <a:lumOff val="50000"/>
                  </a:schemeClr>
                </a:solidFill>
                <a:latin typeface="DM Sans" pitchFamily="2" charset="77"/>
              </a:rPr>
              <a:t>Flom</a:t>
            </a:r>
            <a:r>
              <a:rPr lang="en-US" sz="900" dirty="0">
                <a:solidFill>
                  <a:schemeClr val="tx1">
                    <a:lumMod val="50000"/>
                    <a:lumOff val="50000"/>
                  </a:schemeClr>
                </a:solidFill>
                <a:latin typeface="DM Sans" pitchFamily="2" charset="77"/>
              </a:rPr>
              <a:t>, </a:t>
            </a:r>
            <a:r>
              <a:rPr lang="en-US" sz="900" dirty="0" err="1">
                <a:solidFill>
                  <a:schemeClr val="tx1">
                    <a:lumMod val="50000"/>
                    <a:lumOff val="50000"/>
                  </a:schemeClr>
                </a:solidFill>
                <a:latin typeface="DM Sans" pitchFamily="2" charset="77"/>
              </a:rPr>
              <a:t>Safir</a:t>
            </a:r>
            <a:r>
              <a:rPr lang="en-US" sz="900" dirty="0">
                <a:solidFill>
                  <a:schemeClr val="tx1">
                    <a:lumMod val="50000"/>
                    <a:lumOff val="50000"/>
                  </a:schemeClr>
                </a:solidFill>
                <a:latin typeface="DM Sans" pitchFamily="2" charset="77"/>
              </a:rPr>
              <a:t>, and </a:t>
            </a:r>
            <a:r>
              <a:rPr lang="en-US" sz="900" dirty="0" err="1">
                <a:solidFill>
                  <a:schemeClr val="tx1">
                    <a:lumMod val="50000"/>
                    <a:lumOff val="50000"/>
                  </a:schemeClr>
                </a:solidFill>
                <a:latin typeface="DM Sans" pitchFamily="2" charset="77"/>
              </a:rPr>
              <a:t>Daugman</a:t>
            </a:r>
            <a:r>
              <a:rPr lang="en-US" sz="900" dirty="0">
                <a:solidFill>
                  <a:schemeClr val="tx1">
                    <a:lumMod val="50000"/>
                    <a:lumOff val="50000"/>
                  </a:schemeClr>
                </a:solidFill>
                <a:latin typeface="DM Sans" pitchFamily="2" charset="77"/>
              </a:rPr>
              <a:t>. </a:t>
            </a:r>
          </a:p>
          <a:p>
            <a:pPr algn="just"/>
            <a:endParaRPr lang="en-US" sz="900" dirty="0">
              <a:solidFill>
                <a:schemeClr val="tx1">
                  <a:lumMod val="50000"/>
                  <a:lumOff val="50000"/>
                </a:schemeClr>
              </a:solidFill>
              <a:latin typeface="DM Sans" pitchFamily="2" charset="77"/>
            </a:endParaRPr>
          </a:p>
        </p:txBody>
      </p:sp>
      <p:sp>
        <p:nvSpPr>
          <p:cNvPr id="103" name="Rectangle 102">
            <a:extLst>
              <a:ext uri="{FF2B5EF4-FFF2-40B4-BE49-F238E27FC236}">
                <a16:creationId xmlns:a16="http://schemas.microsoft.com/office/drawing/2014/main" id="{689EFB8C-302F-FE48-B276-21CCBE3277DC}"/>
              </a:ext>
            </a:extLst>
          </p:cNvPr>
          <p:cNvSpPr/>
          <p:nvPr/>
        </p:nvSpPr>
        <p:spPr>
          <a:xfrm>
            <a:off x="5872712" y="2845317"/>
            <a:ext cx="1314302" cy="507831"/>
          </a:xfrm>
          <a:prstGeom prst="rect">
            <a:avLst/>
          </a:prstGeom>
        </p:spPr>
        <p:txBody>
          <a:bodyPr wrap="square">
            <a:spAutoFit/>
          </a:bodyPr>
          <a:lstStyle/>
          <a:p>
            <a:pPr algn="just"/>
            <a:r>
              <a:rPr lang="en-US" sz="900" dirty="0">
                <a:solidFill>
                  <a:schemeClr val="tx1">
                    <a:lumMod val="50000"/>
                    <a:lumOff val="50000"/>
                  </a:schemeClr>
                </a:solidFill>
                <a:latin typeface="DM Sans" pitchFamily="2" charset="77"/>
              </a:rPr>
              <a:t>The first commercial products became available.</a:t>
            </a:r>
          </a:p>
        </p:txBody>
      </p:sp>
      <p:sp>
        <p:nvSpPr>
          <p:cNvPr id="155" name="Google Shape;2795;p57">
            <a:extLst>
              <a:ext uri="{FF2B5EF4-FFF2-40B4-BE49-F238E27FC236}">
                <a16:creationId xmlns:a16="http://schemas.microsoft.com/office/drawing/2014/main" id="{332F79A3-DB1A-AE47-B032-5739F56606C2}"/>
              </a:ext>
            </a:extLst>
          </p:cNvPr>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History of Iris Recognition?</a:t>
            </a:r>
            <a:endParaRPr dirty="0"/>
          </a:p>
        </p:txBody>
      </p:sp>
      <p:cxnSp>
        <p:nvCxnSpPr>
          <p:cNvPr id="2752" name="Straight Connector 2751">
            <a:extLst>
              <a:ext uri="{FF2B5EF4-FFF2-40B4-BE49-F238E27FC236}">
                <a16:creationId xmlns:a16="http://schemas.microsoft.com/office/drawing/2014/main" id="{492F7F7B-A0DA-2345-9049-815D020377DE}"/>
              </a:ext>
            </a:extLst>
          </p:cNvPr>
          <p:cNvCxnSpPr>
            <a:cxnSpLocks/>
          </p:cNvCxnSpPr>
          <p:nvPr/>
        </p:nvCxnSpPr>
        <p:spPr>
          <a:xfrm>
            <a:off x="529263" y="1375165"/>
            <a:ext cx="8085474" cy="0"/>
          </a:xfrm>
          <a:prstGeom prst="lin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w="28575" cap="flat">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headEnd type="oval"/>
            <a:tailEnd type="oval"/>
          </a:ln>
        </p:spPr>
        <p:style>
          <a:lnRef idx="1">
            <a:schemeClr val="accent1"/>
          </a:lnRef>
          <a:fillRef idx="0">
            <a:schemeClr val="accent1"/>
          </a:fillRef>
          <a:effectRef idx="0">
            <a:schemeClr val="accent1"/>
          </a:effectRef>
          <a:fontRef idx="minor">
            <a:schemeClr val="tx1"/>
          </a:fontRef>
        </p:style>
      </p:cxnSp>
      <p:sp>
        <p:nvSpPr>
          <p:cNvPr id="2755" name="Oval 2754">
            <a:extLst>
              <a:ext uri="{FF2B5EF4-FFF2-40B4-BE49-F238E27FC236}">
                <a16:creationId xmlns:a16="http://schemas.microsoft.com/office/drawing/2014/main" id="{48E331B2-BCE2-1544-9E5D-3D5B099ABF54}"/>
              </a:ext>
            </a:extLst>
          </p:cNvPr>
          <p:cNvSpPr/>
          <p:nvPr/>
        </p:nvSpPr>
        <p:spPr>
          <a:xfrm>
            <a:off x="1257008" y="1324363"/>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166" name="Oval 165">
            <a:extLst>
              <a:ext uri="{FF2B5EF4-FFF2-40B4-BE49-F238E27FC236}">
                <a16:creationId xmlns:a16="http://schemas.microsoft.com/office/drawing/2014/main" id="{7BA59BBA-1E24-F345-A4E5-F37E330C9B9E}"/>
              </a:ext>
            </a:extLst>
          </p:cNvPr>
          <p:cNvSpPr/>
          <p:nvPr/>
        </p:nvSpPr>
        <p:spPr>
          <a:xfrm>
            <a:off x="2324833" y="1320842"/>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167" name="Oval 166">
            <a:extLst>
              <a:ext uri="{FF2B5EF4-FFF2-40B4-BE49-F238E27FC236}">
                <a16:creationId xmlns:a16="http://schemas.microsoft.com/office/drawing/2014/main" id="{522EE422-454C-D54B-B96D-CC4CCF31CB21}"/>
              </a:ext>
            </a:extLst>
          </p:cNvPr>
          <p:cNvSpPr/>
          <p:nvPr/>
        </p:nvSpPr>
        <p:spPr>
          <a:xfrm>
            <a:off x="3392658" y="1330106"/>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168" name="Oval 167">
            <a:extLst>
              <a:ext uri="{FF2B5EF4-FFF2-40B4-BE49-F238E27FC236}">
                <a16:creationId xmlns:a16="http://schemas.microsoft.com/office/drawing/2014/main" id="{C74A0673-0F35-9A4F-9DB5-A447BBE3E291}"/>
              </a:ext>
            </a:extLst>
          </p:cNvPr>
          <p:cNvSpPr/>
          <p:nvPr/>
        </p:nvSpPr>
        <p:spPr>
          <a:xfrm>
            <a:off x="4460483" y="1330106"/>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169" name="Oval 168">
            <a:extLst>
              <a:ext uri="{FF2B5EF4-FFF2-40B4-BE49-F238E27FC236}">
                <a16:creationId xmlns:a16="http://schemas.microsoft.com/office/drawing/2014/main" id="{0380BF4D-38DC-3640-98B1-8021AA8DF9C2}"/>
              </a:ext>
            </a:extLst>
          </p:cNvPr>
          <p:cNvSpPr/>
          <p:nvPr/>
        </p:nvSpPr>
        <p:spPr>
          <a:xfrm>
            <a:off x="5528308" y="1318442"/>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170" name="Oval 169">
            <a:extLst>
              <a:ext uri="{FF2B5EF4-FFF2-40B4-BE49-F238E27FC236}">
                <a16:creationId xmlns:a16="http://schemas.microsoft.com/office/drawing/2014/main" id="{1BBCE9CD-D4F7-5246-945E-D0C1B4DF0648}"/>
              </a:ext>
            </a:extLst>
          </p:cNvPr>
          <p:cNvSpPr/>
          <p:nvPr/>
        </p:nvSpPr>
        <p:spPr>
          <a:xfrm>
            <a:off x="6470176" y="1330106"/>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2757" name="TextBox 2756">
            <a:extLst>
              <a:ext uri="{FF2B5EF4-FFF2-40B4-BE49-F238E27FC236}">
                <a16:creationId xmlns:a16="http://schemas.microsoft.com/office/drawing/2014/main" id="{85D52C30-CAEA-1240-B740-18DEA5CF3C7E}"/>
              </a:ext>
            </a:extLst>
          </p:cNvPr>
          <p:cNvSpPr txBox="1"/>
          <p:nvPr/>
        </p:nvSpPr>
        <p:spPr>
          <a:xfrm>
            <a:off x="933175" y="1027510"/>
            <a:ext cx="725645" cy="307777"/>
          </a:xfrm>
          <a:prstGeom prst="rect">
            <a:avLst/>
          </a:prstGeom>
          <a:noFill/>
        </p:spPr>
        <p:txBody>
          <a:bodyPr wrap="square" rtlCol="0">
            <a:spAutoFit/>
          </a:bodyPr>
          <a:lstStyle/>
          <a:p>
            <a:pPr algn="ctr"/>
            <a:r>
              <a:rPr lang="en-VN" dirty="0">
                <a:latin typeface="DM Sans" pitchFamily="2" charset="77"/>
              </a:rPr>
              <a:t>1936</a:t>
            </a:r>
          </a:p>
        </p:txBody>
      </p:sp>
      <p:sp>
        <p:nvSpPr>
          <p:cNvPr id="173" name="TextBox 172">
            <a:extLst>
              <a:ext uri="{FF2B5EF4-FFF2-40B4-BE49-F238E27FC236}">
                <a16:creationId xmlns:a16="http://schemas.microsoft.com/office/drawing/2014/main" id="{11E08AD0-D4C4-A34F-BD82-18702AC39578}"/>
              </a:ext>
            </a:extLst>
          </p:cNvPr>
          <p:cNvSpPr txBox="1"/>
          <p:nvPr/>
        </p:nvSpPr>
        <p:spPr>
          <a:xfrm>
            <a:off x="2014087" y="1036454"/>
            <a:ext cx="725645" cy="307777"/>
          </a:xfrm>
          <a:prstGeom prst="rect">
            <a:avLst/>
          </a:prstGeom>
          <a:noFill/>
        </p:spPr>
        <p:txBody>
          <a:bodyPr wrap="square" rtlCol="0">
            <a:spAutoFit/>
          </a:bodyPr>
          <a:lstStyle/>
          <a:p>
            <a:pPr algn="ctr"/>
            <a:r>
              <a:rPr lang="en-VN" dirty="0">
                <a:latin typeface="DM Sans" pitchFamily="2" charset="77"/>
              </a:rPr>
              <a:t>1985 </a:t>
            </a:r>
          </a:p>
        </p:txBody>
      </p:sp>
      <p:sp>
        <p:nvSpPr>
          <p:cNvPr id="174" name="TextBox 173">
            <a:extLst>
              <a:ext uri="{FF2B5EF4-FFF2-40B4-BE49-F238E27FC236}">
                <a16:creationId xmlns:a16="http://schemas.microsoft.com/office/drawing/2014/main" id="{4C2C9F88-CA05-A142-B9E4-41878076EA5D}"/>
              </a:ext>
            </a:extLst>
          </p:cNvPr>
          <p:cNvSpPr txBox="1"/>
          <p:nvPr/>
        </p:nvSpPr>
        <p:spPr>
          <a:xfrm>
            <a:off x="3064471" y="1044858"/>
            <a:ext cx="725645" cy="307777"/>
          </a:xfrm>
          <a:prstGeom prst="rect">
            <a:avLst/>
          </a:prstGeom>
          <a:noFill/>
        </p:spPr>
        <p:txBody>
          <a:bodyPr wrap="square" lIns="91440" tIns="45720" rIns="91440" bIns="45720" rtlCol="0" anchor="t">
            <a:spAutoFit/>
          </a:bodyPr>
          <a:lstStyle/>
          <a:p>
            <a:pPr algn="ctr"/>
            <a:r>
              <a:rPr lang="en-VN" dirty="0">
                <a:latin typeface="DM Sans"/>
              </a:rPr>
              <a:t>1987</a:t>
            </a:r>
            <a:endParaRPr lang="en-VN" dirty="0">
              <a:latin typeface="DM Sans" pitchFamily="2" charset="77"/>
            </a:endParaRPr>
          </a:p>
        </p:txBody>
      </p:sp>
      <p:sp>
        <p:nvSpPr>
          <p:cNvPr id="175" name="TextBox 174">
            <a:extLst>
              <a:ext uri="{FF2B5EF4-FFF2-40B4-BE49-F238E27FC236}">
                <a16:creationId xmlns:a16="http://schemas.microsoft.com/office/drawing/2014/main" id="{514AB3F2-F8CA-0F47-9C92-1DEAED48DA43}"/>
              </a:ext>
            </a:extLst>
          </p:cNvPr>
          <p:cNvSpPr txBox="1"/>
          <p:nvPr/>
        </p:nvSpPr>
        <p:spPr>
          <a:xfrm>
            <a:off x="4151659" y="1035918"/>
            <a:ext cx="725645" cy="307777"/>
          </a:xfrm>
          <a:prstGeom prst="rect">
            <a:avLst/>
          </a:prstGeom>
          <a:noFill/>
        </p:spPr>
        <p:txBody>
          <a:bodyPr wrap="square" lIns="91440" tIns="45720" rIns="91440" bIns="45720" rtlCol="0" anchor="t">
            <a:spAutoFit/>
          </a:bodyPr>
          <a:lstStyle/>
          <a:p>
            <a:pPr algn="ctr"/>
            <a:r>
              <a:rPr lang="en-VN" dirty="0">
                <a:latin typeface="DM Sans"/>
              </a:rPr>
              <a:t>1993</a:t>
            </a:r>
            <a:endParaRPr lang="en-VN" dirty="0">
              <a:latin typeface="DM Sans" pitchFamily="2" charset="77"/>
            </a:endParaRPr>
          </a:p>
        </p:txBody>
      </p:sp>
      <p:sp>
        <p:nvSpPr>
          <p:cNvPr id="176" name="TextBox 175">
            <a:extLst>
              <a:ext uri="{FF2B5EF4-FFF2-40B4-BE49-F238E27FC236}">
                <a16:creationId xmlns:a16="http://schemas.microsoft.com/office/drawing/2014/main" id="{1F82C02E-DC2B-1F42-8B72-E3E8F83D7120}"/>
              </a:ext>
            </a:extLst>
          </p:cNvPr>
          <p:cNvSpPr txBox="1"/>
          <p:nvPr/>
        </p:nvSpPr>
        <p:spPr>
          <a:xfrm>
            <a:off x="6167041" y="1027510"/>
            <a:ext cx="725645" cy="307777"/>
          </a:xfrm>
          <a:prstGeom prst="rect">
            <a:avLst/>
          </a:prstGeom>
          <a:noFill/>
        </p:spPr>
        <p:txBody>
          <a:bodyPr wrap="square" rtlCol="0">
            <a:spAutoFit/>
          </a:bodyPr>
          <a:lstStyle/>
          <a:p>
            <a:pPr algn="ctr"/>
            <a:r>
              <a:rPr lang="en-VN" dirty="0">
                <a:latin typeface="DM Sans" pitchFamily="2" charset="77"/>
              </a:rPr>
              <a:t>1995</a:t>
            </a:r>
          </a:p>
        </p:txBody>
      </p:sp>
      <p:sp>
        <p:nvSpPr>
          <p:cNvPr id="177" name="TextBox 176">
            <a:extLst>
              <a:ext uri="{FF2B5EF4-FFF2-40B4-BE49-F238E27FC236}">
                <a16:creationId xmlns:a16="http://schemas.microsoft.com/office/drawing/2014/main" id="{F2416409-D3D3-C143-A761-0D37CB45314F}"/>
              </a:ext>
            </a:extLst>
          </p:cNvPr>
          <p:cNvSpPr txBox="1"/>
          <p:nvPr/>
        </p:nvSpPr>
        <p:spPr>
          <a:xfrm>
            <a:off x="7741656" y="1035918"/>
            <a:ext cx="725645" cy="307777"/>
          </a:xfrm>
          <a:prstGeom prst="rect">
            <a:avLst/>
          </a:prstGeom>
          <a:noFill/>
        </p:spPr>
        <p:txBody>
          <a:bodyPr wrap="square" rtlCol="0">
            <a:spAutoFit/>
          </a:bodyPr>
          <a:lstStyle/>
          <a:p>
            <a:pPr algn="ctr"/>
            <a:r>
              <a:rPr lang="en-VN" dirty="0">
                <a:latin typeface="DM Sans" pitchFamily="2" charset="77"/>
              </a:rPr>
              <a:t>2005</a:t>
            </a:r>
          </a:p>
        </p:txBody>
      </p:sp>
      <p:cxnSp>
        <p:nvCxnSpPr>
          <p:cNvPr id="2763" name="Straight Connector 2762">
            <a:extLst>
              <a:ext uri="{FF2B5EF4-FFF2-40B4-BE49-F238E27FC236}">
                <a16:creationId xmlns:a16="http://schemas.microsoft.com/office/drawing/2014/main" id="{D4EB1643-3DD5-D24C-A568-7B58836F9B0E}"/>
              </a:ext>
            </a:extLst>
          </p:cNvPr>
          <p:cNvCxnSpPr>
            <a:cxnSpLocks/>
            <a:stCxn id="2755" idx="4"/>
          </p:cNvCxnSpPr>
          <p:nvPr/>
        </p:nvCxnSpPr>
        <p:spPr>
          <a:xfrm flipH="1">
            <a:off x="1310668" y="1432363"/>
            <a:ext cx="340" cy="541914"/>
          </a:xfrm>
          <a:prstGeom prst="line">
            <a:avLst/>
          </a:prstGeom>
          <a:ln w="15875" cap="flat">
            <a:solidFill>
              <a:schemeClr val="accent1">
                <a:shade val="95000"/>
                <a:satMod val="105000"/>
                <a:alpha val="4935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768" name="Straight Connector 2767">
            <a:extLst>
              <a:ext uri="{FF2B5EF4-FFF2-40B4-BE49-F238E27FC236}">
                <a16:creationId xmlns:a16="http://schemas.microsoft.com/office/drawing/2014/main" id="{EABFB9B9-1989-F040-8BF8-2E7CB7439B4C}"/>
              </a:ext>
            </a:extLst>
          </p:cNvPr>
          <p:cNvCxnSpPr>
            <a:cxnSpLocks/>
            <a:stCxn id="166" idx="4"/>
            <a:endCxn id="107" idx="0"/>
          </p:cNvCxnSpPr>
          <p:nvPr/>
        </p:nvCxnSpPr>
        <p:spPr>
          <a:xfrm>
            <a:off x="2378833" y="1428842"/>
            <a:ext cx="8403" cy="1743072"/>
          </a:xfrm>
          <a:prstGeom prst="line">
            <a:avLst/>
          </a:prstGeom>
          <a:ln>
            <a:solidFill>
              <a:schemeClr val="accent1">
                <a:shade val="95000"/>
                <a:satMod val="105000"/>
                <a:alpha val="49892"/>
              </a:schemeClr>
            </a:solidFill>
            <a:prstDash val="lgDash"/>
            <a:headEnd type="none"/>
            <a:tailEnd type="oval"/>
          </a:ln>
        </p:spPr>
        <p:style>
          <a:lnRef idx="1">
            <a:schemeClr val="accent1"/>
          </a:lnRef>
          <a:fillRef idx="0">
            <a:schemeClr val="accent1"/>
          </a:fillRef>
          <a:effectRef idx="0">
            <a:schemeClr val="accent1"/>
          </a:effectRef>
          <a:fontRef idx="minor">
            <a:schemeClr val="tx1"/>
          </a:fontRef>
        </p:style>
      </p:cxnSp>
      <p:cxnSp>
        <p:nvCxnSpPr>
          <p:cNvPr id="2773" name="Straight Connector 2772">
            <a:extLst>
              <a:ext uri="{FF2B5EF4-FFF2-40B4-BE49-F238E27FC236}">
                <a16:creationId xmlns:a16="http://schemas.microsoft.com/office/drawing/2014/main" id="{4EBEF220-79B4-B641-BC26-C750B0B933F6}"/>
              </a:ext>
            </a:extLst>
          </p:cNvPr>
          <p:cNvCxnSpPr>
            <a:cxnSpLocks/>
            <a:stCxn id="168" idx="4"/>
            <a:endCxn id="105" idx="0"/>
          </p:cNvCxnSpPr>
          <p:nvPr/>
        </p:nvCxnSpPr>
        <p:spPr>
          <a:xfrm>
            <a:off x="4514483" y="1438106"/>
            <a:ext cx="2632" cy="1733808"/>
          </a:xfrm>
          <a:prstGeom prst="line">
            <a:avLst/>
          </a:prstGeom>
          <a:ln>
            <a:solidFill>
              <a:schemeClr val="accent1">
                <a:shade val="95000"/>
                <a:satMod val="105000"/>
                <a:alpha val="50000"/>
              </a:schemeClr>
            </a:solidFill>
            <a:prstDash val="lgDash"/>
            <a:tailEnd type="oval"/>
          </a:ln>
        </p:spPr>
        <p:style>
          <a:lnRef idx="1">
            <a:schemeClr val="accent1"/>
          </a:lnRef>
          <a:fillRef idx="0">
            <a:schemeClr val="accent1"/>
          </a:fillRef>
          <a:effectRef idx="0">
            <a:schemeClr val="accent1"/>
          </a:effectRef>
          <a:fontRef idx="minor">
            <a:schemeClr val="tx1"/>
          </a:fontRef>
        </p:style>
      </p:cxnSp>
      <p:cxnSp>
        <p:nvCxnSpPr>
          <p:cNvPr id="2775" name="Straight Connector 2774">
            <a:extLst>
              <a:ext uri="{FF2B5EF4-FFF2-40B4-BE49-F238E27FC236}">
                <a16:creationId xmlns:a16="http://schemas.microsoft.com/office/drawing/2014/main" id="{6AB7BCE5-56F2-CA43-8E2D-D437F776D1B6}"/>
              </a:ext>
            </a:extLst>
          </p:cNvPr>
          <p:cNvCxnSpPr>
            <a:cxnSpLocks/>
            <a:stCxn id="167" idx="4"/>
            <a:endCxn id="95" idx="0"/>
          </p:cNvCxnSpPr>
          <p:nvPr/>
        </p:nvCxnSpPr>
        <p:spPr>
          <a:xfrm>
            <a:off x="3446658" y="1438106"/>
            <a:ext cx="5348" cy="497290"/>
          </a:xfrm>
          <a:prstGeom prst="line">
            <a:avLst/>
          </a:prstGeom>
          <a:ln>
            <a:solidFill>
              <a:schemeClr val="accent1">
                <a:shade val="95000"/>
                <a:satMod val="105000"/>
                <a:alpha val="50136"/>
              </a:schemeClr>
            </a:solidFill>
            <a:prstDash val="lgDash"/>
            <a:tailEnd type="oval"/>
          </a:ln>
        </p:spPr>
        <p:style>
          <a:lnRef idx="1">
            <a:schemeClr val="accent1"/>
          </a:lnRef>
          <a:fillRef idx="0">
            <a:schemeClr val="accent1"/>
          </a:fillRef>
          <a:effectRef idx="0">
            <a:schemeClr val="accent1"/>
          </a:effectRef>
          <a:fontRef idx="minor">
            <a:schemeClr val="tx1"/>
          </a:fontRef>
        </p:style>
      </p:cxnSp>
      <p:cxnSp>
        <p:nvCxnSpPr>
          <p:cNvPr id="2780" name="Straight Connector 2779">
            <a:extLst>
              <a:ext uri="{FF2B5EF4-FFF2-40B4-BE49-F238E27FC236}">
                <a16:creationId xmlns:a16="http://schemas.microsoft.com/office/drawing/2014/main" id="{65359DB7-FCD7-C349-8C0E-A349C20AE905}"/>
              </a:ext>
            </a:extLst>
          </p:cNvPr>
          <p:cNvCxnSpPr>
            <a:cxnSpLocks/>
            <a:stCxn id="170" idx="4"/>
            <a:endCxn id="103" idx="0"/>
          </p:cNvCxnSpPr>
          <p:nvPr/>
        </p:nvCxnSpPr>
        <p:spPr>
          <a:xfrm>
            <a:off x="6524176" y="1438106"/>
            <a:ext cx="5687" cy="1407211"/>
          </a:xfrm>
          <a:prstGeom prst="line">
            <a:avLst/>
          </a:prstGeom>
          <a:ln>
            <a:solidFill>
              <a:schemeClr val="accent1">
                <a:shade val="95000"/>
                <a:satMod val="105000"/>
                <a:alpha val="50000"/>
              </a:schemeClr>
            </a:solidFill>
            <a:prstDash val="lgDash"/>
            <a:tailEnd type="oval"/>
          </a:ln>
        </p:spPr>
        <p:style>
          <a:lnRef idx="1">
            <a:schemeClr val="accent1"/>
          </a:lnRef>
          <a:fillRef idx="0">
            <a:schemeClr val="accent1"/>
          </a:fillRef>
          <a:effectRef idx="0">
            <a:schemeClr val="accent1"/>
          </a:effectRef>
          <a:fontRef idx="minor">
            <a:schemeClr val="tx1"/>
          </a:fontRef>
        </p:style>
      </p:cxnSp>
      <p:cxnSp>
        <p:nvCxnSpPr>
          <p:cNvPr id="2787" name="Straight Connector 2786">
            <a:extLst>
              <a:ext uri="{FF2B5EF4-FFF2-40B4-BE49-F238E27FC236}">
                <a16:creationId xmlns:a16="http://schemas.microsoft.com/office/drawing/2014/main" id="{5EA61CB3-0B78-B745-ACEA-84BBF4066046}"/>
              </a:ext>
            </a:extLst>
          </p:cNvPr>
          <p:cNvCxnSpPr>
            <a:cxnSpLocks/>
            <a:stCxn id="169" idx="4"/>
            <a:endCxn id="93" idx="0"/>
          </p:cNvCxnSpPr>
          <p:nvPr/>
        </p:nvCxnSpPr>
        <p:spPr>
          <a:xfrm flipH="1">
            <a:off x="5576579" y="1426442"/>
            <a:ext cx="5729" cy="584772"/>
          </a:xfrm>
          <a:prstGeom prst="line">
            <a:avLst/>
          </a:prstGeom>
          <a:ln>
            <a:solidFill>
              <a:schemeClr val="accent1">
                <a:shade val="95000"/>
                <a:satMod val="105000"/>
                <a:alpha val="49968"/>
              </a:schemeClr>
            </a:solidFill>
            <a:prstDash val="lgDash"/>
            <a:tailEnd type="ova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3B174112-962D-774B-B8E8-C84524F841A3}"/>
              </a:ext>
            </a:extLst>
          </p:cNvPr>
          <p:cNvSpPr/>
          <p:nvPr/>
        </p:nvSpPr>
        <p:spPr>
          <a:xfrm>
            <a:off x="7181327" y="1858537"/>
            <a:ext cx="1951299" cy="1754326"/>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The broad patent covering the basic concept of iris recognition expired, providing marketing opportunities for other companies that have developed their own algorithms for iris recognition. The patent on the </a:t>
            </a:r>
            <a:r>
              <a:rPr lang="en-US" sz="900" dirty="0" err="1">
                <a:solidFill>
                  <a:schemeClr val="tx1">
                    <a:lumMod val="50000"/>
                    <a:lumOff val="50000"/>
                  </a:schemeClr>
                </a:solidFill>
                <a:latin typeface="DM Sans" pitchFamily="2" charset="77"/>
              </a:rPr>
              <a:t>IrisCodes</a:t>
            </a:r>
            <a:r>
              <a:rPr lang="en-US" sz="900" dirty="0">
                <a:solidFill>
                  <a:schemeClr val="tx1">
                    <a:lumMod val="50000"/>
                    <a:lumOff val="50000"/>
                  </a:schemeClr>
                </a:solidFill>
                <a:latin typeface="DM Sans" pitchFamily="2" charset="77"/>
              </a:rPr>
              <a:t>® implementation of iris recognition developed by Dr. </a:t>
            </a:r>
            <a:r>
              <a:rPr lang="en-US" sz="900" dirty="0" err="1">
                <a:solidFill>
                  <a:schemeClr val="tx1">
                    <a:lumMod val="50000"/>
                    <a:lumOff val="50000"/>
                  </a:schemeClr>
                </a:solidFill>
                <a:latin typeface="DM Sans" pitchFamily="2" charset="77"/>
              </a:rPr>
              <a:t>Daugman</a:t>
            </a:r>
            <a:r>
              <a:rPr lang="en-US" sz="900" dirty="0">
                <a:solidFill>
                  <a:schemeClr val="tx1">
                    <a:lumMod val="50000"/>
                    <a:lumOff val="50000"/>
                  </a:schemeClr>
                </a:solidFill>
                <a:latin typeface="DM Sans" pitchFamily="2" charset="77"/>
              </a:rPr>
              <a:t> (explained below) will not expire until 2011.</a:t>
            </a:r>
          </a:p>
          <a:p>
            <a:pPr algn="just"/>
            <a:endParaRPr lang="en-US" sz="900" dirty="0">
              <a:solidFill>
                <a:schemeClr val="tx1">
                  <a:lumMod val="50000"/>
                  <a:lumOff val="50000"/>
                </a:schemeClr>
              </a:solidFill>
              <a:latin typeface="DM Sans" pitchFamily="2" charset="77"/>
            </a:endParaRPr>
          </a:p>
        </p:txBody>
      </p:sp>
      <p:sp>
        <p:nvSpPr>
          <p:cNvPr id="58" name="Oval 57">
            <a:extLst>
              <a:ext uri="{FF2B5EF4-FFF2-40B4-BE49-F238E27FC236}">
                <a16:creationId xmlns:a16="http://schemas.microsoft.com/office/drawing/2014/main" id="{649950CD-059C-1345-80EF-A16FC59AA7D0}"/>
              </a:ext>
            </a:extLst>
          </p:cNvPr>
          <p:cNvSpPr/>
          <p:nvPr/>
        </p:nvSpPr>
        <p:spPr>
          <a:xfrm>
            <a:off x="8079505" y="1344231"/>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cxnSp>
        <p:nvCxnSpPr>
          <p:cNvPr id="52" name="Straight Connector 51">
            <a:extLst>
              <a:ext uri="{FF2B5EF4-FFF2-40B4-BE49-F238E27FC236}">
                <a16:creationId xmlns:a16="http://schemas.microsoft.com/office/drawing/2014/main" id="{3651A80C-18E1-3E4A-91B6-DB02669D9B38}"/>
              </a:ext>
            </a:extLst>
          </p:cNvPr>
          <p:cNvCxnSpPr>
            <a:cxnSpLocks/>
            <a:stCxn id="58" idx="4"/>
          </p:cNvCxnSpPr>
          <p:nvPr/>
        </p:nvCxnSpPr>
        <p:spPr>
          <a:xfrm>
            <a:off x="8133505" y="1452231"/>
            <a:ext cx="0" cy="432095"/>
          </a:xfrm>
          <a:prstGeom prst="line">
            <a:avLst/>
          </a:prstGeom>
          <a:ln>
            <a:solidFill>
              <a:schemeClr val="accent1">
                <a:shade val="95000"/>
                <a:satMod val="105000"/>
                <a:alpha val="49000"/>
              </a:schemeClr>
            </a:solidFill>
            <a:prstDash val="lgDash"/>
            <a:tailEnd type="ova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512842C3-C8E3-5540-016B-29BB0BBE5E7F}"/>
              </a:ext>
            </a:extLst>
          </p:cNvPr>
          <p:cNvSpPr txBox="1"/>
          <p:nvPr/>
        </p:nvSpPr>
        <p:spPr>
          <a:xfrm>
            <a:off x="5239389" y="1027510"/>
            <a:ext cx="725645" cy="307777"/>
          </a:xfrm>
          <a:prstGeom prst="rect">
            <a:avLst/>
          </a:prstGeom>
          <a:noFill/>
        </p:spPr>
        <p:txBody>
          <a:bodyPr wrap="square" lIns="91440" tIns="45720" rIns="91440" bIns="45720" rtlCol="0" anchor="t">
            <a:spAutoFit/>
          </a:bodyPr>
          <a:lstStyle/>
          <a:p>
            <a:pPr algn="ctr"/>
            <a:r>
              <a:rPr lang="en-VN" dirty="0">
                <a:latin typeface="DM Sans"/>
              </a:rPr>
              <a:t>1994</a:t>
            </a:r>
            <a:endParaRPr lang="en-VN" dirty="0">
              <a:latin typeface="DM Sans" pitchFamily="2" charset="77"/>
            </a:endParaRPr>
          </a:p>
        </p:txBody>
      </p:sp>
    </p:spTree>
    <p:extLst>
      <p:ext uri="{BB962C8B-B14F-4D97-AF65-F5344CB8AC3E}">
        <p14:creationId xmlns:p14="http://schemas.microsoft.com/office/powerpoint/2010/main" val="386053296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5"/>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2752"/>
                                        </p:tgtEl>
                                        <p:attrNameLst>
                                          <p:attrName>style.visibility</p:attrName>
                                        </p:attrNameLst>
                                      </p:cBhvr>
                                      <p:to>
                                        <p:strVal val="visible"/>
                                      </p:to>
                                    </p:set>
                                    <p:animEffect transition="in" filter="wipe(left)">
                                      <p:cBhvr>
                                        <p:cTn id="10" dur="500"/>
                                        <p:tgtEl>
                                          <p:spTgt spid="275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755"/>
                                        </p:tgtEl>
                                        <p:attrNameLst>
                                          <p:attrName>style.visibility</p:attrName>
                                        </p:attrNameLst>
                                      </p:cBhvr>
                                      <p:to>
                                        <p:strVal val="visible"/>
                                      </p:to>
                                    </p:set>
                                    <p:animEffect transition="in" filter="fade">
                                      <p:cBhvr>
                                        <p:cTn id="15" dur="500"/>
                                        <p:tgtEl>
                                          <p:spTgt spid="2755"/>
                                        </p:tgtEl>
                                      </p:cBhvr>
                                    </p:animEffect>
                                  </p:childTnLst>
                                </p:cTn>
                              </p:par>
                            </p:childTnLst>
                          </p:cTn>
                        </p:par>
                        <p:par>
                          <p:cTn id="16" fill="hold">
                            <p:stCondLst>
                              <p:cond delay="500"/>
                            </p:stCondLst>
                            <p:childTnLst>
                              <p:par>
                                <p:cTn id="17" presetID="16" presetClass="entr" presetSubtype="21" fill="hold" grpId="0" nodeType="afterEffect">
                                  <p:stCondLst>
                                    <p:cond delay="0"/>
                                  </p:stCondLst>
                                  <p:childTnLst>
                                    <p:set>
                                      <p:cBhvr>
                                        <p:cTn id="18" dur="1" fill="hold">
                                          <p:stCondLst>
                                            <p:cond delay="0"/>
                                          </p:stCondLst>
                                        </p:cTn>
                                        <p:tgtEl>
                                          <p:spTgt spid="2757"/>
                                        </p:tgtEl>
                                        <p:attrNameLst>
                                          <p:attrName>style.visibility</p:attrName>
                                        </p:attrNameLst>
                                      </p:cBhvr>
                                      <p:to>
                                        <p:strVal val="visible"/>
                                      </p:to>
                                    </p:set>
                                    <p:animEffect transition="in" filter="barn(inVertical)">
                                      <p:cBhvr>
                                        <p:cTn id="19" dur="500"/>
                                        <p:tgtEl>
                                          <p:spTgt spid="2757"/>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2763"/>
                                        </p:tgtEl>
                                        <p:attrNameLst>
                                          <p:attrName>style.visibility</p:attrName>
                                        </p:attrNameLst>
                                      </p:cBhvr>
                                      <p:to>
                                        <p:strVal val="visible"/>
                                      </p:to>
                                    </p:set>
                                    <p:animEffect transition="in" filter="wipe(up)">
                                      <p:cBhvr>
                                        <p:cTn id="23" dur="500"/>
                                        <p:tgtEl>
                                          <p:spTgt spid="2763"/>
                                        </p:tgtEl>
                                      </p:cBhvr>
                                    </p:animEffect>
                                  </p:childTnLst>
                                </p:cTn>
                              </p:par>
                            </p:childTnLst>
                          </p:cTn>
                        </p:par>
                        <p:par>
                          <p:cTn id="24" fill="hold">
                            <p:stCondLst>
                              <p:cond delay="1500"/>
                            </p:stCondLst>
                            <p:childTnLst>
                              <p:par>
                                <p:cTn id="25" presetID="16" presetClass="entr" presetSubtype="37" fill="hold" grpId="0" nodeType="afterEffect">
                                  <p:stCondLst>
                                    <p:cond delay="0"/>
                                  </p:stCondLst>
                                  <p:childTnLst>
                                    <p:set>
                                      <p:cBhvr>
                                        <p:cTn id="26" dur="1" fill="hold">
                                          <p:stCondLst>
                                            <p:cond delay="0"/>
                                          </p:stCondLst>
                                        </p:cTn>
                                        <p:tgtEl>
                                          <p:spTgt spid="97"/>
                                        </p:tgtEl>
                                        <p:attrNameLst>
                                          <p:attrName>style.visibility</p:attrName>
                                        </p:attrNameLst>
                                      </p:cBhvr>
                                      <p:to>
                                        <p:strVal val="visible"/>
                                      </p:to>
                                    </p:set>
                                    <p:animEffect transition="in" filter="barn(outVertical)">
                                      <p:cBhvr>
                                        <p:cTn id="27" dur="500"/>
                                        <p:tgtEl>
                                          <p:spTgt spid="9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66"/>
                                        </p:tgtEl>
                                        <p:attrNameLst>
                                          <p:attrName>style.visibility</p:attrName>
                                        </p:attrNameLst>
                                      </p:cBhvr>
                                      <p:to>
                                        <p:strVal val="visible"/>
                                      </p:to>
                                    </p:set>
                                    <p:animEffect transition="in" filter="fade">
                                      <p:cBhvr>
                                        <p:cTn id="32" dur="500"/>
                                        <p:tgtEl>
                                          <p:spTgt spid="166"/>
                                        </p:tgtEl>
                                      </p:cBhvr>
                                    </p:animEffect>
                                  </p:childTnLst>
                                </p:cTn>
                              </p:par>
                            </p:childTnLst>
                          </p:cTn>
                        </p:par>
                        <p:par>
                          <p:cTn id="33" fill="hold">
                            <p:stCondLst>
                              <p:cond delay="500"/>
                            </p:stCondLst>
                            <p:childTnLst>
                              <p:par>
                                <p:cTn id="34" presetID="16" presetClass="entr" presetSubtype="21" fill="hold" grpId="0" nodeType="afterEffect">
                                  <p:stCondLst>
                                    <p:cond delay="0"/>
                                  </p:stCondLst>
                                  <p:childTnLst>
                                    <p:set>
                                      <p:cBhvr>
                                        <p:cTn id="35" dur="1" fill="hold">
                                          <p:stCondLst>
                                            <p:cond delay="0"/>
                                          </p:stCondLst>
                                        </p:cTn>
                                        <p:tgtEl>
                                          <p:spTgt spid="173"/>
                                        </p:tgtEl>
                                        <p:attrNameLst>
                                          <p:attrName>style.visibility</p:attrName>
                                        </p:attrNameLst>
                                      </p:cBhvr>
                                      <p:to>
                                        <p:strVal val="visible"/>
                                      </p:to>
                                    </p:set>
                                    <p:animEffect transition="in" filter="barn(inVertical)">
                                      <p:cBhvr>
                                        <p:cTn id="36" dur="500"/>
                                        <p:tgtEl>
                                          <p:spTgt spid="173"/>
                                        </p:tgtEl>
                                      </p:cBhvr>
                                    </p:animEffect>
                                  </p:childTnLst>
                                </p:cTn>
                              </p:par>
                            </p:childTnLst>
                          </p:cTn>
                        </p:par>
                        <p:par>
                          <p:cTn id="37" fill="hold">
                            <p:stCondLst>
                              <p:cond delay="1000"/>
                            </p:stCondLst>
                            <p:childTnLst>
                              <p:par>
                                <p:cTn id="38" presetID="22" presetClass="entr" presetSubtype="1" fill="hold" nodeType="afterEffect">
                                  <p:stCondLst>
                                    <p:cond delay="0"/>
                                  </p:stCondLst>
                                  <p:childTnLst>
                                    <p:set>
                                      <p:cBhvr>
                                        <p:cTn id="39" dur="1" fill="hold">
                                          <p:stCondLst>
                                            <p:cond delay="0"/>
                                          </p:stCondLst>
                                        </p:cTn>
                                        <p:tgtEl>
                                          <p:spTgt spid="2768"/>
                                        </p:tgtEl>
                                        <p:attrNameLst>
                                          <p:attrName>style.visibility</p:attrName>
                                        </p:attrNameLst>
                                      </p:cBhvr>
                                      <p:to>
                                        <p:strVal val="visible"/>
                                      </p:to>
                                    </p:set>
                                    <p:animEffect transition="in" filter="wipe(up)">
                                      <p:cBhvr>
                                        <p:cTn id="40" dur="500"/>
                                        <p:tgtEl>
                                          <p:spTgt spid="2768"/>
                                        </p:tgtEl>
                                      </p:cBhvr>
                                    </p:animEffect>
                                  </p:childTnLst>
                                </p:cTn>
                              </p:par>
                            </p:childTnLst>
                          </p:cTn>
                        </p:par>
                        <p:par>
                          <p:cTn id="41" fill="hold">
                            <p:stCondLst>
                              <p:cond delay="1500"/>
                            </p:stCondLst>
                            <p:childTnLst>
                              <p:par>
                                <p:cTn id="42" presetID="16" presetClass="entr" presetSubtype="37" fill="hold" grpId="0" nodeType="afterEffect">
                                  <p:stCondLst>
                                    <p:cond delay="0"/>
                                  </p:stCondLst>
                                  <p:childTnLst>
                                    <p:set>
                                      <p:cBhvr>
                                        <p:cTn id="43" dur="1" fill="hold">
                                          <p:stCondLst>
                                            <p:cond delay="0"/>
                                          </p:stCondLst>
                                        </p:cTn>
                                        <p:tgtEl>
                                          <p:spTgt spid="107"/>
                                        </p:tgtEl>
                                        <p:attrNameLst>
                                          <p:attrName>style.visibility</p:attrName>
                                        </p:attrNameLst>
                                      </p:cBhvr>
                                      <p:to>
                                        <p:strVal val="visible"/>
                                      </p:to>
                                    </p:set>
                                    <p:animEffect transition="in" filter="barn(outVertical)">
                                      <p:cBhvr>
                                        <p:cTn id="44" dur="500"/>
                                        <p:tgtEl>
                                          <p:spTgt spid="107"/>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67"/>
                                        </p:tgtEl>
                                        <p:attrNameLst>
                                          <p:attrName>style.visibility</p:attrName>
                                        </p:attrNameLst>
                                      </p:cBhvr>
                                      <p:to>
                                        <p:strVal val="visible"/>
                                      </p:to>
                                    </p:set>
                                    <p:animEffect transition="in" filter="fade">
                                      <p:cBhvr>
                                        <p:cTn id="49" dur="500"/>
                                        <p:tgtEl>
                                          <p:spTgt spid="167"/>
                                        </p:tgtEl>
                                      </p:cBhvr>
                                    </p:animEffect>
                                  </p:childTnLst>
                                </p:cTn>
                              </p:par>
                            </p:childTnLst>
                          </p:cTn>
                        </p:par>
                        <p:par>
                          <p:cTn id="50" fill="hold">
                            <p:stCondLst>
                              <p:cond delay="500"/>
                            </p:stCondLst>
                            <p:childTnLst>
                              <p:par>
                                <p:cTn id="51" presetID="16" presetClass="entr" presetSubtype="21" fill="hold" grpId="0" nodeType="afterEffect">
                                  <p:stCondLst>
                                    <p:cond delay="0"/>
                                  </p:stCondLst>
                                  <p:childTnLst>
                                    <p:set>
                                      <p:cBhvr>
                                        <p:cTn id="52" dur="1" fill="hold">
                                          <p:stCondLst>
                                            <p:cond delay="0"/>
                                          </p:stCondLst>
                                        </p:cTn>
                                        <p:tgtEl>
                                          <p:spTgt spid="174"/>
                                        </p:tgtEl>
                                        <p:attrNameLst>
                                          <p:attrName>style.visibility</p:attrName>
                                        </p:attrNameLst>
                                      </p:cBhvr>
                                      <p:to>
                                        <p:strVal val="visible"/>
                                      </p:to>
                                    </p:set>
                                    <p:animEffect transition="in" filter="barn(inVertical)">
                                      <p:cBhvr>
                                        <p:cTn id="53" dur="500"/>
                                        <p:tgtEl>
                                          <p:spTgt spid="174"/>
                                        </p:tgtEl>
                                      </p:cBhvr>
                                    </p:animEffect>
                                  </p:childTnLst>
                                </p:cTn>
                              </p:par>
                            </p:childTnLst>
                          </p:cTn>
                        </p:par>
                        <p:par>
                          <p:cTn id="54" fill="hold">
                            <p:stCondLst>
                              <p:cond delay="1000"/>
                            </p:stCondLst>
                            <p:childTnLst>
                              <p:par>
                                <p:cTn id="55" presetID="22" presetClass="entr" presetSubtype="1" fill="hold" nodeType="afterEffect">
                                  <p:stCondLst>
                                    <p:cond delay="0"/>
                                  </p:stCondLst>
                                  <p:childTnLst>
                                    <p:set>
                                      <p:cBhvr>
                                        <p:cTn id="56" dur="1" fill="hold">
                                          <p:stCondLst>
                                            <p:cond delay="0"/>
                                          </p:stCondLst>
                                        </p:cTn>
                                        <p:tgtEl>
                                          <p:spTgt spid="2775"/>
                                        </p:tgtEl>
                                        <p:attrNameLst>
                                          <p:attrName>style.visibility</p:attrName>
                                        </p:attrNameLst>
                                      </p:cBhvr>
                                      <p:to>
                                        <p:strVal val="visible"/>
                                      </p:to>
                                    </p:set>
                                    <p:animEffect transition="in" filter="wipe(up)">
                                      <p:cBhvr>
                                        <p:cTn id="57" dur="500"/>
                                        <p:tgtEl>
                                          <p:spTgt spid="2775"/>
                                        </p:tgtEl>
                                      </p:cBhvr>
                                    </p:animEffect>
                                  </p:childTnLst>
                                </p:cTn>
                              </p:par>
                            </p:childTnLst>
                          </p:cTn>
                        </p:par>
                        <p:par>
                          <p:cTn id="58" fill="hold">
                            <p:stCondLst>
                              <p:cond delay="1500"/>
                            </p:stCondLst>
                            <p:childTnLst>
                              <p:par>
                                <p:cTn id="59" presetID="16" presetClass="entr" presetSubtype="37" fill="hold" grpId="0" nodeType="afterEffect">
                                  <p:stCondLst>
                                    <p:cond delay="0"/>
                                  </p:stCondLst>
                                  <p:childTnLst>
                                    <p:set>
                                      <p:cBhvr>
                                        <p:cTn id="60" dur="1" fill="hold">
                                          <p:stCondLst>
                                            <p:cond delay="0"/>
                                          </p:stCondLst>
                                        </p:cTn>
                                        <p:tgtEl>
                                          <p:spTgt spid="95"/>
                                        </p:tgtEl>
                                        <p:attrNameLst>
                                          <p:attrName>style.visibility</p:attrName>
                                        </p:attrNameLst>
                                      </p:cBhvr>
                                      <p:to>
                                        <p:strVal val="visible"/>
                                      </p:to>
                                    </p:set>
                                    <p:animEffect transition="in" filter="barn(outVertical)">
                                      <p:cBhvr>
                                        <p:cTn id="61" dur="500"/>
                                        <p:tgtEl>
                                          <p:spTgt spid="95"/>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168"/>
                                        </p:tgtEl>
                                        <p:attrNameLst>
                                          <p:attrName>style.visibility</p:attrName>
                                        </p:attrNameLst>
                                      </p:cBhvr>
                                      <p:to>
                                        <p:strVal val="visible"/>
                                      </p:to>
                                    </p:set>
                                    <p:animEffect transition="in" filter="fade">
                                      <p:cBhvr>
                                        <p:cTn id="66" dur="500"/>
                                        <p:tgtEl>
                                          <p:spTgt spid="168"/>
                                        </p:tgtEl>
                                      </p:cBhvr>
                                    </p:animEffect>
                                  </p:childTnLst>
                                </p:cTn>
                              </p:par>
                            </p:childTnLst>
                          </p:cTn>
                        </p:par>
                        <p:par>
                          <p:cTn id="67" fill="hold">
                            <p:stCondLst>
                              <p:cond delay="500"/>
                            </p:stCondLst>
                            <p:childTnLst>
                              <p:par>
                                <p:cTn id="68" presetID="22" presetClass="entr" presetSubtype="1" fill="hold" nodeType="afterEffect">
                                  <p:stCondLst>
                                    <p:cond delay="0"/>
                                  </p:stCondLst>
                                  <p:childTnLst>
                                    <p:set>
                                      <p:cBhvr>
                                        <p:cTn id="69" dur="1" fill="hold">
                                          <p:stCondLst>
                                            <p:cond delay="0"/>
                                          </p:stCondLst>
                                        </p:cTn>
                                        <p:tgtEl>
                                          <p:spTgt spid="2773"/>
                                        </p:tgtEl>
                                        <p:attrNameLst>
                                          <p:attrName>style.visibility</p:attrName>
                                        </p:attrNameLst>
                                      </p:cBhvr>
                                      <p:to>
                                        <p:strVal val="visible"/>
                                      </p:to>
                                    </p:set>
                                    <p:animEffect transition="in" filter="wipe(up)">
                                      <p:cBhvr>
                                        <p:cTn id="70" dur="500"/>
                                        <p:tgtEl>
                                          <p:spTgt spid="2773"/>
                                        </p:tgtEl>
                                      </p:cBhvr>
                                    </p:animEffect>
                                  </p:childTnLst>
                                </p:cTn>
                              </p:par>
                            </p:childTnLst>
                          </p:cTn>
                        </p:par>
                        <p:par>
                          <p:cTn id="71" fill="hold">
                            <p:stCondLst>
                              <p:cond delay="1000"/>
                            </p:stCondLst>
                            <p:childTnLst>
                              <p:par>
                                <p:cTn id="72" presetID="16" presetClass="entr" presetSubtype="21" fill="hold" grpId="0" nodeType="afterEffect">
                                  <p:stCondLst>
                                    <p:cond delay="0"/>
                                  </p:stCondLst>
                                  <p:childTnLst>
                                    <p:set>
                                      <p:cBhvr>
                                        <p:cTn id="73" dur="1" fill="hold">
                                          <p:stCondLst>
                                            <p:cond delay="0"/>
                                          </p:stCondLst>
                                        </p:cTn>
                                        <p:tgtEl>
                                          <p:spTgt spid="175"/>
                                        </p:tgtEl>
                                        <p:attrNameLst>
                                          <p:attrName>style.visibility</p:attrName>
                                        </p:attrNameLst>
                                      </p:cBhvr>
                                      <p:to>
                                        <p:strVal val="visible"/>
                                      </p:to>
                                    </p:set>
                                    <p:animEffect transition="in" filter="barn(inVertical)">
                                      <p:cBhvr>
                                        <p:cTn id="74" dur="500"/>
                                        <p:tgtEl>
                                          <p:spTgt spid="175"/>
                                        </p:tgtEl>
                                      </p:cBhvr>
                                    </p:animEffect>
                                  </p:childTnLst>
                                </p:cTn>
                              </p:par>
                            </p:childTnLst>
                          </p:cTn>
                        </p:par>
                        <p:par>
                          <p:cTn id="75" fill="hold">
                            <p:stCondLst>
                              <p:cond delay="1500"/>
                            </p:stCondLst>
                            <p:childTnLst>
                              <p:par>
                                <p:cTn id="76" presetID="16" presetClass="entr" presetSubtype="37" fill="hold" grpId="0" nodeType="afterEffect">
                                  <p:stCondLst>
                                    <p:cond delay="0"/>
                                  </p:stCondLst>
                                  <p:childTnLst>
                                    <p:set>
                                      <p:cBhvr>
                                        <p:cTn id="77" dur="1" fill="hold">
                                          <p:stCondLst>
                                            <p:cond delay="0"/>
                                          </p:stCondLst>
                                        </p:cTn>
                                        <p:tgtEl>
                                          <p:spTgt spid="105"/>
                                        </p:tgtEl>
                                        <p:attrNameLst>
                                          <p:attrName>style.visibility</p:attrName>
                                        </p:attrNameLst>
                                      </p:cBhvr>
                                      <p:to>
                                        <p:strVal val="visible"/>
                                      </p:to>
                                    </p:set>
                                    <p:animEffect transition="in" filter="barn(outVertical)">
                                      <p:cBhvr>
                                        <p:cTn id="78" dur="500"/>
                                        <p:tgtEl>
                                          <p:spTgt spid="105"/>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169"/>
                                        </p:tgtEl>
                                        <p:attrNameLst>
                                          <p:attrName>style.visibility</p:attrName>
                                        </p:attrNameLst>
                                      </p:cBhvr>
                                      <p:to>
                                        <p:strVal val="visible"/>
                                      </p:to>
                                    </p:set>
                                    <p:animEffect transition="in" filter="fade">
                                      <p:cBhvr>
                                        <p:cTn id="83" dur="500"/>
                                        <p:tgtEl>
                                          <p:spTgt spid="169"/>
                                        </p:tgtEl>
                                      </p:cBhvr>
                                    </p:animEffect>
                                  </p:childTnLst>
                                </p:cTn>
                              </p:par>
                            </p:childTnLst>
                          </p:cTn>
                        </p:par>
                        <p:par>
                          <p:cTn id="84" fill="hold">
                            <p:stCondLst>
                              <p:cond delay="500"/>
                            </p:stCondLst>
                            <p:childTnLst>
                              <p:par>
                                <p:cTn id="85" presetID="16" presetClass="entr" presetSubtype="21" fill="hold" grpId="0" nodeType="afterEffect">
                                  <p:stCondLst>
                                    <p:cond delay="0"/>
                                  </p:stCondLst>
                                  <p:childTnLst>
                                    <p:set>
                                      <p:cBhvr>
                                        <p:cTn id="86" dur="1" fill="hold">
                                          <p:stCondLst>
                                            <p:cond delay="0"/>
                                          </p:stCondLst>
                                        </p:cTn>
                                        <p:tgtEl>
                                          <p:spTgt spid="31"/>
                                        </p:tgtEl>
                                        <p:attrNameLst>
                                          <p:attrName>style.visibility</p:attrName>
                                        </p:attrNameLst>
                                      </p:cBhvr>
                                      <p:to>
                                        <p:strVal val="visible"/>
                                      </p:to>
                                    </p:set>
                                    <p:animEffect transition="in" filter="barn(inVertical)">
                                      <p:cBhvr>
                                        <p:cTn id="87" dur="500"/>
                                        <p:tgtEl>
                                          <p:spTgt spid="31"/>
                                        </p:tgtEl>
                                      </p:cBhvr>
                                    </p:animEffect>
                                  </p:childTnLst>
                                </p:cTn>
                              </p:par>
                            </p:childTnLst>
                          </p:cTn>
                        </p:par>
                        <p:par>
                          <p:cTn id="88" fill="hold">
                            <p:stCondLst>
                              <p:cond delay="1000"/>
                            </p:stCondLst>
                            <p:childTnLst>
                              <p:par>
                                <p:cTn id="89" presetID="22" presetClass="entr" presetSubtype="1" fill="hold" nodeType="afterEffect">
                                  <p:stCondLst>
                                    <p:cond delay="0"/>
                                  </p:stCondLst>
                                  <p:childTnLst>
                                    <p:set>
                                      <p:cBhvr>
                                        <p:cTn id="90" dur="1" fill="hold">
                                          <p:stCondLst>
                                            <p:cond delay="0"/>
                                          </p:stCondLst>
                                        </p:cTn>
                                        <p:tgtEl>
                                          <p:spTgt spid="2787"/>
                                        </p:tgtEl>
                                        <p:attrNameLst>
                                          <p:attrName>style.visibility</p:attrName>
                                        </p:attrNameLst>
                                      </p:cBhvr>
                                      <p:to>
                                        <p:strVal val="visible"/>
                                      </p:to>
                                    </p:set>
                                    <p:animEffect transition="in" filter="wipe(up)">
                                      <p:cBhvr>
                                        <p:cTn id="91" dur="500"/>
                                        <p:tgtEl>
                                          <p:spTgt spid="2787"/>
                                        </p:tgtEl>
                                      </p:cBhvr>
                                    </p:animEffect>
                                  </p:childTnLst>
                                </p:cTn>
                              </p:par>
                            </p:childTnLst>
                          </p:cTn>
                        </p:par>
                        <p:par>
                          <p:cTn id="92" fill="hold">
                            <p:stCondLst>
                              <p:cond delay="1500"/>
                            </p:stCondLst>
                            <p:childTnLst>
                              <p:par>
                                <p:cTn id="93" presetID="16" presetClass="entr" presetSubtype="37" fill="hold" grpId="0" nodeType="afterEffect">
                                  <p:stCondLst>
                                    <p:cond delay="0"/>
                                  </p:stCondLst>
                                  <p:childTnLst>
                                    <p:set>
                                      <p:cBhvr>
                                        <p:cTn id="94" dur="1" fill="hold">
                                          <p:stCondLst>
                                            <p:cond delay="0"/>
                                          </p:stCondLst>
                                        </p:cTn>
                                        <p:tgtEl>
                                          <p:spTgt spid="93"/>
                                        </p:tgtEl>
                                        <p:attrNameLst>
                                          <p:attrName>style.visibility</p:attrName>
                                        </p:attrNameLst>
                                      </p:cBhvr>
                                      <p:to>
                                        <p:strVal val="visible"/>
                                      </p:to>
                                    </p:set>
                                    <p:animEffect transition="in" filter="barn(outVertical)">
                                      <p:cBhvr>
                                        <p:cTn id="95" dur="500"/>
                                        <p:tgtEl>
                                          <p:spTgt spid="93"/>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170"/>
                                        </p:tgtEl>
                                        <p:attrNameLst>
                                          <p:attrName>style.visibility</p:attrName>
                                        </p:attrNameLst>
                                      </p:cBhvr>
                                      <p:to>
                                        <p:strVal val="visible"/>
                                      </p:to>
                                    </p:set>
                                    <p:animEffect transition="in" filter="fade">
                                      <p:cBhvr>
                                        <p:cTn id="100" dur="500"/>
                                        <p:tgtEl>
                                          <p:spTgt spid="170"/>
                                        </p:tgtEl>
                                      </p:cBhvr>
                                    </p:animEffect>
                                  </p:childTnLst>
                                </p:cTn>
                              </p:par>
                            </p:childTnLst>
                          </p:cTn>
                        </p:par>
                        <p:par>
                          <p:cTn id="101" fill="hold">
                            <p:stCondLst>
                              <p:cond delay="500"/>
                            </p:stCondLst>
                            <p:childTnLst>
                              <p:par>
                                <p:cTn id="102" presetID="16" presetClass="entr" presetSubtype="21" fill="hold" grpId="0" nodeType="afterEffect">
                                  <p:stCondLst>
                                    <p:cond delay="0"/>
                                  </p:stCondLst>
                                  <p:childTnLst>
                                    <p:set>
                                      <p:cBhvr>
                                        <p:cTn id="103" dur="1" fill="hold">
                                          <p:stCondLst>
                                            <p:cond delay="0"/>
                                          </p:stCondLst>
                                        </p:cTn>
                                        <p:tgtEl>
                                          <p:spTgt spid="176"/>
                                        </p:tgtEl>
                                        <p:attrNameLst>
                                          <p:attrName>style.visibility</p:attrName>
                                        </p:attrNameLst>
                                      </p:cBhvr>
                                      <p:to>
                                        <p:strVal val="visible"/>
                                      </p:to>
                                    </p:set>
                                    <p:animEffect transition="in" filter="barn(inVertical)">
                                      <p:cBhvr>
                                        <p:cTn id="104" dur="500"/>
                                        <p:tgtEl>
                                          <p:spTgt spid="176"/>
                                        </p:tgtEl>
                                      </p:cBhvr>
                                    </p:animEffect>
                                  </p:childTnLst>
                                </p:cTn>
                              </p:par>
                            </p:childTnLst>
                          </p:cTn>
                        </p:par>
                        <p:par>
                          <p:cTn id="105" fill="hold">
                            <p:stCondLst>
                              <p:cond delay="1000"/>
                            </p:stCondLst>
                            <p:childTnLst>
                              <p:par>
                                <p:cTn id="106" presetID="22" presetClass="entr" presetSubtype="1" fill="hold" nodeType="afterEffect">
                                  <p:stCondLst>
                                    <p:cond delay="0"/>
                                  </p:stCondLst>
                                  <p:childTnLst>
                                    <p:set>
                                      <p:cBhvr>
                                        <p:cTn id="107" dur="1" fill="hold">
                                          <p:stCondLst>
                                            <p:cond delay="0"/>
                                          </p:stCondLst>
                                        </p:cTn>
                                        <p:tgtEl>
                                          <p:spTgt spid="2780"/>
                                        </p:tgtEl>
                                        <p:attrNameLst>
                                          <p:attrName>style.visibility</p:attrName>
                                        </p:attrNameLst>
                                      </p:cBhvr>
                                      <p:to>
                                        <p:strVal val="visible"/>
                                      </p:to>
                                    </p:set>
                                    <p:animEffect transition="in" filter="wipe(up)">
                                      <p:cBhvr>
                                        <p:cTn id="108" dur="500"/>
                                        <p:tgtEl>
                                          <p:spTgt spid="2780"/>
                                        </p:tgtEl>
                                      </p:cBhvr>
                                    </p:animEffect>
                                  </p:childTnLst>
                                </p:cTn>
                              </p:par>
                            </p:childTnLst>
                          </p:cTn>
                        </p:par>
                        <p:par>
                          <p:cTn id="109" fill="hold">
                            <p:stCondLst>
                              <p:cond delay="1500"/>
                            </p:stCondLst>
                            <p:childTnLst>
                              <p:par>
                                <p:cTn id="110" presetID="16" presetClass="entr" presetSubtype="37" fill="hold" grpId="0" nodeType="afterEffect">
                                  <p:stCondLst>
                                    <p:cond delay="0"/>
                                  </p:stCondLst>
                                  <p:childTnLst>
                                    <p:set>
                                      <p:cBhvr>
                                        <p:cTn id="111" dur="1" fill="hold">
                                          <p:stCondLst>
                                            <p:cond delay="0"/>
                                          </p:stCondLst>
                                        </p:cTn>
                                        <p:tgtEl>
                                          <p:spTgt spid="103"/>
                                        </p:tgtEl>
                                        <p:attrNameLst>
                                          <p:attrName>style.visibility</p:attrName>
                                        </p:attrNameLst>
                                      </p:cBhvr>
                                      <p:to>
                                        <p:strVal val="visible"/>
                                      </p:to>
                                    </p:set>
                                    <p:animEffect transition="in" filter="barn(outVertical)">
                                      <p:cBhvr>
                                        <p:cTn id="112" dur="500"/>
                                        <p:tgtEl>
                                          <p:spTgt spid="103"/>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58"/>
                                        </p:tgtEl>
                                        <p:attrNameLst>
                                          <p:attrName>style.visibility</p:attrName>
                                        </p:attrNameLst>
                                      </p:cBhvr>
                                      <p:to>
                                        <p:strVal val="visible"/>
                                      </p:to>
                                    </p:set>
                                    <p:animEffect transition="in" filter="fade">
                                      <p:cBhvr>
                                        <p:cTn id="117" dur="500"/>
                                        <p:tgtEl>
                                          <p:spTgt spid="58"/>
                                        </p:tgtEl>
                                      </p:cBhvr>
                                    </p:animEffect>
                                  </p:childTnLst>
                                </p:cTn>
                              </p:par>
                            </p:childTnLst>
                          </p:cTn>
                        </p:par>
                        <p:par>
                          <p:cTn id="118" fill="hold">
                            <p:stCondLst>
                              <p:cond delay="500"/>
                            </p:stCondLst>
                            <p:childTnLst>
                              <p:par>
                                <p:cTn id="119" presetID="16" presetClass="entr" presetSubtype="21" fill="hold" grpId="0" nodeType="afterEffect">
                                  <p:stCondLst>
                                    <p:cond delay="0"/>
                                  </p:stCondLst>
                                  <p:childTnLst>
                                    <p:set>
                                      <p:cBhvr>
                                        <p:cTn id="120" dur="1" fill="hold">
                                          <p:stCondLst>
                                            <p:cond delay="0"/>
                                          </p:stCondLst>
                                        </p:cTn>
                                        <p:tgtEl>
                                          <p:spTgt spid="177"/>
                                        </p:tgtEl>
                                        <p:attrNameLst>
                                          <p:attrName>style.visibility</p:attrName>
                                        </p:attrNameLst>
                                      </p:cBhvr>
                                      <p:to>
                                        <p:strVal val="visible"/>
                                      </p:to>
                                    </p:set>
                                    <p:animEffect transition="in" filter="barn(inVertical)">
                                      <p:cBhvr>
                                        <p:cTn id="121" dur="500"/>
                                        <p:tgtEl>
                                          <p:spTgt spid="177"/>
                                        </p:tgtEl>
                                      </p:cBhvr>
                                    </p:animEffect>
                                  </p:childTnLst>
                                </p:cTn>
                              </p:par>
                            </p:childTnLst>
                          </p:cTn>
                        </p:par>
                        <p:par>
                          <p:cTn id="122" fill="hold">
                            <p:stCondLst>
                              <p:cond delay="1000"/>
                            </p:stCondLst>
                            <p:childTnLst>
                              <p:par>
                                <p:cTn id="123" presetID="22" presetClass="entr" presetSubtype="1" fill="hold" nodeType="afterEffect">
                                  <p:stCondLst>
                                    <p:cond delay="0"/>
                                  </p:stCondLst>
                                  <p:childTnLst>
                                    <p:set>
                                      <p:cBhvr>
                                        <p:cTn id="124" dur="1" fill="hold">
                                          <p:stCondLst>
                                            <p:cond delay="0"/>
                                          </p:stCondLst>
                                        </p:cTn>
                                        <p:tgtEl>
                                          <p:spTgt spid="52"/>
                                        </p:tgtEl>
                                        <p:attrNameLst>
                                          <p:attrName>style.visibility</p:attrName>
                                        </p:attrNameLst>
                                      </p:cBhvr>
                                      <p:to>
                                        <p:strVal val="visible"/>
                                      </p:to>
                                    </p:set>
                                    <p:animEffect transition="in" filter="wipe(up)">
                                      <p:cBhvr>
                                        <p:cTn id="125" dur="500"/>
                                        <p:tgtEl>
                                          <p:spTgt spid="52"/>
                                        </p:tgtEl>
                                      </p:cBhvr>
                                    </p:animEffect>
                                  </p:childTnLst>
                                </p:cTn>
                              </p:par>
                            </p:childTnLst>
                          </p:cTn>
                        </p:par>
                        <p:par>
                          <p:cTn id="126" fill="hold">
                            <p:stCondLst>
                              <p:cond delay="1500"/>
                            </p:stCondLst>
                            <p:childTnLst>
                              <p:par>
                                <p:cTn id="127" presetID="16" presetClass="entr" presetSubtype="37" fill="hold" grpId="0" nodeType="afterEffect">
                                  <p:stCondLst>
                                    <p:cond delay="0"/>
                                  </p:stCondLst>
                                  <p:childTnLst>
                                    <p:set>
                                      <p:cBhvr>
                                        <p:cTn id="128" dur="1" fill="hold">
                                          <p:stCondLst>
                                            <p:cond delay="0"/>
                                          </p:stCondLst>
                                        </p:cTn>
                                        <p:tgtEl>
                                          <p:spTgt spid="30"/>
                                        </p:tgtEl>
                                        <p:attrNameLst>
                                          <p:attrName>style.visibility</p:attrName>
                                        </p:attrNameLst>
                                      </p:cBhvr>
                                      <p:to>
                                        <p:strVal val="visible"/>
                                      </p:to>
                                    </p:set>
                                    <p:animEffect transition="in" filter="barn(outVertical)">
                                      <p:cBhvr>
                                        <p:cTn id="12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P spid="95" grpId="0"/>
      <p:bldP spid="93" grpId="0"/>
      <p:bldP spid="107" grpId="0"/>
      <p:bldP spid="105" grpId="0"/>
      <p:bldP spid="103" grpId="0"/>
      <p:bldP spid="155" grpId="0"/>
      <p:bldP spid="2755" grpId="0" animBg="1"/>
      <p:bldP spid="166" grpId="0" animBg="1"/>
      <p:bldP spid="167" grpId="0" animBg="1"/>
      <p:bldP spid="168" grpId="0" animBg="1"/>
      <p:bldP spid="169" grpId="0" animBg="1"/>
      <p:bldP spid="170" grpId="0" animBg="1"/>
      <p:bldP spid="2757" grpId="0"/>
      <p:bldP spid="173" grpId="0"/>
      <p:bldP spid="174" grpId="0"/>
      <p:bldP spid="175" grpId="0"/>
      <p:bldP spid="176" grpId="0"/>
      <p:bldP spid="177" grpId="0"/>
      <p:bldP spid="30" grpId="0"/>
      <p:bldP spid="58" grpId="0" animBg="1"/>
      <p:bldP spid="31"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FCAE2"/>
            </a:gs>
            <a:gs pos="100000">
              <a:srgbClr val="ACFFD9"/>
            </a:gs>
          </a:gsLst>
          <a:lin ang="2700000" scaled="1"/>
          <a:tileRect/>
        </a:gradFill>
        <a:effectLst/>
      </p:bgPr>
    </p:bg>
    <p:spTree>
      <p:nvGrpSpPr>
        <p:cNvPr id="1" name="Shape 2085"/>
        <p:cNvGrpSpPr/>
        <p:nvPr/>
      </p:nvGrpSpPr>
      <p:grpSpPr>
        <a:xfrm>
          <a:off x="0" y="0"/>
          <a:ext cx="0" cy="0"/>
          <a:chOff x="0" y="0"/>
          <a:chExt cx="0" cy="0"/>
        </a:xfrm>
      </p:grpSpPr>
      <p:sp>
        <p:nvSpPr>
          <p:cNvPr id="2086" name="Google Shape;2086;p51"/>
          <p:cNvSpPr txBox="1">
            <a:spLocks noGrp="1"/>
          </p:cNvSpPr>
          <p:nvPr>
            <p:ph type="title"/>
          </p:nvPr>
        </p:nvSpPr>
        <p:spPr>
          <a:xfrm>
            <a:off x="727239" y="1764698"/>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HOW IT WORK?</a:t>
            </a:r>
            <a:endParaRPr dirty="0"/>
          </a:p>
        </p:txBody>
      </p:sp>
      <p:sp>
        <p:nvSpPr>
          <p:cNvPr id="2088" name="Google Shape;2088;p51"/>
          <p:cNvSpPr txBox="1">
            <a:spLocks noGrp="1"/>
          </p:cNvSpPr>
          <p:nvPr>
            <p:ph type="title" idx="2"/>
          </p:nvPr>
        </p:nvSpPr>
        <p:spPr>
          <a:xfrm>
            <a:off x="723065" y="1250220"/>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
        <p:nvSpPr>
          <p:cNvPr id="646" name="Google Shape;1761;p44">
            <a:extLst>
              <a:ext uri="{FF2B5EF4-FFF2-40B4-BE49-F238E27FC236}">
                <a16:creationId xmlns:a16="http://schemas.microsoft.com/office/drawing/2014/main" id="{2CE70B26-A5E1-B44C-B953-749288498B14}"/>
              </a:ext>
            </a:extLst>
          </p:cNvPr>
          <p:cNvSpPr/>
          <p:nvPr/>
        </p:nvSpPr>
        <p:spPr>
          <a:xfrm rot="6517079">
            <a:off x="4085662" y="354030"/>
            <a:ext cx="6129074" cy="4860919"/>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roup 86">
            <a:extLst>
              <a:ext uri="{FF2B5EF4-FFF2-40B4-BE49-F238E27FC236}">
                <a16:creationId xmlns:a16="http://schemas.microsoft.com/office/drawing/2014/main" id="{AD392482-3A8C-B841-AA0C-D0AA13589320}"/>
              </a:ext>
            </a:extLst>
          </p:cNvPr>
          <p:cNvGrpSpPr/>
          <p:nvPr/>
        </p:nvGrpSpPr>
        <p:grpSpPr>
          <a:xfrm>
            <a:off x="5386905" y="1328995"/>
            <a:ext cx="3370304" cy="2894858"/>
            <a:chOff x="4970358" y="1679513"/>
            <a:chExt cx="3370304" cy="2894858"/>
          </a:xfrm>
        </p:grpSpPr>
        <p:sp>
          <p:nvSpPr>
            <p:cNvPr id="88" name="Google Shape;2335;p54">
              <a:extLst>
                <a:ext uri="{FF2B5EF4-FFF2-40B4-BE49-F238E27FC236}">
                  <a16:creationId xmlns:a16="http://schemas.microsoft.com/office/drawing/2014/main" id="{50BAEDC5-A533-6E41-869D-6D7C44680A4A}"/>
                </a:ext>
              </a:extLst>
            </p:cNvPr>
            <p:cNvSpPr/>
            <p:nvPr/>
          </p:nvSpPr>
          <p:spPr>
            <a:xfrm>
              <a:off x="6155780" y="2073840"/>
              <a:ext cx="339951" cy="350801"/>
            </a:xfrm>
            <a:custGeom>
              <a:avLst/>
              <a:gdLst/>
              <a:ahLst/>
              <a:cxnLst/>
              <a:rect l="l" t="t" r="r" b="b"/>
              <a:pathLst>
                <a:path w="19487" h="20109" extrusionOk="0">
                  <a:moveTo>
                    <a:pt x="19421" y="0"/>
                  </a:moveTo>
                  <a:lnTo>
                    <a:pt x="19421" y="0"/>
                  </a:lnTo>
                  <a:cubicBezTo>
                    <a:pt x="19421" y="0"/>
                    <a:pt x="10690" y="268"/>
                    <a:pt x="5346" y="5820"/>
                  </a:cubicBezTo>
                  <a:cubicBezTo>
                    <a:pt x="1" y="11374"/>
                    <a:pt x="67" y="20108"/>
                    <a:pt x="67" y="20108"/>
                  </a:cubicBezTo>
                  <a:cubicBezTo>
                    <a:pt x="67" y="20108"/>
                    <a:pt x="8798" y="19840"/>
                    <a:pt x="14143" y="14288"/>
                  </a:cubicBezTo>
                  <a:cubicBezTo>
                    <a:pt x="19487" y="8735"/>
                    <a:pt x="19421" y="0"/>
                    <a:pt x="19421"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336;p54">
              <a:extLst>
                <a:ext uri="{FF2B5EF4-FFF2-40B4-BE49-F238E27FC236}">
                  <a16:creationId xmlns:a16="http://schemas.microsoft.com/office/drawing/2014/main" id="{8A3E9BC8-76A3-5A48-93B3-6F1950736052}"/>
                </a:ext>
              </a:extLst>
            </p:cNvPr>
            <p:cNvSpPr/>
            <p:nvPr/>
          </p:nvSpPr>
          <p:spPr>
            <a:xfrm>
              <a:off x="6155780" y="2073840"/>
              <a:ext cx="339951" cy="350801"/>
            </a:xfrm>
            <a:custGeom>
              <a:avLst/>
              <a:gdLst/>
              <a:ahLst/>
              <a:cxnLst/>
              <a:rect l="l" t="t" r="r" b="b"/>
              <a:pathLst>
                <a:path w="19487" h="20109" extrusionOk="0">
                  <a:moveTo>
                    <a:pt x="19421" y="0"/>
                  </a:moveTo>
                  <a:lnTo>
                    <a:pt x="19421" y="0"/>
                  </a:lnTo>
                  <a:cubicBezTo>
                    <a:pt x="19421" y="0"/>
                    <a:pt x="10690" y="268"/>
                    <a:pt x="5346" y="5820"/>
                  </a:cubicBezTo>
                  <a:cubicBezTo>
                    <a:pt x="1" y="11374"/>
                    <a:pt x="67" y="20108"/>
                    <a:pt x="67" y="20108"/>
                  </a:cubicBezTo>
                  <a:cubicBezTo>
                    <a:pt x="67" y="20108"/>
                    <a:pt x="8798" y="19840"/>
                    <a:pt x="14143" y="14288"/>
                  </a:cubicBezTo>
                  <a:cubicBezTo>
                    <a:pt x="19487" y="8735"/>
                    <a:pt x="19421" y="0"/>
                    <a:pt x="19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337;p54">
              <a:extLst>
                <a:ext uri="{FF2B5EF4-FFF2-40B4-BE49-F238E27FC236}">
                  <a16:creationId xmlns:a16="http://schemas.microsoft.com/office/drawing/2014/main" id="{57C4D63C-4E26-4649-8EB7-7CCE95494202}"/>
                </a:ext>
              </a:extLst>
            </p:cNvPr>
            <p:cNvSpPr/>
            <p:nvPr/>
          </p:nvSpPr>
          <p:spPr>
            <a:xfrm>
              <a:off x="5695128" y="2066600"/>
              <a:ext cx="331769" cy="369293"/>
            </a:xfrm>
            <a:custGeom>
              <a:avLst/>
              <a:gdLst/>
              <a:ahLst/>
              <a:cxnLst/>
              <a:rect l="l" t="t" r="r" b="b"/>
              <a:pathLst>
                <a:path w="19018" h="21169" extrusionOk="0">
                  <a:moveTo>
                    <a:pt x="411" y="1"/>
                  </a:moveTo>
                  <a:lnTo>
                    <a:pt x="1" y="367"/>
                  </a:lnTo>
                  <a:lnTo>
                    <a:pt x="6211" y="7310"/>
                  </a:lnTo>
                  <a:lnTo>
                    <a:pt x="2280" y="7358"/>
                  </a:lnTo>
                  <a:lnTo>
                    <a:pt x="2286" y="7907"/>
                  </a:lnTo>
                  <a:lnTo>
                    <a:pt x="6697" y="7854"/>
                  </a:lnTo>
                  <a:lnTo>
                    <a:pt x="11052" y="12721"/>
                  </a:lnTo>
                  <a:lnTo>
                    <a:pt x="4903" y="12729"/>
                  </a:lnTo>
                  <a:lnTo>
                    <a:pt x="4905" y="13279"/>
                  </a:lnTo>
                  <a:lnTo>
                    <a:pt x="11544" y="13271"/>
                  </a:lnTo>
                  <a:lnTo>
                    <a:pt x="15503" y="17698"/>
                  </a:lnTo>
                  <a:lnTo>
                    <a:pt x="11166" y="17959"/>
                  </a:lnTo>
                  <a:lnTo>
                    <a:pt x="11199" y="18507"/>
                  </a:lnTo>
                  <a:lnTo>
                    <a:pt x="15970" y="18220"/>
                  </a:lnTo>
                  <a:lnTo>
                    <a:pt x="18608" y="21168"/>
                  </a:lnTo>
                  <a:lnTo>
                    <a:pt x="19018" y="20802"/>
                  </a:lnTo>
                  <a:lnTo>
                    <a:pt x="14374" y="15609"/>
                  </a:lnTo>
                  <a:lnTo>
                    <a:pt x="15122" y="9016"/>
                  </a:lnTo>
                  <a:lnTo>
                    <a:pt x="14576" y="8954"/>
                  </a:lnTo>
                  <a:lnTo>
                    <a:pt x="13882" y="15060"/>
                  </a:lnTo>
                  <a:lnTo>
                    <a:pt x="10201" y="10945"/>
                  </a:lnTo>
                  <a:lnTo>
                    <a:pt x="10207" y="10943"/>
                  </a:lnTo>
                  <a:lnTo>
                    <a:pt x="9274" y="3553"/>
                  </a:lnTo>
                  <a:lnTo>
                    <a:pt x="8729" y="3622"/>
                  </a:lnTo>
                  <a:lnTo>
                    <a:pt x="9563" y="10232"/>
                  </a:lnTo>
                  <a:lnTo>
                    <a:pt x="4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338;p54">
              <a:extLst>
                <a:ext uri="{FF2B5EF4-FFF2-40B4-BE49-F238E27FC236}">
                  <a16:creationId xmlns:a16="http://schemas.microsoft.com/office/drawing/2014/main" id="{C85DCEC9-DA94-B840-A918-1CC77D6D8416}"/>
                </a:ext>
              </a:extLst>
            </p:cNvPr>
            <p:cNvSpPr/>
            <p:nvPr/>
          </p:nvSpPr>
          <p:spPr>
            <a:xfrm>
              <a:off x="6153495" y="2070508"/>
              <a:ext cx="344539" cy="357448"/>
            </a:xfrm>
            <a:custGeom>
              <a:avLst/>
              <a:gdLst/>
              <a:ahLst/>
              <a:cxnLst/>
              <a:rect l="l" t="t" r="r" b="b"/>
              <a:pathLst>
                <a:path w="19750" h="20490" extrusionOk="0">
                  <a:moveTo>
                    <a:pt x="19354" y="1"/>
                  </a:moveTo>
                  <a:lnTo>
                    <a:pt x="12895" y="6713"/>
                  </a:lnTo>
                  <a:lnTo>
                    <a:pt x="12553" y="2794"/>
                  </a:lnTo>
                  <a:lnTo>
                    <a:pt x="12006" y="2842"/>
                  </a:lnTo>
                  <a:lnTo>
                    <a:pt x="12388" y="7238"/>
                  </a:lnTo>
                  <a:lnTo>
                    <a:pt x="7859" y="11944"/>
                  </a:lnTo>
                  <a:lnTo>
                    <a:pt x="7392" y="5813"/>
                  </a:lnTo>
                  <a:lnTo>
                    <a:pt x="6844" y="5854"/>
                  </a:lnTo>
                  <a:lnTo>
                    <a:pt x="7348" y="12475"/>
                  </a:lnTo>
                  <a:lnTo>
                    <a:pt x="3229" y="16753"/>
                  </a:lnTo>
                  <a:lnTo>
                    <a:pt x="2645" y="12449"/>
                  </a:lnTo>
                  <a:lnTo>
                    <a:pt x="2100" y="12523"/>
                  </a:lnTo>
                  <a:lnTo>
                    <a:pt x="2742" y="17260"/>
                  </a:lnTo>
                  <a:lnTo>
                    <a:pt x="0" y="20109"/>
                  </a:lnTo>
                  <a:lnTo>
                    <a:pt x="395" y="20490"/>
                  </a:lnTo>
                  <a:lnTo>
                    <a:pt x="5226" y="15472"/>
                  </a:lnTo>
                  <a:lnTo>
                    <a:pt x="11858" y="15725"/>
                  </a:lnTo>
                  <a:lnTo>
                    <a:pt x="11879" y="15176"/>
                  </a:lnTo>
                  <a:lnTo>
                    <a:pt x="5737" y="14940"/>
                  </a:lnTo>
                  <a:lnTo>
                    <a:pt x="9567" y="10962"/>
                  </a:lnTo>
                  <a:lnTo>
                    <a:pt x="9569" y="10969"/>
                  </a:lnTo>
                  <a:lnTo>
                    <a:pt x="16869" y="9486"/>
                  </a:lnTo>
                  <a:lnTo>
                    <a:pt x="16760" y="8947"/>
                  </a:lnTo>
                  <a:lnTo>
                    <a:pt x="10229" y="10273"/>
                  </a:lnTo>
                  <a:lnTo>
                    <a:pt x="10229" y="10273"/>
                  </a:lnTo>
                  <a:lnTo>
                    <a:pt x="19749" y="383"/>
                  </a:lnTo>
                  <a:lnTo>
                    <a:pt x="193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339;p54">
              <a:extLst>
                <a:ext uri="{FF2B5EF4-FFF2-40B4-BE49-F238E27FC236}">
                  <a16:creationId xmlns:a16="http://schemas.microsoft.com/office/drawing/2014/main" id="{B01B5161-B257-A14A-A90A-70715089780B}"/>
                </a:ext>
              </a:extLst>
            </p:cNvPr>
            <p:cNvSpPr/>
            <p:nvPr/>
          </p:nvSpPr>
          <p:spPr>
            <a:xfrm>
              <a:off x="6295079" y="1707722"/>
              <a:ext cx="180922" cy="182771"/>
            </a:xfrm>
            <a:custGeom>
              <a:avLst/>
              <a:gdLst/>
              <a:ahLst/>
              <a:cxnLst/>
              <a:rect l="l" t="t" r="r" b="b"/>
              <a:pathLst>
                <a:path w="10371" h="10477" extrusionOk="0">
                  <a:moveTo>
                    <a:pt x="5185" y="0"/>
                  </a:moveTo>
                  <a:cubicBezTo>
                    <a:pt x="2321" y="0"/>
                    <a:pt x="1" y="2345"/>
                    <a:pt x="1" y="5238"/>
                  </a:cubicBezTo>
                  <a:cubicBezTo>
                    <a:pt x="1" y="6627"/>
                    <a:pt x="547" y="7960"/>
                    <a:pt x="1519" y="8942"/>
                  </a:cubicBezTo>
                  <a:cubicBezTo>
                    <a:pt x="2492" y="9924"/>
                    <a:pt x="3810" y="10477"/>
                    <a:pt x="5185" y="10477"/>
                  </a:cubicBezTo>
                  <a:cubicBezTo>
                    <a:pt x="6561" y="10477"/>
                    <a:pt x="7879" y="9924"/>
                    <a:pt x="8852" y="8942"/>
                  </a:cubicBezTo>
                  <a:cubicBezTo>
                    <a:pt x="9824" y="7960"/>
                    <a:pt x="10371" y="6627"/>
                    <a:pt x="10371" y="5238"/>
                  </a:cubicBezTo>
                  <a:cubicBezTo>
                    <a:pt x="10371" y="3849"/>
                    <a:pt x="9824" y="2517"/>
                    <a:pt x="8852" y="1535"/>
                  </a:cubicBezTo>
                  <a:cubicBezTo>
                    <a:pt x="7879" y="552"/>
                    <a:pt x="6561" y="0"/>
                    <a:pt x="5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340;p54">
              <a:extLst>
                <a:ext uri="{FF2B5EF4-FFF2-40B4-BE49-F238E27FC236}">
                  <a16:creationId xmlns:a16="http://schemas.microsoft.com/office/drawing/2014/main" id="{5CBD510A-6E3A-0F4F-A539-592AEC454DE2}"/>
                </a:ext>
              </a:extLst>
            </p:cNvPr>
            <p:cNvSpPr/>
            <p:nvPr/>
          </p:nvSpPr>
          <p:spPr>
            <a:xfrm>
              <a:off x="6289740" y="1702383"/>
              <a:ext cx="191598" cy="193448"/>
            </a:xfrm>
            <a:custGeom>
              <a:avLst/>
              <a:gdLst/>
              <a:ahLst/>
              <a:cxnLst/>
              <a:rect l="l" t="t" r="r" b="b"/>
              <a:pathLst>
                <a:path w="10983" h="11089" extrusionOk="0">
                  <a:moveTo>
                    <a:pt x="5491" y="612"/>
                  </a:moveTo>
                  <a:lnTo>
                    <a:pt x="5491" y="613"/>
                  </a:lnTo>
                  <a:cubicBezTo>
                    <a:pt x="8182" y="613"/>
                    <a:pt x="10371" y="2824"/>
                    <a:pt x="10371" y="5544"/>
                  </a:cubicBezTo>
                  <a:cubicBezTo>
                    <a:pt x="10371" y="8263"/>
                    <a:pt x="8182" y="10476"/>
                    <a:pt x="5491" y="10476"/>
                  </a:cubicBezTo>
                  <a:cubicBezTo>
                    <a:pt x="2801" y="10476"/>
                    <a:pt x="612" y="8263"/>
                    <a:pt x="612" y="5544"/>
                  </a:cubicBezTo>
                  <a:cubicBezTo>
                    <a:pt x="612" y="2824"/>
                    <a:pt x="2801" y="612"/>
                    <a:pt x="5491" y="612"/>
                  </a:cubicBezTo>
                  <a:close/>
                  <a:moveTo>
                    <a:pt x="5491" y="1"/>
                  </a:moveTo>
                  <a:cubicBezTo>
                    <a:pt x="2464" y="1"/>
                    <a:pt x="1" y="2486"/>
                    <a:pt x="1" y="5544"/>
                  </a:cubicBezTo>
                  <a:cubicBezTo>
                    <a:pt x="1" y="8601"/>
                    <a:pt x="2464" y="11088"/>
                    <a:pt x="5491" y="11088"/>
                  </a:cubicBezTo>
                  <a:cubicBezTo>
                    <a:pt x="8520" y="11088"/>
                    <a:pt x="10982" y="8600"/>
                    <a:pt x="10982" y="5544"/>
                  </a:cubicBezTo>
                  <a:cubicBezTo>
                    <a:pt x="10982" y="2488"/>
                    <a:pt x="8519" y="1"/>
                    <a:pt x="5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341;p54">
              <a:extLst>
                <a:ext uri="{FF2B5EF4-FFF2-40B4-BE49-F238E27FC236}">
                  <a16:creationId xmlns:a16="http://schemas.microsoft.com/office/drawing/2014/main" id="{C2013436-3763-B142-9857-003A7FEA3244}"/>
                </a:ext>
              </a:extLst>
            </p:cNvPr>
            <p:cNvSpPr/>
            <p:nvPr/>
          </p:nvSpPr>
          <p:spPr>
            <a:xfrm>
              <a:off x="6589707" y="2049207"/>
              <a:ext cx="163181" cy="451163"/>
            </a:xfrm>
            <a:custGeom>
              <a:avLst/>
              <a:gdLst/>
              <a:ahLst/>
              <a:cxnLst/>
              <a:rect l="l" t="t" r="r" b="b"/>
              <a:pathLst>
                <a:path w="9354" h="25862" extrusionOk="0">
                  <a:moveTo>
                    <a:pt x="2702" y="1"/>
                  </a:moveTo>
                  <a:cubicBezTo>
                    <a:pt x="2692" y="1"/>
                    <a:pt x="2687" y="1"/>
                    <a:pt x="2687" y="1"/>
                  </a:cubicBezTo>
                  <a:lnTo>
                    <a:pt x="1" y="9226"/>
                  </a:lnTo>
                  <a:cubicBezTo>
                    <a:pt x="1" y="9226"/>
                    <a:pt x="2052" y="22116"/>
                    <a:pt x="2264" y="23174"/>
                  </a:cubicBezTo>
                  <a:cubicBezTo>
                    <a:pt x="2446" y="24086"/>
                    <a:pt x="3414" y="25862"/>
                    <a:pt x="5168" y="25862"/>
                  </a:cubicBezTo>
                  <a:cubicBezTo>
                    <a:pt x="5449" y="25862"/>
                    <a:pt x="5751" y="25816"/>
                    <a:pt x="6074" y="25713"/>
                  </a:cubicBezTo>
                  <a:cubicBezTo>
                    <a:pt x="8401" y="24973"/>
                    <a:pt x="9354" y="23068"/>
                    <a:pt x="9142" y="21481"/>
                  </a:cubicBezTo>
                  <a:cubicBezTo>
                    <a:pt x="8931" y="19894"/>
                    <a:pt x="6390" y="8572"/>
                    <a:pt x="5756" y="4234"/>
                  </a:cubicBezTo>
                  <a:cubicBezTo>
                    <a:pt x="5150" y="96"/>
                    <a:pt x="2909" y="1"/>
                    <a:pt x="270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342;p54">
              <a:extLst>
                <a:ext uri="{FF2B5EF4-FFF2-40B4-BE49-F238E27FC236}">
                  <a16:creationId xmlns:a16="http://schemas.microsoft.com/office/drawing/2014/main" id="{7D416827-D4FD-EF48-9379-B710D89B08B0}"/>
                </a:ext>
              </a:extLst>
            </p:cNvPr>
            <p:cNvSpPr/>
            <p:nvPr/>
          </p:nvSpPr>
          <p:spPr>
            <a:xfrm>
              <a:off x="6584317" y="2043869"/>
              <a:ext cx="173944" cy="461874"/>
            </a:xfrm>
            <a:custGeom>
              <a:avLst/>
              <a:gdLst/>
              <a:ahLst/>
              <a:cxnLst/>
              <a:rect l="l" t="t" r="r" b="b"/>
              <a:pathLst>
                <a:path w="9971" h="26476" extrusionOk="0">
                  <a:moveTo>
                    <a:pt x="3220" y="635"/>
                  </a:moveTo>
                  <a:cubicBezTo>
                    <a:pt x="3778" y="737"/>
                    <a:pt x="5284" y="1316"/>
                    <a:pt x="5762" y="4584"/>
                  </a:cubicBezTo>
                  <a:cubicBezTo>
                    <a:pt x="6144" y="7198"/>
                    <a:pt x="7203" y="12274"/>
                    <a:pt x="8053" y="16353"/>
                  </a:cubicBezTo>
                  <a:cubicBezTo>
                    <a:pt x="8596" y="18956"/>
                    <a:pt x="9065" y="21204"/>
                    <a:pt x="9148" y="21828"/>
                  </a:cubicBezTo>
                  <a:cubicBezTo>
                    <a:pt x="9332" y="23210"/>
                    <a:pt x="8516" y="25020"/>
                    <a:pt x="6290" y="25728"/>
                  </a:cubicBezTo>
                  <a:cubicBezTo>
                    <a:pt x="6010" y="25817"/>
                    <a:pt x="5739" y="25861"/>
                    <a:pt x="5478" y="25861"/>
                  </a:cubicBezTo>
                  <a:cubicBezTo>
                    <a:pt x="5082" y="25861"/>
                    <a:pt x="4709" y="25759"/>
                    <a:pt x="4362" y="25554"/>
                  </a:cubicBezTo>
                  <a:cubicBezTo>
                    <a:pt x="3479" y="25035"/>
                    <a:pt x="2988" y="23993"/>
                    <a:pt x="2873" y="23421"/>
                  </a:cubicBezTo>
                  <a:cubicBezTo>
                    <a:pt x="2673" y="22419"/>
                    <a:pt x="784" y="10564"/>
                    <a:pt x="622" y="9552"/>
                  </a:cubicBezTo>
                  <a:lnTo>
                    <a:pt x="3220" y="635"/>
                  </a:lnTo>
                  <a:close/>
                  <a:moveTo>
                    <a:pt x="3007" y="1"/>
                  </a:moveTo>
                  <a:cubicBezTo>
                    <a:pt x="2995" y="1"/>
                    <a:pt x="2987" y="1"/>
                    <a:pt x="2983" y="1"/>
                  </a:cubicBezTo>
                  <a:cubicBezTo>
                    <a:pt x="2852" y="7"/>
                    <a:pt x="2739" y="95"/>
                    <a:pt x="2703" y="222"/>
                  </a:cubicBezTo>
                  <a:lnTo>
                    <a:pt x="16" y="9447"/>
                  </a:lnTo>
                  <a:cubicBezTo>
                    <a:pt x="3" y="9490"/>
                    <a:pt x="1" y="9536"/>
                    <a:pt x="7" y="9580"/>
                  </a:cubicBezTo>
                  <a:cubicBezTo>
                    <a:pt x="92" y="10107"/>
                    <a:pt x="2062" y="22488"/>
                    <a:pt x="2273" y="23540"/>
                  </a:cubicBezTo>
                  <a:cubicBezTo>
                    <a:pt x="2436" y="24356"/>
                    <a:pt x="3062" y="25500"/>
                    <a:pt x="4051" y="26083"/>
                  </a:cubicBezTo>
                  <a:cubicBezTo>
                    <a:pt x="4495" y="26344"/>
                    <a:pt x="4970" y="26476"/>
                    <a:pt x="5473" y="26476"/>
                  </a:cubicBezTo>
                  <a:cubicBezTo>
                    <a:pt x="5797" y="26476"/>
                    <a:pt x="6131" y="26420"/>
                    <a:pt x="6475" y="26312"/>
                  </a:cubicBezTo>
                  <a:cubicBezTo>
                    <a:pt x="9037" y="25497"/>
                    <a:pt x="9971" y="23374"/>
                    <a:pt x="9755" y="21747"/>
                  </a:cubicBezTo>
                  <a:cubicBezTo>
                    <a:pt x="9668" y="21102"/>
                    <a:pt x="9220" y="18951"/>
                    <a:pt x="8652" y="16228"/>
                  </a:cubicBezTo>
                  <a:cubicBezTo>
                    <a:pt x="7803" y="12157"/>
                    <a:pt x="6747" y="7092"/>
                    <a:pt x="6367" y="4495"/>
                  </a:cubicBezTo>
                  <a:cubicBezTo>
                    <a:pt x="5726" y="112"/>
                    <a:pt x="3295" y="1"/>
                    <a:pt x="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343;p54">
              <a:extLst>
                <a:ext uri="{FF2B5EF4-FFF2-40B4-BE49-F238E27FC236}">
                  <a16:creationId xmlns:a16="http://schemas.microsoft.com/office/drawing/2014/main" id="{7DE67732-4A99-CF4C-ABB4-5B5E4648B711}"/>
                </a:ext>
              </a:extLst>
            </p:cNvPr>
            <p:cNvSpPr/>
            <p:nvPr/>
          </p:nvSpPr>
          <p:spPr>
            <a:xfrm>
              <a:off x="6033770" y="2175335"/>
              <a:ext cx="611657" cy="475289"/>
            </a:xfrm>
            <a:custGeom>
              <a:avLst/>
              <a:gdLst/>
              <a:ahLst/>
              <a:cxnLst/>
              <a:rect l="l" t="t" r="r" b="b"/>
              <a:pathLst>
                <a:path w="35062" h="27245" extrusionOk="0">
                  <a:moveTo>
                    <a:pt x="25097" y="0"/>
                  </a:moveTo>
                  <a:cubicBezTo>
                    <a:pt x="21863" y="0"/>
                    <a:pt x="17233" y="782"/>
                    <a:pt x="10726" y="3321"/>
                  </a:cubicBezTo>
                  <a:cubicBezTo>
                    <a:pt x="10726" y="3321"/>
                    <a:pt x="0" y="7859"/>
                    <a:pt x="0" y="9508"/>
                  </a:cubicBezTo>
                  <a:cubicBezTo>
                    <a:pt x="0" y="11159"/>
                    <a:pt x="6600" y="27245"/>
                    <a:pt x="6600" y="27245"/>
                  </a:cubicBezTo>
                  <a:lnTo>
                    <a:pt x="35061" y="19822"/>
                  </a:lnTo>
                  <a:lnTo>
                    <a:pt x="31869" y="1997"/>
                  </a:lnTo>
                  <a:cubicBezTo>
                    <a:pt x="31869" y="1997"/>
                    <a:pt x="30267" y="0"/>
                    <a:pt x="25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344;p54">
              <a:extLst>
                <a:ext uri="{FF2B5EF4-FFF2-40B4-BE49-F238E27FC236}">
                  <a16:creationId xmlns:a16="http://schemas.microsoft.com/office/drawing/2014/main" id="{BC88D9A2-BDCA-274F-92FF-DE6A22E8D986}"/>
                </a:ext>
              </a:extLst>
            </p:cNvPr>
            <p:cNvSpPr/>
            <p:nvPr/>
          </p:nvSpPr>
          <p:spPr>
            <a:xfrm>
              <a:off x="6028432" y="2169787"/>
              <a:ext cx="622752" cy="486192"/>
            </a:xfrm>
            <a:custGeom>
              <a:avLst/>
              <a:gdLst/>
              <a:ahLst/>
              <a:cxnLst/>
              <a:rect l="l" t="t" r="r" b="b"/>
              <a:pathLst>
                <a:path w="35698" h="27870" extrusionOk="0">
                  <a:moveTo>
                    <a:pt x="25369" y="639"/>
                  </a:moveTo>
                  <a:cubicBezTo>
                    <a:pt x="29860" y="639"/>
                    <a:pt x="31593" y="2158"/>
                    <a:pt x="31890" y="2456"/>
                  </a:cubicBezTo>
                  <a:lnTo>
                    <a:pt x="35016" y="19914"/>
                  </a:lnTo>
                  <a:lnTo>
                    <a:pt x="7088" y="27199"/>
                  </a:lnTo>
                  <a:cubicBezTo>
                    <a:pt x="4446" y="20750"/>
                    <a:pt x="612" y="10977"/>
                    <a:pt x="612" y="9826"/>
                  </a:cubicBezTo>
                  <a:cubicBezTo>
                    <a:pt x="612" y="8933"/>
                    <a:pt x="6079" y="6066"/>
                    <a:pt x="11147" y="3923"/>
                  </a:cubicBezTo>
                  <a:cubicBezTo>
                    <a:pt x="17596" y="1406"/>
                    <a:pt x="22179" y="639"/>
                    <a:pt x="25369" y="639"/>
                  </a:cubicBezTo>
                  <a:close/>
                  <a:moveTo>
                    <a:pt x="25433" y="1"/>
                  </a:moveTo>
                  <a:cubicBezTo>
                    <a:pt x="22155" y="1"/>
                    <a:pt x="17479" y="795"/>
                    <a:pt x="10921" y="3355"/>
                  </a:cubicBezTo>
                  <a:lnTo>
                    <a:pt x="10912" y="3357"/>
                  </a:lnTo>
                  <a:cubicBezTo>
                    <a:pt x="8352" y="4440"/>
                    <a:pt x="1" y="8107"/>
                    <a:pt x="1" y="9826"/>
                  </a:cubicBezTo>
                  <a:cubicBezTo>
                    <a:pt x="1" y="11489"/>
                    <a:pt x="5946" y="26027"/>
                    <a:pt x="6624" y="27679"/>
                  </a:cubicBezTo>
                  <a:cubicBezTo>
                    <a:pt x="6671" y="27794"/>
                    <a:pt x="6782" y="27869"/>
                    <a:pt x="6906" y="27870"/>
                  </a:cubicBezTo>
                  <a:cubicBezTo>
                    <a:pt x="6933" y="27869"/>
                    <a:pt x="6959" y="27865"/>
                    <a:pt x="6984" y="27860"/>
                  </a:cubicBezTo>
                  <a:lnTo>
                    <a:pt x="35445" y="20434"/>
                  </a:lnTo>
                  <a:cubicBezTo>
                    <a:pt x="35600" y="20393"/>
                    <a:pt x="35698" y="20241"/>
                    <a:pt x="35669" y="20084"/>
                  </a:cubicBezTo>
                  <a:lnTo>
                    <a:pt x="32476" y="2260"/>
                  </a:lnTo>
                  <a:cubicBezTo>
                    <a:pt x="32467" y="2210"/>
                    <a:pt x="32445" y="2163"/>
                    <a:pt x="32413" y="2123"/>
                  </a:cubicBezTo>
                  <a:cubicBezTo>
                    <a:pt x="32304" y="1986"/>
                    <a:pt x="30615" y="1"/>
                    <a:pt x="2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345;p54">
              <a:extLst>
                <a:ext uri="{FF2B5EF4-FFF2-40B4-BE49-F238E27FC236}">
                  <a16:creationId xmlns:a16="http://schemas.microsoft.com/office/drawing/2014/main" id="{1B0E5C81-4D6C-FD4F-8BA0-CDE0C266F425}"/>
                </a:ext>
              </a:extLst>
            </p:cNvPr>
            <p:cNvSpPr/>
            <p:nvPr/>
          </p:nvSpPr>
          <p:spPr>
            <a:xfrm>
              <a:off x="6188368" y="2047882"/>
              <a:ext cx="483645" cy="592676"/>
            </a:xfrm>
            <a:custGeom>
              <a:avLst/>
              <a:gdLst/>
              <a:ahLst/>
              <a:cxnLst/>
              <a:rect l="l" t="t" r="r" b="b"/>
              <a:pathLst>
                <a:path w="27724" h="33974" extrusionOk="0">
                  <a:moveTo>
                    <a:pt x="20132" y="0"/>
                  </a:moveTo>
                  <a:cubicBezTo>
                    <a:pt x="17271" y="0"/>
                    <a:pt x="13861" y="179"/>
                    <a:pt x="11640" y="893"/>
                  </a:cubicBezTo>
                  <a:cubicBezTo>
                    <a:pt x="11640" y="893"/>
                    <a:pt x="8571" y="2798"/>
                    <a:pt x="6138" y="4173"/>
                  </a:cubicBezTo>
                  <a:cubicBezTo>
                    <a:pt x="3704" y="5549"/>
                    <a:pt x="1" y="7453"/>
                    <a:pt x="1" y="11263"/>
                  </a:cubicBezTo>
                  <a:cubicBezTo>
                    <a:pt x="1" y="15073"/>
                    <a:pt x="2752" y="30204"/>
                    <a:pt x="2752" y="31791"/>
                  </a:cubicBezTo>
                  <a:cubicBezTo>
                    <a:pt x="2752" y="33156"/>
                    <a:pt x="2830" y="33973"/>
                    <a:pt x="2852" y="33973"/>
                  </a:cubicBezTo>
                  <a:cubicBezTo>
                    <a:pt x="2855" y="33973"/>
                    <a:pt x="2857" y="33952"/>
                    <a:pt x="2857" y="33907"/>
                  </a:cubicBezTo>
                  <a:cubicBezTo>
                    <a:pt x="2857" y="33589"/>
                    <a:pt x="21480" y="27452"/>
                    <a:pt x="21480" y="27452"/>
                  </a:cubicBezTo>
                  <a:cubicBezTo>
                    <a:pt x="21480" y="27452"/>
                    <a:pt x="22645" y="22585"/>
                    <a:pt x="23597" y="20257"/>
                  </a:cubicBezTo>
                  <a:cubicBezTo>
                    <a:pt x="24549" y="17930"/>
                    <a:pt x="23597" y="15919"/>
                    <a:pt x="24655" y="12109"/>
                  </a:cubicBezTo>
                  <a:cubicBezTo>
                    <a:pt x="25713" y="8300"/>
                    <a:pt x="27724" y="5761"/>
                    <a:pt x="26877" y="2904"/>
                  </a:cubicBezTo>
                  <a:cubicBezTo>
                    <a:pt x="26031" y="47"/>
                    <a:pt x="25819" y="152"/>
                    <a:pt x="22751" y="47"/>
                  </a:cubicBezTo>
                  <a:cubicBezTo>
                    <a:pt x="21982" y="20"/>
                    <a:pt x="21088" y="0"/>
                    <a:pt x="20132"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346;p54">
              <a:extLst>
                <a:ext uri="{FF2B5EF4-FFF2-40B4-BE49-F238E27FC236}">
                  <a16:creationId xmlns:a16="http://schemas.microsoft.com/office/drawing/2014/main" id="{03E3EBC6-3D8B-ED47-AF2E-9C2954847166}"/>
                </a:ext>
              </a:extLst>
            </p:cNvPr>
            <p:cNvSpPr/>
            <p:nvPr/>
          </p:nvSpPr>
          <p:spPr>
            <a:xfrm>
              <a:off x="6183029" y="2042526"/>
              <a:ext cx="489786" cy="603370"/>
            </a:xfrm>
            <a:custGeom>
              <a:avLst/>
              <a:gdLst/>
              <a:ahLst/>
              <a:cxnLst/>
              <a:rect l="l" t="t" r="r" b="b"/>
              <a:pathLst>
                <a:path w="28076" h="34587" extrusionOk="0">
                  <a:moveTo>
                    <a:pt x="20491" y="614"/>
                  </a:moveTo>
                  <a:cubicBezTo>
                    <a:pt x="21446" y="614"/>
                    <a:pt x="22323" y="634"/>
                    <a:pt x="23047" y="659"/>
                  </a:cubicBezTo>
                  <a:lnTo>
                    <a:pt x="23387" y="671"/>
                  </a:lnTo>
                  <a:cubicBezTo>
                    <a:pt x="26088" y="759"/>
                    <a:pt x="26139" y="762"/>
                    <a:pt x="26891" y="3297"/>
                  </a:cubicBezTo>
                  <a:cubicBezTo>
                    <a:pt x="27428" y="5111"/>
                    <a:pt x="26752" y="6780"/>
                    <a:pt x="25897" y="8894"/>
                  </a:cubicBezTo>
                  <a:cubicBezTo>
                    <a:pt x="25486" y="9911"/>
                    <a:pt x="25020" y="11063"/>
                    <a:pt x="24666" y="12334"/>
                  </a:cubicBezTo>
                  <a:cubicBezTo>
                    <a:pt x="24115" y="14322"/>
                    <a:pt x="24100" y="15814"/>
                    <a:pt x="24086" y="17130"/>
                  </a:cubicBezTo>
                  <a:cubicBezTo>
                    <a:pt x="24074" y="18330"/>
                    <a:pt x="24064" y="19366"/>
                    <a:pt x="23621" y="20448"/>
                  </a:cubicBezTo>
                  <a:cubicBezTo>
                    <a:pt x="22758" y="22556"/>
                    <a:pt x="21745" y="26636"/>
                    <a:pt x="21529" y="27522"/>
                  </a:cubicBezTo>
                  <a:cubicBezTo>
                    <a:pt x="8640" y="31770"/>
                    <a:pt x="4648" y="33205"/>
                    <a:pt x="3412" y="33789"/>
                  </a:cubicBezTo>
                  <a:cubicBezTo>
                    <a:pt x="3388" y="33436"/>
                    <a:pt x="3364" y="32867"/>
                    <a:pt x="3364" y="32097"/>
                  </a:cubicBezTo>
                  <a:cubicBezTo>
                    <a:pt x="3364" y="31451"/>
                    <a:pt x="2949" y="28795"/>
                    <a:pt x="2422" y="25431"/>
                  </a:cubicBezTo>
                  <a:cubicBezTo>
                    <a:pt x="1616" y="20276"/>
                    <a:pt x="613" y="13861"/>
                    <a:pt x="613" y="11570"/>
                  </a:cubicBezTo>
                  <a:cubicBezTo>
                    <a:pt x="613" y="8108"/>
                    <a:pt x="3879" y="6273"/>
                    <a:pt x="6264" y="4933"/>
                  </a:cubicBezTo>
                  <a:lnTo>
                    <a:pt x="6595" y="4747"/>
                  </a:lnTo>
                  <a:cubicBezTo>
                    <a:pt x="8873" y="3459"/>
                    <a:pt x="11740" y="1688"/>
                    <a:pt x="12076" y="1481"/>
                  </a:cubicBezTo>
                  <a:cubicBezTo>
                    <a:pt x="14284" y="781"/>
                    <a:pt x="17714" y="614"/>
                    <a:pt x="20491" y="614"/>
                  </a:cubicBezTo>
                  <a:close/>
                  <a:moveTo>
                    <a:pt x="20390" y="0"/>
                  </a:moveTo>
                  <a:cubicBezTo>
                    <a:pt x="17381" y="0"/>
                    <a:pt x="14063" y="198"/>
                    <a:pt x="11853" y="909"/>
                  </a:cubicBezTo>
                  <a:cubicBezTo>
                    <a:pt x="11829" y="917"/>
                    <a:pt x="11806" y="927"/>
                    <a:pt x="11785" y="940"/>
                  </a:cubicBezTo>
                  <a:cubicBezTo>
                    <a:pt x="11754" y="960"/>
                    <a:pt x="8694" y="2857"/>
                    <a:pt x="6293" y="4215"/>
                  </a:cubicBezTo>
                  <a:lnTo>
                    <a:pt x="5964" y="4400"/>
                  </a:lnTo>
                  <a:cubicBezTo>
                    <a:pt x="3447" y="5813"/>
                    <a:pt x="1" y="7749"/>
                    <a:pt x="1" y="11570"/>
                  </a:cubicBezTo>
                  <a:cubicBezTo>
                    <a:pt x="1" y="13909"/>
                    <a:pt x="1008" y="20350"/>
                    <a:pt x="1818" y="25526"/>
                  </a:cubicBezTo>
                  <a:cubicBezTo>
                    <a:pt x="2318" y="28731"/>
                    <a:pt x="2751" y="31499"/>
                    <a:pt x="2751" y="32098"/>
                  </a:cubicBezTo>
                  <a:cubicBezTo>
                    <a:pt x="2751" y="34586"/>
                    <a:pt x="2862" y="34586"/>
                    <a:pt x="3158" y="34586"/>
                  </a:cubicBezTo>
                  <a:cubicBezTo>
                    <a:pt x="3281" y="34586"/>
                    <a:pt x="3389" y="34504"/>
                    <a:pt x="3440" y="34394"/>
                  </a:cubicBezTo>
                  <a:cubicBezTo>
                    <a:pt x="4559" y="33830"/>
                    <a:pt x="14964" y="30330"/>
                    <a:pt x="21883" y="28050"/>
                  </a:cubicBezTo>
                  <a:cubicBezTo>
                    <a:pt x="21983" y="28017"/>
                    <a:pt x="22060" y="27934"/>
                    <a:pt x="22084" y="27830"/>
                  </a:cubicBezTo>
                  <a:cubicBezTo>
                    <a:pt x="22095" y="27782"/>
                    <a:pt x="23254" y="22960"/>
                    <a:pt x="24187" y="20680"/>
                  </a:cubicBezTo>
                  <a:cubicBezTo>
                    <a:pt x="24674" y="19489"/>
                    <a:pt x="24685" y="18400"/>
                    <a:pt x="24698" y="17138"/>
                  </a:cubicBezTo>
                  <a:cubicBezTo>
                    <a:pt x="24711" y="15858"/>
                    <a:pt x="24726" y="14409"/>
                    <a:pt x="25257" y="12498"/>
                  </a:cubicBezTo>
                  <a:cubicBezTo>
                    <a:pt x="25600" y="11261"/>
                    <a:pt x="26040" y="10174"/>
                    <a:pt x="26464" y="9124"/>
                  </a:cubicBezTo>
                  <a:cubicBezTo>
                    <a:pt x="27328" y="6987"/>
                    <a:pt x="28075" y="5143"/>
                    <a:pt x="27477" y="3123"/>
                  </a:cubicBezTo>
                  <a:cubicBezTo>
                    <a:pt x="26628" y="261"/>
                    <a:pt x="26284" y="155"/>
                    <a:pt x="23406" y="59"/>
                  </a:cubicBezTo>
                  <a:lnTo>
                    <a:pt x="23067" y="48"/>
                  </a:lnTo>
                  <a:cubicBezTo>
                    <a:pt x="22233" y="19"/>
                    <a:pt x="21326" y="0"/>
                    <a:pt x="20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347;p54">
              <a:extLst>
                <a:ext uri="{FF2B5EF4-FFF2-40B4-BE49-F238E27FC236}">
                  <a16:creationId xmlns:a16="http://schemas.microsoft.com/office/drawing/2014/main" id="{C3FCAF16-FED0-2F4C-9416-FA6B68A850F8}"/>
                </a:ext>
              </a:extLst>
            </p:cNvPr>
            <p:cNvSpPr/>
            <p:nvPr/>
          </p:nvSpPr>
          <p:spPr>
            <a:xfrm>
              <a:off x="6324613" y="2023790"/>
              <a:ext cx="236310" cy="224796"/>
            </a:xfrm>
            <a:custGeom>
              <a:avLst/>
              <a:gdLst/>
              <a:ahLst/>
              <a:cxnLst/>
              <a:rect l="l" t="t" r="r" b="b"/>
              <a:pathLst>
                <a:path w="13546" h="12886" extrusionOk="0">
                  <a:moveTo>
                    <a:pt x="4473" y="1"/>
                  </a:moveTo>
                  <a:cubicBezTo>
                    <a:pt x="3541" y="1"/>
                    <a:pt x="2787" y="200"/>
                    <a:pt x="2434" y="611"/>
                  </a:cubicBezTo>
                  <a:cubicBezTo>
                    <a:pt x="2434" y="611"/>
                    <a:pt x="1058" y="1351"/>
                    <a:pt x="530" y="4738"/>
                  </a:cubicBezTo>
                  <a:cubicBezTo>
                    <a:pt x="0" y="8123"/>
                    <a:pt x="0" y="12886"/>
                    <a:pt x="0" y="12886"/>
                  </a:cubicBezTo>
                  <a:cubicBezTo>
                    <a:pt x="0" y="12886"/>
                    <a:pt x="5714" y="9711"/>
                    <a:pt x="6561" y="9606"/>
                  </a:cubicBezTo>
                  <a:cubicBezTo>
                    <a:pt x="6578" y="9603"/>
                    <a:pt x="6598" y="9602"/>
                    <a:pt x="6619" y="9602"/>
                  </a:cubicBezTo>
                  <a:cubicBezTo>
                    <a:pt x="7657" y="9602"/>
                    <a:pt x="13545" y="12039"/>
                    <a:pt x="13545" y="12039"/>
                  </a:cubicBezTo>
                  <a:cubicBezTo>
                    <a:pt x="13545" y="12039"/>
                    <a:pt x="12699" y="7172"/>
                    <a:pt x="11428" y="3786"/>
                  </a:cubicBezTo>
                  <a:cubicBezTo>
                    <a:pt x="10512" y="1342"/>
                    <a:pt x="6893" y="1"/>
                    <a:pt x="4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348;p54">
              <a:extLst>
                <a:ext uri="{FF2B5EF4-FFF2-40B4-BE49-F238E27FC236}">
                  <a16:creationId xmlns:a16="http://schemas.microsoft.com/office/drawing/2014/main" id="{495CD789-2565-724B-9B01-965BE154F113}"/>
                </a:ext>
              </a:extLst>
            </p:cNvPr>
            <p:cNvSpPr/>
            <p:nvPr/>
          </p:nvSpPr>
          <p:spPr>
            <a:xfrm>
              <a:off x="6319275" y="2018400"/>
              <a:ext cx="247492" cy="235525"/>
            </a:xfrm>
            <a:custGeom>
              <a:avLst/>
              <a:gdLst/>
              <a:ahLst/>
              <a:cxnLst/>
              <a:rect l="l" t="t" r="r" b="b"/>
              <a:pathLst>
                <a:path w="14187" h="13501" extrusionOk="0">
                  <a:moveTo>
                    <a:pt x="4784" y="616"/>
                  </a:moveTo>
                  <a:cubicBezTo>
                    <a:pt x="5202" y="616"/>
                    <a:pt x="5664" y="658"/>
                    <a:pt x="6149" y="743"/>
                  </a:cubicBezTo>
                  <a:cubicBezTo>
                    <a:pt x="8282" y="1120"/>
                    <a:pt x="10748" y="2336"/>
                    <a:pt x="11448" y="4203"/>
                  </a:cubicBezTo>
                  <a:cubicBezTo>
                    <a:pt x="12445" y="6860"/>
                    <a:pt x="13188" y="10487"/>
                    <a:pt x="13448" y="11852"/>
                  </a:cubicBezTo>
                  <a:cubicBezTo>
                    <a:pt x="11819" y="11188"/>
                    <a:pt x="7840" y="9607"/>
                    <a:pt x="6903" y="9607"/>
                  </a:cubicBezTo>
                  <a:cubicBezTo>
                    <a:pt x="6875" y="9607"/>
                    <a:pt x="6851" y="9608"/>
                    <a:pt x="6829" y="9611"/>
                  </a:cubicBezTo>
                  <a:cubicBezTo>
                    <a:pt x="6067" y="9706"/>
                    <a:pt x="2056" y="11883"/>
                    <a:pt x="618" y="12674"/>
                  </a:cubicBezTo>
                  <a:cubicBezTo>
                    <a:pt x="635" y="11348"/>
                    <a:pt x="721" y="7767"/>
                    <a:pt x="1138" y="5095"/>
                  </a:cubicBezTo>
                  <a:cubicBezTo>
                    <a:pt x="1629" y="1956"/>
                    <a:pt x="2864" y="1202"/>
                    <a:pt x="2889" y="1189"/>
                  </a:cubicBezTo>
                  <a:cubicBezTo>
                    <a:pt x="2921" y="1171"/>
                    <a:pt x="2949" y="1148"/>
                    <a:pt x="2973" y="1120"/>
                  </a:cubicBezTo>
                  <a:cubicBezTo>
                    <a:pt x="3254" y="792"/>
                    <a:pt x="3924" y="616"/>
                    <a:pt x="4784" y="616"/>
                  </a:cubicBezTo>
                  <a:close/>
                  <a:moveTo>
                    <a:pt x="4772" y="0"/>
                  </a:moveTo>
                  <a:cubicBezTo>
                    <a:pt x="3748" y="0"/>
                    <a:pt x="2956" y="236"/>
                    <a:pt x="2541" y="683"/>
                  </a:cubicBezTo>
                  <a:cubicBezTo>
                    <a:pt x="2264" y="865"/>
                    <a:pt x="1028" y="1838"/>
                    <a:pt x="533" y="4999"/>
                  </a:cubicBezTo>
                  <a:cubicBezTo>
                    <a:pt x="7" y="8370"/>
                    <a:pt x="1" y="13147"/>
                    <a:pt x="1" y="13195"/>
                  </a:cubicBezTo>
                  <a:cubicBezTo>
                    <a:pt x="1" y="13364"/>
                    <a:pt x="138" y="13500"/>
                    <a:pt x="306" y="13500"/>
                  </a:cubicBezTo>
                  <a:cubicBezTo>
                    <a:pt x="358" y="13500"/>
                    <a:pt x="409" y="13487"/>
                    <a:pt x="455" y="13462"/>
                  </a:cubicBezTo>
                  <a:cubicBezTo>
                    <a:pt x="2644" y="12245"/>
                    <a:pt x="6330" y="10290"/>
                    <a:pt x="6904" y="10218"/>
                  </a:cubicBezTo>
                  <a:cubicBezTo>
                    <a:pt x="6917" y="10216"/>
                    <a:pt x="6932" y="10215"/>
                    <a:pt x="6949" y="10215"/>
                  </a:cubicBezTo>
                  <a:cubicBezTo>
                    <a:pt x="7565" y="10215"/>
                    <a:pt x="10833" y="11430"/>
                    <a:pt x="13734" y="12631"/>
                  </a:cubicBezTo>
                  <a:cubicBezTo>
                    <a:pt x="13773" y="12647"/>
                    <a:pt x="13813" y="12654"/>
                    <a:pt x="13851" y="12654"/>
                  </a:cubicBezTo>
                  <a:cubicBezTo>
                    <a:pt x="14031" y="12654"/>
                    <a:pt x="14186" y="12491"/>
                    <a:pt x="14152" y="12295"/>
                  </a:cubicBezTo>
                  <a:cubicBezTo>
                    <a:pt x="14144" y="12247"/>
                    <a:pt x="13286" y="7361"/>
                    <a:pt x="12021" y="3987"/>
                  </a:cubicBezTo>
                  <a:cubicBezTo>
                    <a:pt x="11182" y="1752"/>
                    <a:pt x="8391" y="518"/>
                    <a:pt x="6255" y="141"/>
                  </a:cubicBezTo>
                  <a:cubicBezTo>
                    <a:pt x="5724" y="46"/>
                    <a:pt x="5225" y="0"/>
                    <a:pt x="47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349;p54">
              <a:extLst>
                <a:ext uri="{FF2B5EF4-FFF2-40B4-BE49-F238E27FC236}">
                  <a16:creationId xmlns:a16="http://schemas.microsoft.com/office/drawing/2014/main" id="{59D16D5A-9AF7-934C-9CA0-C5E8F7E37FF8}"/>
                </a:ext>
              </a:extLst>
            </p:cNvPr>
            <p:cNvSpPr/>
            <p:nvPr/>
          </p:nvSpPr>
          <p:spPr>
            <a:xfrm>
              <a:off x="6348617" y="2019691"/>
              <a:ext cx="125534" cy="245521"/>
            </a:xfrm>
            <a:custGeom>
              <a:avLst/>
              <a:gdLst/>
              <a:ahLst/>
              <a:cxnLst/>
              <a:rect l="l" t="t" r="r" b="b"/>
              <a:pathLst>
                <a:path w="7196" h="14074" extrusionOk="0">
                  <a:moveTo>
                    <a:pt x="0" y="0"/>
                  </a:moveTo>
                  <a:cubicBezTo>
                    <a:pt x="0" y="0"/>
                    <a:pt x="38" y="130"/>
                    <a:pt x="104" y="362"/>
                  </a:cubicBezTo>
                  <a:cubicBezTo>
                    <a:pt x="516" y="1794"/>
                    <a:pt x="2053" y="7095"/>
                    <a:pt x="2964" y="9735"/>
                  </a:cubicBezTo>
                  <a:cubicBezTo>
                    <a:pt x="4021" y="12804"/>
                    <a:pt x="5608" y="14073"/>
                    <a:pt x="5608" y="14073"/>
                  </a:cubicBezTo>
                  <a:lnTo>
                    <a:pt x="7195" y="7725"/>
                  </a:lnTo>
                  <a:cubicBezTo>
                    <a:pt x="7195" y="7725"/>
                    <a:pt x="953" y="1693"/>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350;p54">
              <a:extLst>
                <a:ext uri="{FF2B5EF4-FFF2-40B4-BE49-F238E27FC236}">
                  <a16:creationId xmlns:a16="http://schemas.microsoft.com/office/drawing/2014/main" id="{150C3F43-0752-9549-8C36-F53CA70502FB}"/>
                </a:ext>
              </a:extLst>
            </p:cNvPr>
            <p:cNvSpPr/>
            <p:nvPr/>
          </p:nvSpPr>
          <p:spPr>
            <a:xfrm>
              <a:off x="6342738" y="2014335"/>
              <a:ext cx="137048" cy="256232"/>
            </a:xfrm>
            <a:custGeom>
              <a:avLst/>
              <a:gdLst/>
              <a:ahLst/>
              <a:cxnLst/>
              <a:rect l="l" t="t" r="r" b="b"/>
              <a:pathLst>
                <a:path w="7856" h="14688" extrusionOk="0">
                  <a:moveTo>
                    <a:pt x="1089" y="1808"/>
                  </a:moveTo>
                  <a:lnTo>
                    <a:pt x="1089" y="1808"/>
                  </a:lnTo>
                  <a:cubicBezTo>
                    <a:pt x="2944" y="3983"/>
                    <a:pt x="6461" y="7418"/>
                    <a:pt x="7193" y="8128"/>
                  </a:cubicBezTo>
                  <a:lnTo>
                    <a:pt x="5777" y="13790"/>
                  </a:lnTo>
                  <a:cubicBezTo>
                    <a:pt x="5262" y="13236"/>
                    <a:pt x="4301" y="12004"/>
                    <a:pt x="3590" y="9943"/>
                  </a:cubicBezTo>
                  <a:cubicBezTo>
                    <a:pt x="2856" y="7816"/>
                    <a:pt x="1700" y="3903"/>
                    <a:pt x="1089" y="1808"/>
                  </a:cubicBezTo>
                  <a:close/>
                  <a:moveTo>
                    <a:pt x="338" y="1"/>
                  </a:moveTo>
                  <a:cubicBezTo>
                    <a:pt x="298" y="1"/>
                    <a:pt x="258" y="9"/>
                    <a:pt x="220" y="25"/>
                  </a:cubicBezTo>
                  <a:cubicBezTo>
                    <a:pt x="77" y="83"/>
                    <a:pt x="0" y="242"/>
                    <a:pt x="43" y="390"/>
                  </a:cubicBezTo>
                  <a:lnTo>
                    <a:pt x="148" y="755"/>
                  </a:lnTo>
                  <a:cubicBezTo>
                    <a:pt x="589" y="2288"/>
                    <a:pt x="2099" y="7498"/>
                    <a:pt x="3011" y="10142"/>
                  </a:cubicBezTo>
                  <a:cubicBezTo>
                    <a:pt x="4085" y="13258"/>
                    <a:pt x="5687" y="14565"/>
                    <a:pt x="5754" y="14620"/>
                  </a:cubicBezTo>
                  <a:cubicBezTo>
                    <a:pt x="5809" y="14663"/>
                    <a:pt x="5876" y="14686"/>
                    <a:pt x="5945" y="14686"/>
                  </a:cubicBezTo>
                  <a:lnTo>
                    <a:pt x="5946" y="14687"/>
                  </a:lnTo>
                  <a:cubicBezTo>
                    <a:pt x="6087" y="14687"/>
                    <a:pt x="6208" y="14591"/>
                    <a:pt x="6243" y="14456"/>
                  </a:cubicBezTo>
                  <a:lnTo>
                    <a:pt x="7829" y="8105"/>
                  </a:lnTo>
                  <a:cubicBezTo>
                    <a:pt x="7856" y="8000"/>
                    <a:pt x="7824" y="7887"/>
                    <a:pt x="7745" y="7811"/>
                  </a:cubicBezTo>
                  <a:cubicBezTo>
                    <a:pt x="7683" y="7751"/>
                    <a:pt x="1524" y="1792"/>
                    <a:pt x="604" y="156"/>
                  </a:cubicBezTo>
                  <a:cubicBezTo>
                    <a:pt x="548" y="58"/>
                    <a:pt x="44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351;p54">
              <a:extLst>
                <a:ext uri="{FF2B5EF4-FFF2-40B4-BE49-F238E27FC236}">
                  <a16:creationId xmlns:a16="http://schemas.microsoft.com/office/drawing/2014/main" id="{AD06F384-A3C9-9D47-B00B-88A171CF8438}"/>
                </a:ext>
              </a:extLst>
            </p:cNvPr>
            <p:cNvSpPr/>
            <p:nvPr/>
          </p:nvSpPr>
          <p:spPr>
            <a:xfrm>
              <a:off x="6293229" y="1782805"/>
              <a:ext cx="286150" cy="398514"/>
            </a:xfrm>
            <a:custGeom>
              <a:avLst/>
              <a:gdLst/>
              <a:ahLst/>
              <a:cxnLst/>
              <a:rect l="l" t="t" r="r" b="b"/>
              <a:pathLst>
                <a:path w="16403" h="22844" extrusionOk="0">
                  <a:moveTo>
                    <a:pt x="8230" y="1"/>
                  </a:moveTo>
                  <a:cubicBezTo>
                    <a:pt x="6845" y="1"/>
                    <a:pt x="3239" y="542"/>
                    <a:pt x="1799" y="5960"/>
                  </a:cubicBezTo>
                  <a:cubicBezTo>
                    <a:pt x="0" y="12733"/>
                    <a:pt x="5821" y="18552"/>
                    <a:pt x="7513" y="20774"/>
                  </a:cubicBezTo>
                  <a:cubicBezTo>
                    <a:pt x="8496" y="22063"/>
                    <a:pt x="9729" y="22843"/>
                    <a:pt x="10859" y="22843"/>
                  </a:cubicBezTo>
                  <a:cubicBezTo>
                    <a:pt x="11677" y="22843"/>
                    <a:pt x="12441" y="22435"/>
                    <a:pt x="13016" y="21515"/>
                  </a:cubicBezTo>
                  <a:cubicBezTo>
                    <a:pt x="15133" y="18129"/>
                    <a:pt x="15767" y="16436"/>
                    <a:pt x="16084" y="11992"/>
                  </a:cubicBezTo>
                  <a:cubicBezTo>
                    <a:pt x="16402" y="7547"/>
                    <a:pt x="15873" y="4585"/>
                    <a:pt x="13862" y="2258"/>
                  </a:cubicBezTo>
                  <a:cubicBezTo>
                    <a:pt x="12019" y="122"/>
                    <a:pt x="9285" y="34"/>
                    <a:pt x="8845" y="34"/>
                  </a:cubicBezTo>
                  <a:cubicBezTo>
                    <a:pt x="8805" y="34"/>
                    <a:pt x="8784" y="34"/>
                    <a:pt x="8784" y="34"/>
                  </a:cubicBezTo>
                  <a:cubicBezTo>
                    <a:pt x="8784" y="34"/>
                    <a:pt x="8577" y="1"/>
                    <a:pt x="8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352;p54">
              <a:extLst>
                <a:ext uri="{FF2B5EF4-FFF2-40B4-BE49-F238E27FC236}">
                  <a16:creationId xmlns:a16="http://schemas.microsoft.com/office/drawing/2014/main" id="{23EF0B87-42F0-D64E-AFBC-CE0797E732D4}"/>
                </a:ext>
              </a:extLst>
            </p:cNvPr>
            <p:cNvSpPr/>
            <p:nvPr/>
          </p:nvSpPr>
          <p:spPr>
            <a:xfrm>
              <a:off x="6291171" y="1777571"/>
              <a:ext cx="293966" cy="409085"/>
            </a:xfrm>
            <a:custGeom>
              <a:avLst/>
              <a:gdLst/>
              <a:ahLst/>
              <a:cxnLst/>
              <a:rect l="l" t="t" r="r" b="b"/>
              <a:pathLst>
                <a:path w="16851" h="23450" extrusionOk="0">
                  <a:moveTo>
                    <a:pt x="8307" y="601"/>
                  </a:moveTo>
                  <a:lnTo>
                    <a:pt x="8307" y="602"/>
                  </a:lnTo>
                  <a:cubicBezTo>
                    <a:pt x="8616" y="602"/>
                    <a:pt x="8815" y="631"/>
                    <a:pt x="8852" y="637"/>
                  </a:cubicBezTo>
                  <a:cubicBezTo>
                    <a:pt x="8867" y="639"/>
                    <a:pt x="8882" y="641"/>
                    <a:pt x="8897" y="641"/>
                  </a:cubicBezTo>
                  <a:cubicBezTo>
                    <a:pt x="8902" y="641"/>
                    <a:pt x="8907" y="640"/>
                    <a:pt x="8912" y="640"/>
                  </a:cubicBezTo>
                  <a:cubicBezTo>
                    <a:pt x="8914" y="640"/>
                    <a:pt x="8928" y="640"/>
                    <a:pt x="8952" y="640"/>
                  </a:cubicBezTo>
                  <a:cubicBezTo>
                    <a:pt x="9311" y="640"/>
                    <a:pt x="11977" y="705"/>
                    <a:pt x="13748" y="2757"/>
                  </a:cubicBezTo>
                  <a:cubicBezTo>
                    <a:pt x="15604" y="4905"/>
                    <a:pt x="16226" y="7661"/>
                    <a:pt x="15897" y="12270"/>
                  </a:cubicBezTo>
                  <a:cubicBezTo>
                    <a:pt x="15578" y="16729"/>
                    <a:pt x="14933" y="18360"/>
                    <a:pt x="12874" y="21652"/>
                  </a:cubicBezTo>
                  <a:cubicBezTo>
                    <a:pt x="12405" y="22403"/>
                    <a:pt x="11800" y="22801"/>
                    <a:pt x="11075" y="22835"/>
                  </a:cubicBezTo>
                  <a:cubicBezTo>
                    <a:pt x="11045" y="22837"/>
                    <a:pt x="11015" y="22837"/>
                    <a:pt x="10985" y="22837"/>
                  </a:cubicBezTo>
                  <a:cubicBezTo>
                    <a:pt x="9968" y="22837"/>
                    <a:pt x="8812" y="22119"/>
                    <a:pt x="7875" y="20889"/>
                  </a:cubicBezTo>
                  <a:cubicBezTo>
                    <a:pt x="7668" y="20617"/>
                    <a:pt x="7400" y="20291"/>
                    <a:pt x="7092" y="19918"/>
                  </a:cubicBezTo>
                  <a:cubicBezTo>
                    <a:pt x="4849" y="17199"/>
                    <a:pt x="673" y="12138"/>
                    <a:pt x="2214" y="6339"/>
                  </a:cubicBezTo>
                  <a:cubicBezTo>
                    <a:pt x="3596" y="1136"/>
                    <a:pt x="6975" y="601"/>
                    <a:pt x="8307" y="601"/>
                  </a:cubicBezTo>
                  <a:close/>
                  <a:moveTo>
                    <a:pt x="8393" y="1"/>
                  </a:moveTo>
                  <a:cubicBezTo>
                    <a:pt x="6952" y="1"/>
                    <a:pt x="3117" y="552"/>
                    <a:pt x="1622" y="6181"/>
                  </a:cubicBezTo>
                  <a:cubicBezTo>
                    <a:pt x="1" y="12285"/>
                    <a:pt x="4307" y="17504"/>
                    <a:pt x="6619" y="20308"/>
                  </a:cubicBezTo>
                  <a:cubicBezTo>
                    <a:pt x="6922" y="20674"/>
                    <a:pt x="7185" y="20993"/>
                    <a:pt x="7388" y="21260"/>
                  </a:cubicBezTo>
                  <a:cubicBezTo>
                    <a:pt x="8439" y="22639"/>
                    <a:pt x="9773" y="23449"/>
                    <a:pt x="10981" y="23449"/>
                  </a:cubicBezTo>
                  <a:cubicBezTo>
                    <a:pt x="11022" y="23449"/>
                    <a:pt x="11063" y="23448"/>
                    <a:pt x="11104" y="23446"/>
                  </a:cubicBezTo>
                  <a:cubicBezTo>
                    <a:pt x="12028" y="23403"/>
                    <a:pt x="12819" y="22895"/>
                    <a:pt x="13393" y="21977"/>
                  </a:cubicBezTo>
                  <a:cubicBezTo>
                    <a:pt x="15481" y="18638"/>
                    <a:pt x="16182" y="16869"/>
                    <a:pt x="16508" y="12313"/>
                  </a:cubicBezTo>
                  <a:cubicBezTo>
                    <a:pt x="16850" y="7525"/>
                    <a:pt x="16184" y="4641"/>
                    <a:pt x="14211" y="2357"/>
                  </a:cubicBezTo>
                  <a:cubicBezTo>
                    <a:pt x="12261" y="97"/>
                    <a:pt x="9413" y="29"/>
                    <a:pt x="8950" y="29"/>
                  </a:cubicBezTo>
                  <a:cubicBezTo>
                    <a:pt x="8937" y="29"/>
                    <a:pt x="8926" y="29"/>
                    <a:pt x="8917" y="29"/>
                  </a:cubicBezTo>
                  <a:cubicBezTo>
                    <a:pt x="8845" y="20"/>
                    <a:pt x="8660" y="1"/>
                    <a:pt x="8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353;p54">
              <a:extLst>
                <a:ext uri="{FF2B5EF4-FFF2-40B4-BE49-F238E27FC236}">
                  <a16:creationId xmlns:a16="http://schemas.microsoft.com/office/drawing/2014/main" id="{F7631BB6-7563-2049-9BDD-6E2D96DBC3A5}"/>
                </a:ext>
              </a:extLst>
            </p:cNvPr>
            <p:cNvSpPr/>
            <p:nvPr/>
          </p:nvSpPr>
          <p:spPr>
            <a:xfrm>
              <a:off x="6315088" y="1782805"/>
              <a:ext cx="257959" cy="220348"/>
            </a:xfrm>
            <a:custGeom>
              <a:avLst/>
              <a:gdLst/>
              <a:ahLst/>
              <a:cxnLst/>
              <a:rect l="l" t="t" r="r" b="b"/>
              <a:pathLst>
                <a:path w="14787" h="12631" extrusionOk="0">
                  <a:moveTo>
                    <a:pt x="6977" y="1"/>
                  </a:moveTo>
                  <a:cubicBezTo>
                    <a:pt x="5592" y="1"/>
                    <a:pt x="1986" y="542"/>
                    <a:pt x="546" y="5960"/>
                  </a:cubicBezTo>
                  <a:cubicBezTo>
                    <a:pt x="0" y="8017"/>
                    <a:pt x="159" y="9986"/>
                    <a:pt x="689" y="11792"/>
                  </a:cubicBezTo>
                  <a:cubicBezTo>
                    <a:pt x="878" y="11308"/>
                    <a:pt x="1163" y="10934"/>
                    <a:pt x="1604" y="10934"/>
                  </a:cubicBezTo>
                  <a:cubicBezTo>
                    <a:pt x="2838" y="10934"/>
                    <a:pt x="2973" y="12631"/>
                    <a:pt x="3368" y="12631"/>
                  </a:cubicBezTo>
                  <a:cubicBezTo>
                    <a:pt x="3379" y="12631"/>
                    <a:pt x="3391" y="12630"/>
                    <a:pt x="3403" y="12626"/>
                  </a:cubicBezTo>
                  <a:cubicBezTo>
                    <a:pt x="3826" y="12521"/>
                    <a:pt x="5520" y="11040"/>
                    <a:pt x="5202" y="9664"/>
                  </a:cubicBezTo>
                  <a:cubicBezTo>
                    <a:pt x="4886" y="8288"/>
                    <a:pt x="5309" y="7654"/>
                    <a:pt x="7531" y="7654"/>
                  </a:cubicBezTo>
                  <a:cubicBezTo>
                    <a:pt x="9530" y="7654"/>
                    <a:pt x="10159" y="8425"/>
                    <a:pt x="10805" y="8425"/>
                  </a:cubicBezTo>
                  <a:cubicBezTo>
                    <a:pt x="10877" y="8425"/>
                    <a:pt x="10949" y="8416"/>
                    <a:pt x="11023" y="8395"/>
                  </a:cubicBezTo>
                  <a:cubicBezTo>
                    <a:pt x="11763" y="8183"/>
                    <a:pt x="12292" y="6701"/>
                    <a:pt x="13033" y="6701"/>
                  </a:cubicBezTo>
                  <a:cubicBezTo>
                    <a:pt x="13502" y="6701"/>
                    <a:pt x="14141" y="6873"/>
                    <a:pt x="14787" y="7507"/>
                  </a:cubicBezTo>
                  <a:cubicBezTo>
                    <a:pt x="14526" y="5382"/>
                    <a:pt x="13853" y="3697"/>
                    <a:pt x="12609" y="2257"/>
                  </a:cubicBezTo>
                  <a:cubicBezTo>
                    <a:pt x="10766" y="122"/>
                    <a:pt x="8033" y="34"/>
                    <a:pt x="7592" y="34"/>
                  </a:cubicBezTo>
                  <a:cubicBezTo>
                    <a:pt x="7552" y="34"/>
                    <a:pt x="7531" y="34"/>
                    <a:pt x="7531" y="34"/>
                  </a:cubicBezTo>
                  <a:cubicBezTo>
                    <a:pt x="7531" y="34"/>
                    <a:pt x="7324" y="1"/>
                    <a:pt x="6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354;p54">
              <a:extLst>
                <a:ext uri="{FF2B5EF4-FFF2-40B4-BE49-F238E27FC236}">
                  <a16:creationId xmlns:a16="http://schemas.microsoft.com/office/drawing/2014/main" id="{CC45F0AA-73A4-0E4D-993B-13F60C158E3A}"/>
                </a:ext>
              </a:extLst>
            </p:cNvPr>
            <p:cNvSpPr/>
            <p:nvPr/>
          </p:nvSpPr>
          <p:spPr>
            <a:xfrm>
              <a:off x="6310587" y="1777554"/>
              <a:ext cx="268042" cy="230972"/>
            </a:xfrm>
            <a:custGeom>
              <a:avLst/>
              <a:gdLst/>
              <a:ahLst/>
              <a:cxnLst/>
              <a:rect l="l" t="t" r="r" b="b"/>
              <a:pathLst>
                <a:path w="15365" h="13240" extrusionOk="0">
                  <a:moveTo>
                    <a:pt x="7218" y="606"/>
                  </a:moveTo>
                  <a:cubicBezTo>
                    <a:pt x="7539" y="606"/>
                    <a:pt x="7749" y="635"/>
                    <a:pt x="7799" y="642"/>
                  </a:cubicBezTo>
                  <a:cubicBezTo>
                    <a:pt x="7801" y="642"/>
                    <a:pt x="7815" y="642"/>
                    <a:pt x="7840" y="642"/>
                  </a:cubicBezTo>
                  <a:cubicBezTo>
                    <a:pt x="8204" y="642"/>
                    <a:pt x="10866" y="708"/>
                    <a:pt x="12635" y="2758"/>
                  </a:cubicBezTo>
                  <a:cubicBezTo>
                    <a:pt x="13670" y="3956"/>
                    <a:pt x="14311" y="5347"/>
                    <a:pt x="14628" y="7092"/>
                  </a:cubicBezTo>
                  <a:cubicBezTo>
                    <a:pt x="14111" y="6776"/>
                    <a:pt x="13637" y="6696"/>
                    <a:pt x="13291" y="6696"/>
                  </a:cubicBezTo>
                  <a:cubicBezTo>
                    <a:pt x="12749" y="6696"/>
                    <a:pt x="12361" y="7185"/>
                    <a:pt x="11984" y="7656"/>
                  </a:cubicBezTo>
                  <a:cubicBezTo>
                    <a:pt x="11720" y="7987"/>
                    <a:pt x="11448" y="8329"/>
                    <a:pt x="11196" y="8401"/>
                  </a:cubicBezTo>
                  <a:cubicBezTo>
                    <a:pt x="11152" y="8414"/>
                    <a:pt x="11108" y="8420"/>
                    <a:pt x="11062" y="8420"/>
                  </a:cubicBezTo>
                  <a:cubicBezTo>
                    <a:pt x="10902" y="8420"/>
                    <a:pt x="10720" y="8344"/>
                    <a:pt x="10424" y="8215"/>
                  </a:cubicBezTo>
                  <a:cubicBezTo>
                    <a:pt x="9877" y="7977"/>
                    <a:pt x="9128" y="7649"/>
                    <a:pt x="7789" y="7649"/>
                  </a:cubicBezTo>
                  <a:cubicBezTo>
                    <a:pt x="6485" y="7649"/>
                    <a:pt x="5732" y="7864"/>
                    <a:pt x="5347" y="8347"/>
                  </a:cubicBezTo>
                  <a:cubicBezTo>
                    <a:pt x="4953" y="8843"/>
                    <a:pt x="5042" y="9509"/>
                    <a:pt x="5162" y="10034"/>
                  </a:cubicBezTo>
                  <a:cubicBezTo>
                    <a:pt x="5414" y="11125"/>
                    <a:pt x="4113" y="12360"/>
                    <a:pt x="3670" y="12595"/>
                  </a:cubicBezTo>
                  <a:cubicBezTo>
                    <a:pt x="3623" y="12520"/>
                    <a:pt x="3559" y="12392"/>
                    <a:pt x="3511" y="12293"/>
                  </a:cubicBezTo>
                  <a:cubicBezTo>
                    <a:pt x="3260" y="11783"/>
                    <a:pt x="2842" y="10929"/>
                    <a:pt x="1863" y="10929"/>
                  </a:cubicBezTo>
                  <a:cubicBezTo>
                    <a:pt x="1626" y="10929"/>
                    <a:pt x="1329" y="11008"/>
                    <a:pt x="1057" y="11307"/>
                  </a:cubicBezTo>
                  <a:cubicBezTo>
                    <a:pt x="664" y="9597"/>
                    <a:pt x="678" y="7930"/>
                    <a:pt x="1101" y="6341"/>
                  </a:cubicBezTo>
                  <a:cubicBezTo>
                    <a:pt x="2480" y="1148"/>
                    <a:pt x="5849" y="606"/>
                    <a:pt x="7218" y="606"/>
                  </a:cubicBezTo>
                  <a:close/>
                  <a:moveTo>
                    <a:pt x="7281" y="1"/>
                  </a:moveTo>
                  <a:cubicBezTo>
                    <a:pt x="5842" y="1"/>
                    <a:pt x="2005" y="550"/>
                    <a:pt x="509" y="6182"/>
                  </a:cubicBezTo>
                  <a:cubicBezTo>
                    <a:pt x="0" y="8099"/>
                    <a:pt x="49" y="10117"/>
                    <a:pt x="654" y="12179"/>
                  </a:cubicBezTo>
                  <a:cubicBezTo>
                    <a:pt x="690" y="12305"/>
                    <a:pt x="803" y="12392"/>
                    <a:pt x="935" y="12399"/>
                  </a:cubicBezTo>
                  <a:cubicBezTo>
                    <a:pt x="941" y="12399"/>
                    <a:pt x="947" y="12400"/>
                    <a:pt x="954" y="12400"/>
                  </a:cubicBezTo>
                  <a:cubicBezTo>
                    <a:pt x="1072" y="12400"/>
                    <a:pt x="1188" y="12320"/>
                    <a:pt x="1233" y="12203"/>
                  </a:cubicBezTo>
                  <a:cubicBezTo>
                    <a:pt x="1404" y="11763"/>
                    <a:pt x="1615" y="11541"/>
                    <a:pt x="1863" y="11541"/>
                  </a:cubicBezTo>
                  <a:cubicBezTo>
                    <a:pt x="2416" y="11541"/>
                    <a:pt x="2676" y="11983"/>
                    <a:pt x="2961" y="12562"/>
                  </a:cubicBezTo>
                  <a:cubicBezTo>
                    <a:pt x="3117" y="12882"/>
                    <a:pt x="3294" y="13240"/>
                    <a:pt x="3616" y="13240"/>
                  </a:cubicBezTo>
                  <a:cubicBezTo>
                    <a:pt x="3656" y="13239"/>
                    <a:pt x="3697" y="13234"/>
                    <a:pt x="3736" y="13224"/>
                  </a:cubicBezTo>
                  <a:cubicBezTo>
                    <a:pt x="4246" y="13096"/>
                    <a:pt x="6128" y="11498"/>
                    <a:pt x="5758" y="9895"/>
                  </a:cubicBezTo>
                  <a:cubicBezTo>
                    <a:pt x="5626" y="9323"/>
                    <a:pt x="5648" y="8952"/>
                    <a:pt x="5826" y="8728"/>
                  </a:cubicBezTo>
                  <a:cubicBezTo>
                    <a:pt x="6076" y="8412"/>
                    <a:pt x="6718" y="8260"/>
                    <a:pt x="7788" y="8260"/>
                  </a:cubicBezTo>
                  <a:cubicBezTo>
                    <a:pt x="9000" y="8260"/>
                    <a:pt x="9681" y="8558"/>
                    <a:pt x="10178" y="8776"/>
                  </a:cubicBezTo>
                  <a:cubicBezTo>
                    <a:pt x="10487" y="8911"/>
                    <a:pt x="10765" y="9032"/>
                    <a:pt x="11063" y="9032"/>
                  </a:cubicBezTo>
                  <a:cubicBezTo>
                    <a:pt x="11161" y="9032"/>
                    <a:pt x="11260" y="9019"/>
                    <a:pt x="11364" y="8989"/>
                  </a:cubicBezTo>
                  <a:cubicBezTo>
                    <a:pt x="11805" y="8863"/>
                    <a:pt x="12139" y="8443"/>
                    <a:pt x="12463" y="8037"/>
                  </a:cubicBezTo>
                  <a:cubicBezTo>
                    <a:pt x="12735" y="7695"/>
                    <a:pt x="13044" y="7308"/>
                    <a:pt x="13291" y="7308"/>
                  </a:cubicBezTo>
                  <a:cubicBezTo>
                    <a:pt x="13659" y="7308"/>
                    <a:pt x="14226" y="7432"/>
                    <a:pt x="14831" y="8026"/>
                  </a:cubicBezTo>
                  <a:cubicBezTo>
                    <a:pt x="14890" y="8083"/>
                    <a:pt x="14967" y="8113"/>
                    <a:pt x="15045" y="8113"/>
                  </a:cubicBezTo>
                  <a:cubicBezTo>
                    <a:pt x="15091" y="8113"/>
                    <a:pt x="15138" y="8102"/>
                    <a:pt x="15181" y="8081"/>
                  </a:cubicBezTo>
                  <a:cubicBezTo>
                    <a:pt x="15297" y="8023"/>
                    <a:pt x="15365" y="7899"/>
                    <a:pt x="15349" y="7770"/>
                  </a:cubicBezTo>
                  <a:cubicBezTo>
                    <a:pt x="15076" y="5537"/>
                    <a:pt x="14360" y="3818"/>
                    <a:pt x="13098" y="2357"/>
                  </a:cubicBezTo>
                  <a:cubicBezTo>
                    <a:pt x="11192" y="150"/>
                    <a:pt x="8428" y="31"/>
                    <a:pt x="7919" y="31"/>
                  </a:cubicBezTo>
                  <a:cubicBezTo>
                    <a:pt x="7872" y="31"/>
                    <a:pt x="7844" y="32"/>
                    <a:pt x="7838" y="33"/>
                  </a:cubicBezTo>
                  <a:cubicBezTo>
                    <a:pt x="7827" y="31"/>
                    <a:pt x="7621" y="1"/>
                    <a:pt x="7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355;p54">
              <a:extLst>
                <a:ext uri="{FF2B5EF4-FFF2-40B4-BE49-F238E27FC236}">
                  <a16:creationId xmlns:a16="http://schemas.microsoft.com/office/drawing/2014/main" id="{E119DF44-C214-954A-9801-B26068769CF0}"/>
                </a:ext>
              </a:extLst>
            </p:cNvPr>
            <p:cNvSpPr/>
            <p:nvPr/>
          </p:nvSpPr>
          <p:spPr>
            <a:xfrm>
              <a:off x="6318350" y="1972851"/>
              <a:ext cx="56121" cy="83753"/>
            </a:xfrm>
            <a:custGeom>
              <a:avLst/>
              <a:gdLst/>
              <a:ahLst/>
              <a:cxnLst/>
              <a:rect l="l" t="t" r="r" b="b"/>
              <a:pathLst>
                <a:path w="3217" h="4801" extrusionOk="0">
                  <a:moveTo>
                    <a:pt x="1089" y="1"/>
                  </a:moveTo>
                  <a:cubicBezTo>
                    <a:pt x="352" y="1"/>
                    <a:pt x="1" y="683"/>
                    <a:pt x="466" y="2262"/>
                  </a:cubicBezTo>
                  <a:cubicBezTo>
                    <a:pt x="995" y="4061"/>
                    <a:pt x="1735" y="4801"/>
                    <a:pt x="2158" y="4801"/>
                  </a:cubicBezTo>
                  <a:cubicBezTo>
                    <a:pt x="2582" y="4801"/>
                    <a:pt x="2793" y="4166"/>
                    <a:pt x="2793" y="4166"/>
                  </a:cubicBezTo>
                  <a:lnTo>
                    <a:pt x="3216" y="2367"/>
                  </a:lnTo>
                  <a:cubicBezTo>
                    <a:pt x="3216" y="2367"/>
                    <a:pt x="2370" y="251"/>
                    <a:pt x="1417" y="40"/>
                  </a:cubicBezTo>
                  <a:cubicBezTo>
                    <a:pt x="1301" y="14"/>
                    <a:pt x="1191" y="1"/>
                    <a:pt x="10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356;p54">
              <a:extLst>
                <a:ext uri="{FF2B5EF4-FFF2-40B4-BE49-F238E27FC236}">
                  <a16:creationId xmlns:a16="http://schemas.microsoft.com/office/drawing/2014/main" id="{941D8622-6744-D149-9502-3C7EAEA464DC}"/>
                </a:ext>
              </a:extLst>
            </p:cNvPr>
            <p:cNvSpPr/>
            <p:nvPr/>
          </p:nvSpPr>
          <p:spPr>
            <a:xfrm>
              <a:off x="6315611" y="1967513"/>
              <a:ext cx="64861" cy="94447"/>
            </a:xfrm>
            <a:custGeom>
              <a:avLst/>
              <a:gdLst/>
              <a:ahLst/>
              <a:cxnLst/>
              <a:rect l="l" t="t" r="r" b="b"/>
              <a:pathLst>
                <a:path w="3718" h="5414" extrusionOk="0">
                  <a:moveTo>
                    <a:pt x="1242" y="1"/>
                  </a:moveTo>
                  <a:cubicBezTo>
                    <a:pt x="837" y="1"/>
                    <a:pt x="587" y="165"/>
                    <a:pt x="438" y="325"/>
                  </a:cubicBezTo>
                  <a:cubicBezTo>
                    <a:pt x="37" y="753"/>
                    <a:pt x="0" y="1537"/>
                    <a:pt x="329" y="2654"/>
                  </a:cubicBezTo>
                  <a:cubicBezTo>
                    <a:pt x="822" y="4330"/>
                    <a:pt x="1602" y="5414"/>
                    <a:pt x="2315" y="5414"/>
                  </a:cubicBezTo>
                  <a:cubicBezTo>
                    <a:pt x="2941" y="5414"/>
                    <a:pt x="3212" y="4656"/>
                    <a:pt x="3240" y="4569"/>
                  </a:cubicBezTo>
                  <a:cubicBezTo>
                    <a:pt x="3288" y="4410"/>
                    <a:pt x="3202" y="4243"/>
                    <a:pt x="3044" y="4191"/>
                  </a:cubicBezTo>
                  <a:cubicBezTo>
                    <a:pt x="3012" y="4180"/>
                    <a:pt x="2980" y="4175"/>
                    <a:pt x="2947" y="4175"/>
                  </a:cubicBezTo>
                  <a:cubicBezTo>
                    <a:pt x="2823" y="4175"/>
                    <a:pt x="2706" y="4251"/>
                    <a:pt x="2661" y="4375"/>
                  </a:cubicBezTo>
                  <a:cubicBezTo>
                    <a:pt x="2601" y="4549"/>
                    <a:pt x="2444" y="4801"/>
                    <a:pt x="2315" y="4801"/>
                  </a:cubicBezTo>
                  <a:cubicBezTo>
                    <a:pt x="2124" y="4801"/>
                    <a:pt x="1437" y="4251"/>
                    <a:pt x="916" y="2482"/>
                  </a:cubicBezTo>
                  <a:cubicBezTo>
                    <a:pt x="558" y="1264"/>
                    <a:pt x="776" y="860"/>
                    <a:pt x="885" y="742"/>
                  </a:cubicBezTo>
                  <a:cubicBezTo>
                    <a:pt x="966" y="655"/>
                    <a:pt x="1086" y="612"/>
                    <a:pt x="1243" y="612"/>
                  </a:cubicBezTo>
                  <a:cubicBezTo>
                    <a:pt x="1323" y="612"/>
                    <a:pt x="1411" y="623"/>
                    <a:pt x="1509" y="645"/>
                  </a:cubicBezTo>
                  <a:cubicBezTo>
                    <a:pt x="2086" y="773"/>
                    <a:pt x="2785" y="2027"/>
                    <a:pt x="3090" y="2787"/>
                  </a:cubicBezTo>
                  <a:cubicBezTo>
                    <a:pt x="3139" y="2905"/>
                    <a:pt x="3252" y="2976"/>
                    <a:pt x="3372" y="2976"/>
                  </a:cubicBezTo>
                  <a:cubicBezTo>
                    <a:pt x="3410" y="2976"/>
                    <a:pt x="3448" y="2969"/>
                    <a:pt x="3485" y="2955"/>
                  </a:cubicBezTo>
                  <a:cubicBezTo>
                    <a:pt x="3641" y="2893"/>
                    <a:pt x="3718" y="2716"/>
                    <a:pt x="3658" y="2560"/>
                  </a:cubicBezTo>
                  <a:cubicBezTo>
                    <a:pt x="3565" y="2329"/>
                    <a:pt x="2720" y="287"/>
                    <a:pt x="1641" y="48"/>
                  </a:cubicBezTo>
                  <a:cubicBezTo>
                    <a:pt x="1493" y="15"/>
                    <a:pt x="1361" y="1"/>
                    <a:pt x="12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357;p54">
              <a:extLst>
                <a:ext uri="{FF2B5EF4-FFF2-40B4-BE49-F238E27FC236}">
                  <a16:creationId xmlns:a16="http://schemas.microsoft.com/office/drawing/2014/main" id="{4FE27E24-FFC0-5448-8406-882EB39B0FF0}"/>
                </a:ext>
              </a:extLst>
            </p:cNvPr>
            <p:cNvSpPr/>
            <p:nvPr/>
          </p:nvSpPr>
          <p:spPr>
            <a:xfrm>
              <a:off x="6233969" y="2387204"/>
              <a:ext cx="157685" cy="111840"/>
            </a:xfrm>
            <a:custGeom>
              <a:avLst/>
              <a:gdLst/>
              <a:ahLst/>
              <a:cxnLst/>
              <a:rect l="l" t="t" r="r" b="b"/>
              <a:pathLst>
                <a:path w="9039" h="6411" extrusionOk="0">
                  <a:moveTo>
                    <a:pt x="333" y="1"/>
                  </a:moveTo>
                  <a:cubicBezTo>
                    <a:pt x="316" y="1"/>
                    <a:pt x="299" y="2"/>
                    <a:pt x="281" y="5"/>
                  </a:cubicBezTo>
                  <a:cubicBezTo>
                    <a:pt x="115" y="31"/>
                    <a:pt x="1" y="187"/>
                    <a:pt x="26" y="354"/>
                  </a:cubicBezTo>
                  <a:cubicBezTo>
                    <a:pt x="49" y="498"/>
                    <a:pt x="605" y="3895"/>
                    <a:pt x="3022" y="5433"/>
                  </a:cubicBezTo>
                  <a:cubicBezTo>
                    <a:pt x="4250" y="6214"/>
                    <a:pt x="5682" y="6410"/>
                    <a:pt x="6807" y="6410"/>
                  </a:cubicBezTo>
                  <a:cubicBezTo>
                    <a:pt x="7890" y="6410"/>
                    <a:pt x="8692" y="6229"/>
                    <a:pt x="8758" y="6213"/>
                  </a:cubicBezTo>
                  <a:cubicBezTo>
                    <a:pt x="8928" y="6180"/>
                    <a:pt x="9038" y="6012"/>
                    <a:pt x="8999" y="5842"/>
                  </a:cubicBezTo>
                  <a:cubicBezTo>
                    <a:pt x="8966" y="5700"/>
                    <a:pt x="8840" y="5606"/>
                    <a:pt x="8701" y="5606"/>
                  </a:cubicBezTo>
                  <a:cubicBezTo>
                    <a:pt x="8674" y="5606"/>
                    <a:pt x="8646" y="5610"/>
                    <a:pt x="8618" y="5617"/>
                  </a:cubicBezTo>
                  <a:cubicBezTo>
                    <a:pt x="8603" y="5621"/>
                    <a:pt x="7841" y="5793"/>
                    <a:pt x="6808" y="5793"/>
                  </a:cubicBezTo>
                  <a:cubicBezTo>
                    <a:pt x="5767" y="5793"/>
                    <a:pt x="4452" y="5618"/>
                    <a:pt x="3351" y="4917"/>
                  </a:cubicBezTo>
                  <a:cubicBezTo>
                    <a:pt x="1170" y="3529"/>
                    <a:pt x="637" y="292"/>
                    <a:pt x="631" y="260"/>
                  </a:cubicBezTo>
                  <a:cubicBezTo>
                    <a:pt x="607" y="110"/>
                    <a:pt x="478"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358;p54">
              <a:extLst>
                <a:ext uri="{FF2B5EF4-FFF2-40B4-BE49-F238E27FC236}">
                  <a16:creationId xmlns:a16="http://schemas.microsoft.com/office/drawing/2014/main" id="{6F5F713E-9DA4-B14B-8D14-24B32ECFDAD1}"/>
                </a:ext>
              </a:extLst>
            </p:cNvPr>
            <p:cNvSpPr/>
            <p:nvPr/>
          </p:nvSpPr>
          <p:spPr>
            <a:xfrm>
              <a:off x="6440518" y="2259856"/>
              <a:ext cx="37140" cy="150986"/>
            </a:xfrm>
            <a:custGeom>
              <a:avLst/>
              <a:gdLst/>
              <a:ahLst/>
              <a:cxnLst/>
              <a:rect l="l" t="t" r="r" b="b"/>
              <a:pathLst>
                <a:path w="2129" h="8655" extrusionOk="0">
                  <a:moveTo>
                    <a:pt x="340" y="0"/>
                  </a:moveTo>
                  <a:cubicBezTo>
                    <a:pt x="315" y="0"/>
                    <a:pt x="288" y="4"/>
                    <a:pt x="262" y="11"/>
                  </a:cubicBezTo>
                  <a:cubicBezTo>
                    <a:pt x="98" y="54"/>
                    <a:pt x="1" y="221"/>
                    <a:pt x="44" y="385"/>
                  </a:cubicBezTo>
                  <a:cubicBezTo>
                    <a:pt x="59" y="440"/>
                    <a:pt x="1507" y="5962"/>
                    <a:pt x="1201" y="8309"/>
                  </a:cubicBezTo>
                  <a:cubicBezTo>
                    <a:pt x="1179" y="8476"/>
                    <a:pt x="1297" y="8630"/>
                    <a:pt x="1465" y="8651"/>
                  </a:cubicBezTo>
                  <a:cubicBezTo>
                    <a:pt x="1479" y="8653"/>
                    <a:pt x="1492" y="8655"/>
                    <a:pt x="1505" y="8655"/>
                  </a:cubicBezTo>
                  <a:cubicBezTo>
                    <a:pt x="1658" y="8653"/>
                    <a:pt x="1788" y="8540"/>
                    <a:pt x="1808" y="8388"/>
                  </a:cubicBezTo>
                  <a:cubicBezTo>
                    <a:pt x="2129" y="5923"/>
                    <a:pt x="698" y="459"/>
                    <a:pt x="636" y="228"/>
                  </a:cubicBezTo>
                  <a:cubicBezTo>
                    <a:pt x="599" y="91"/>
                    <a:pt x="476" y="0"/>
                    <a:pt x="3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359;p54">
              <a:extLst>
                <a:ext uri="{FF2B5EF4-FFF2-40B4-BE49-F238E27FC236}">
                  <a16:creationId xmlns:a16="http://schemas.microsoft.com/office/drawing/2014/main" id="{26CC61C2-D037-5944-9241-EDFB8D5C477C}"/>
                </a:ext>
              </a:extLst>
            </p:cNvPr>
            <p:cNvSpPr/>
            <p:nvPr/>
          </p:nvSpPr>
          <p:spPr>
            <a:xfrm>
              <a:off x="5831286" y="2239131"/>
              <a:ext cx="186888" cy="381487"/>
            </a:xfrm>
            <a:custGeom>
              <a:avLst/>
              <a:gdLst/>
              <a:ahLst/>
              <a:cxnLst/>
              <a:rect l="l" t="t" r="r" b="b"/>
              <a:pathLst>
                <a:path w="10713" h="21868" extrusionOk="0">
                  <a:moveTo>
                    <a:pt x="3260" y="0"/>
                  </a:moveTo>
                  <a:cubicBezTo>
                    <a:pt x="2177" y="0"/>
                    <a:pt x="1014" y="1589"/>
                    <a:pt x="535" y="4461"/>
                  </a:cubicBezTo>
                  <a:cubicBezTo>
                    <a:pt x="0" y="7675"/>
                    <a:pt x="1071" y="13673"/>
                    <a:pt x="1500" y="14316"/>
                  </a:cubicBezTo>
                  <a:cubicBezTo>
                    <a:pt x="1908" y="14929"/>
                    <a:pt x="4652" y="21867"/>
                    <a:pt x="7320" y="21867"/>
                  </a:cubicBezTo>
                  <a:cubicBezTo>
                    <a:pt x="7451" y="21867"/>
                    <a:pt x="7582" y="21850"/>
                    <a:pt x="7712" y="21815"/>
                  </a:cubicBezTo>
                  <a:cubicBezTo>
                    <a:pt x="10497" y="21065"/>
                    <a:pt x="10712" y="18067"/>
                    <a:pt x="10070" y="15709"/>
                  </a:cubicBezTo>
                  <a:cubicBezTo>
                    <a:pt x="9426" y="13352"/>
                    <a:pt x="6856" y="7246"/>
                    <a:pt x="5891" y="3925"/>
                  </a:cubicBezTo>
                  <a:cubicBezTo>
                    <a:pt x="4927" y="604"/>
                    <a:pt x="3642" y="69"/>
                    <a:pt x="3642" y="69"/>
                  </a:cubicBezTo>
                  <a:cubicBezTo>
                    <a:pt x="3517" y="23"/>
                    <a:pt x="3389" y="0"/>
                    <a:pt x="32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360;p54">
              <a:extLst>
                <a:ext uri="{FF2B5EF4-FFF2-40B4-BE49-F238E27FC236}">
                  <a16:creationId xmlns:a16="http://schemas.microsoft.com/office/drawing/2014/main" id="{8AF5FC78-FC68-BE47-9779-612408EF223A}"/>
                </a:ext>
              </a:extLst>
            </p:cNvPr>
            <p:cNvSpPr/>
            <p:nvPr/>
          </p:nvSpPr>
          <p:spPr>
            <a:xfrm>
              <a:off x="5826017" y="2233776"/>
              <a:ext cx="194843" cy="392164"/>
            </a:xfrm>
            <a:custGeom>
              <a:avLst/>
              <a:gdLst/>
              <a:ahLst/>
              <a:cxnLst/>
              <a:rect l="l" t="t" r="r" b="b"/>
              <a:pathLst>
                <a:path w="11169" h="22480" extrusionOk="0">
                  <a:moveTo>
                    <a:pt x="3561" y="614"/>
                  </a:moveTo>
                  <a:cubicBezTo>
                    <a:pt x="3652" y="614"/>
                    <a:pt x="3742" y="629"/>
                    <a:pt x="3827" y="659"/>
                  </a:cubicBezTo>
                  <a:cubicBezTo>
                    <a:pt x="3917" y="706"/>
                    <a:pt x="5036" y="1340"/>
                    <a:pt x="5900" y="4318"/>
                  </a:cubicBezTo>
                  <a:cubicBezTo>
                    <a:pt x="6404" y="6055"/>
                    <a:pt x="7325" y="8497"/>
                    <a:pt x="8217" y="10858"/>
                  </a:cubicBezTo>
                  <a:cubicBezTo>
                    <a:pt x="9016" y="12977"/>
                    <a:pt x="9771" y="14978"/>
                    <a:pt x="10076" y="16096"/>
                  </a:cubicBezTo>
                  <a:cubicBezTo>
                    <a:pt x="10536" y="17780"/>
                    <a:pt x="10452" y="19351"/>
                    <a:pt x="9846" y="20406"/>
                  </a:cubicBezTo>
                  <a:cubicBezTo>
                    <a:pt x="9438" y="21118"/>
                    <a:pt x="8795" y="21595"/>
                    <a:pt x="7935" y="21827"/>
                  </a:cubicBezTo>
                  <a:cubicBezTo>
                    <a:pt x="7829" y="21855"/>
                    <a:pt x="7722" y="21869"/>
                    <a:pt x="7614" y="21869"/>
                  </a:cubicBezTo>
                  <a:cubicBezTo>
                    <a:pt x="5613" y="21869"/>
                    <a:pt x="3361" y="17146"/>
                    <a:pt x="2487" y="15310"/>
                  </a:cubicBezTo>
                  <a:cubicBezTo>
                    <a:pt x="2252" y="14815"/>
                    <a:pt x="2135" y="14573"/>
                    <a:pt x="2056" y="14453"/>
                  </a:cubicBezTo>
                  <a:cubicBezTo>
                    <a:pt x="1714" y="13941"/>
                    <a:pt x="602" y="8039"/>
                    <a:pt x="1140" y="4818"/>
                  </a:cubicBezTo>
                  <a:cubicBezTo>
                    <a:pt x="1538" y="2422"/>
                    <a:pt x="2389" y="1153"/>
                    <a:pt x="3053" y="767"/>
                  </a:cubicBezTo>
                  <a:cubicBezTo>
                    <a:pt x="3226" y="665"/>
                    <a:pt x="3396" y="614"/>
                    <a:pt x="3561" y="614"/>
                  </a:cubicBezTo>
                  <a:close/>
                  <a:moveTo>
                    <a:pt x="3562" y="1"/>
                  </a:moveTo>
                  <a:cubicBezTo>
                    <a:pt x="3289" y="1"/>
                    <a:pt x="3013" y="80"/>
                    <a:pt x="2744" y="237"/>
                  </a:cubicBezTo>
                  <a:cubicBezTo>
                    <a:pt x="1714" y="838"/>
                    <a:pt x="909" y="2470"/>
                    <a:pt x="536" y="4717"/>
                  </a:cubicBezTo>
                  <a:cubicBezTo>
                    <a:pt x="1" y="7925"/>
                    <a:pt x="1022" y="14007"/>
                    <a:pt x="1546" y="14792"/>
                  </a:cubicBezTo>
                  <a:cubicBezTo>
                    <a:pt x="1605" y="14881"/>
                    <a:pt x="1758" y="15201"/>
                    <a:pt x="1934" y="15572"/>
                  </a:cubicBezTo>
                  <a:cubicBezTo>
                    <a:pt x="2943" y="17690"/>
                    <a:pt x="5222" y="22479"/>
                    <a:pt x="7627" y="22479"/>
                  </a:cubicBezTo>
                  <a:cubicBezTo>
                    <a:pt x="7784" y="22479"/>
                    <a:pt x="7941" y="22458"/>
                    <a:pt x="8094" y="22417"/>
                  </a:cubicBezTo>
                  <a:cubicBezTo>
                    <a:pt x="9118" y="22141"/>
                    <a:pt x="9885" y="21567"/>
                    <a:pt x="10376" y="20710"/>
                  </a:cubicBezTo>
                  <a:cubicBezTo>
                    <a:pt x="11063" y="19514"/>
                    <a:pt x="11168" y="17773"/>
                    <a:pt x="10666" y="15934"/>
                  </a:cubicBezTo>
                  <a:cubicBezTo>
                    <a:pt x="10354" y="14789"/>
                    <a:pt x="9594" y="12774"/>
                    <a:pt x="8789" y="10641"/>
                  </a:cubicBezTo>
                  <a:cubicBezTo>
                    <a:pt x="7903" y="8292"/>
                    <a:pt x="6985" y="5861"/>
                    <a:pt x="6487" y="4146"/>
                  </a:cubicBezTo>
                  <a:cubicBezTo>
                    <a:pt x="5494" y="725"/>
                    <a:pt x="4119" y="117"/>
                    <a:pt x="4062" y="93"/>
                  </a:cubicBezTo>
                  <a:cubicBezTo>
                    <a:pt x="4057" y="91"/>
                    <a:pt x="4053" y="90"/>
                    <a:pt x="4049" y="88"/>
                  </a:cubicBezTo>
                  <a:cubicBezTo>
                    <a:pt x="3889" y="30"/>
                    <a:pt x="3726" y="1"/>
                    <a:pt x="3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361;p54">
              <a:extLst>
                <a:ext uri="{FF2B5EF4-FFF2-40B4-BE49-F238E27FC236}">
                  <a16:creationId xmlns:a16="http://schemas.microsoft.com/office/drawing/2014/main" id="{FD3F1465-339C-9B4B-8040-3E02972347D4}"/>
                </a:ext>
              </a:extLst>
            </p:cNvPr>
            <p:cNvSpPr/>
            <p:nvPr/>
          </p:nvSpPr>
          <p:spPr>
            <a:xfrm>
              <a:off x="5336772" y="2434393"/>
              <a:ext cx="484099" cy="715611"/>
            </a:xfrm>
            <a:custGeom>
              <a:avLst/>
              <a:gdLst/>
              <a:ahLst/>
              <a:cxnLst/>
              <a:rect l="l" t="t" r="r" b="b"/>
              <a:pathLst>
                <a:path w="27750" h="41021" extrusionOk="0">
                  <a:moveTo>
                    <a:pt x="16732" y="1"/>
                  </a:moveTo>
                  <a:cubicBezTo>
                    <a:pt x="16732" y="1"/>
                    <a:pt x="0" y="16324"/>
                    <a:pt x="0" y="18772"/>
                  </a:cubicBezTo>
                  <a:cubicBezTo>
                    <a:pt x="0" y="21193"/>
                    <a:pt x="9627" y="41021"/>
                    <a:pt x="12505" y="41021"/>
                  </a:cubicBezTo>
                  <a:cubicBezTo>
                    <a:pt x="12538" y="41021"/>
                    <a:pt x="12569" y="41018"/>
                    <a:pt x="12600" y="41013"/>
                  </a:cubicBezTo>
                  <a:cubicBezTo>
                    <a:pt x="15354" y="40554"/>
                    <a:pt x="27750" y="27342"/>
                    <a:pt x="27750" y="27342"/>
                  </a:cubicBezTo>
                  <a:lnTo>
                    <a:pt x="167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362;p54">
              <a:extLst>
                <a:ext uri="{FF2B5EF4-FFF2-40B4-BE49-F238E27FC236}">
                  <a16:creationId xmlns:a16="http://schemas.microsoft.com/office/drawing/2014/main" id="{8149DA63-2895-8A49-9A54-017D2436B1B3}"/>
                </a:ext>
              </a:extLst>
            </p:cNvPr>
            <p:cNvSpPr/>
            <p:nvPr/>
          </p:nvSpPr>
          <p:spPr>
            <a:xfrm>
              <a:off x="5331417" y="2429055"/>
              <a:ext cx="495176" cy="726288"/>
            </a:xfrm>
            <a:custGeom>
              <a:avLst/>
              <a:gdLst/>
              <a:ahLst/>
              <a:cxnLst/>
              <a:rect l="l" t="t" r="r" b="b"/>
              <a:pathLst>
                <a:path w="28385" h="41633" extrusionOk="0">
                  <a:moveTo>
                    <a:pt x="16926" y="845"/>
                  </a:moveTo>
                  <a:lnTo>
                    <a:pt x="27700" y="27582"/>
                  </a:lnTo>
                  <a:cubicBezTo>
                    <a:pt x="24169" y="31335"/>
                    <a:pt x="15005" y="40659"/>
                    <a:pt x="12857" y="41018"/>
                  </a:cubicBezTo>
                  <a:cubicBezTo>
                    <a:pt x="12847" y="41019"/>
                    <a:pt x="12834" y="41020"/>
                    <a:pt x="12818" y="41020"/>
                  </a:cubicBezTo>
                  <a:cubicBezTo>
                    <a:pt x="12708" y="41020"/>
                    <a:pt x="12466" y="40965"/>
                    <a:pt x="12036" y="40602"/>
                  </a:cubicBezTo>
                  <a:cubicBezTo>
                    <a:pt x="8304" y="37440"/>
                    <a:pt x="614" y="21037"/>
                    <a:pt x="614" y="19078"/>
                  </a:cubicBezTo>
                  <a:cubicBezTo>
                    <a:pt x="614" y="17404"/>
                    <a:pt x="10245" y="7382"/>
                    <a:pt x="16926" y="845"/>
                  </a:cubicBezTo>
                  <a:close/>
                  <a:moveTo>
                    <a:pt x="17038" y="1"/>
                  </a:moveTo>
                  <a:cubicBezTo>
                    <a:pt x="16962" y="1"/>
                    <a:pt x="16886" y="28"/>
                    <a:pt x="16825" y="88"/>
                  </a:cubicBezTo>
                  <a:cubicBezTo>
                    <a:pt x="15103" y="1767"/>
                    <a:pt x="0" y="16572"/>
                    <a:pt x="0" y="19078"/>
                  </a:cubicBezTo>
                  <a:cubicBezTo>
                    <a:pt x="0" y="20360"/>
                    <a:pt x="2234" y="25426"/>
                    <a:pt x="4440" y="29767"/>
                  </a:cubicBezTo>
                  <a:cubicBezTo>
                    <a:pt x="7348" y="35488"/>
                    <a:pt x="10040" y="39713"/>
                    <a:pt x="11641" y="41069"/>
                  </a:cubicBezTo>
                  <a:cubicBezTo>
                    <a:pt x="12087" y="41446"/>
                    <a:pt x="12472" y="41633"/>
                    <a:pt x="12811" y="41633"/>
                  </a:cubicBezTo>
                  <a:cubicBezTo>
                    <a:pt x="12859" y="41633"/>
                    <a:pt x="12908" y="41628"/>
                    <a:pt x="12957" y="41620"/>
                  </a:cubicBezTo>
                  <a:cubicBezTo>
                    <a:pt x="15781" y="41150"/>
                    <a:pt x="27771" y="28400"/>
                    <a:pt x="28280" y="27857"/>
                  </a:cubicBezTo>
                  <a:cubicBezTo>
                    <a:pt x="28362" y="27771"/>
                    <a:pt x="28385" y="27645"/>
                    <a:pt x="28341" y="27534"/>
                  </a:cubicBezTo>
                  <a:lnTo>
                    <a:pt x="17323" y="192"/>
                  </a:lnTo>
                  <a:cubicBezTo>
                    <a:pt x="17273" y="69"/>
                    <a:pt x="17156" y="1"/>
                    <a:pt x="17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363;p54">
              <a:extLst>
                <a:ext uri="{FF2B5EF4-FFF2-40B4-BE49-F238E27FC236}">
                  <a16:creationId xmlns:a16="http://schemas.microsoft.com/office/drawing/2014/main" id="{1C264EA4-F4D3-A04A-8D18-D2E1A4800045}"/>
                </a:ext>
              </a:extLst>
            </p:cNvPr>
            <p:cNvSpPr/>
            <p:nvPr/>
          </p:nvSpPr>
          <p:spPr>
            <a:xfrm>
              <a:off x="5414525" y="2239724"/>
              <a:ext cx="467229" cy="842157"/>
            </a:xfrm>
            <a:custGeom>
              <a:avLst/>
              <a:gdLst/>
              <a:ahLst/>
              <a:cxnLst/>
              <a:rect l="l" t="t" r="r" b="b"/>
              <a:pathLst>
                <a:path w="26783" h="48275" extrusionOk="0">
                  <a:moveTo>
                    <a:pt x="20989" y="1"/>
                  </a:moveTo>
                  <a:cubicBezTo>
                    <a:pt x="18243" y="1"/>
                    <a:pt x="13589" y="1953"/>
                    <a:pt x="12749" y="2606"/>
                  </a:cubicBezTo>
                  <a:cubicBezTo>
                    <a:pt x="12749" y="2606"/>
                    <a:pt x="7499" y="7213"/>
                    <a:pt x="3751" y="11604"/>
                  </a:cubicBezTo>
                  <a:cubicBezTo>
                    <a:pt x="1" y="15995"/>
                    <a:pt x="322" y="23388"/>
                    <a:pt x="1501" y="28422"/>
                  </a:cubicBezTo>
                  <a:cubicBezTo>
                    <a:pt x="2680" y="33456"/>
                    <a:pt x="4822" y="47704"/>
                    <a:pt x="7499" y="48239"/>
                  </a:cubicBezTo>
                  <a:cubicBezTo>
                    <a:pt x="7618" y="48263"/>
                    <a:pt x="7736" y="48275"/>
                    <a:pt x="7853" y="48275"/>
                  </a:cubicBezTo>
                  <a:cubicBezTo>
                    <a:pt x="10373" y="48275"/>
                    <a:pt x="12530" y="42918"/>
                    <a:pt x="17034" y="39027"/>
                  </a:cubicBezTo>
                  <a:cubicBezTo>
                    <a:pt x="21748" y="34956"/>
                    <a:pt x="25496" y="31529"/>
                    <a:pt x="25818" y="28851"/>
                  </a:cubicBezTo>
                  <a:cubicBezTo>
                    <a:pt x="26139" y="26173"/>
                    <a:pt x="25711" y="17603"/>
                    <a:pt x="25925" y="16960"/>
                  </a:cubicBezTo>
                  <a:cubicBezTo>
                    <a:pt x="26139" y="16317"/>
                    <a:pt x="26782" y="10532"/>
                    <a:pt x="26782" y="7426"/>
                  </a:cubicBezTo>
                  <a:cubicBezTo>
                    <a:pt x="26782" y="4319"/>
                    <a:pt x="24425" y="891"/>
                    <a:pt x="22069" y="141"/>
                  </a:cubicBezTo>
                  <a:cubicBezTo>
                    <a:pt x="21764" y="44"/>
                    <a:pt x="21397" y="1"/>
                    <a:pt x="20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364;p54">
              <a:extLst>
                <a:ext uri="{FF2B5EF4-FFF2-40B4-BE49-F238E27FC236}">
                  <a16:creationId xmlns:a16="http://schemas.microsoft.com/office/drawing/2014/main" id="{9FFFDF3C-643F-F842-98C7-96A00075D49B}"/>
                </a:ext>
              </a:extLst>
            </p:cNvPr>
            <p:cNvSpPr/>
            <p:nvPr/>
          </p:nvSpPr>
          <p:spPr>
            <a:xfrm>
              <a:off x="5395667" y="2234456"/>
              <a:ext cx="491426" cy="852781"/>
            </a:xfrm>
            <a:custGeom>
              <a:avLst/>
              <a:gdLst/>
              <a:ahLst/>
              <a:cxnLst/>
              <a:rect l="l" t="t" r="r" b="b"/>
              <a:pathLst>
                <a:path w="28170" h="48884" extrusionOk="0">
                  <a:moveTo>
                    <a:pt x="22071" y="608"/>
                  </a:moveTo>
                  <a:cubicBezTo>
                    <a:pt x="22446" y="608"/>
                    <a:pt x="22780" y="647"/>
                    <a:pt x="23057" y="735"/>
                  </a:cubicBezTo>
                  <a:cubicBezTo>
                    <a:pt x="25370" y="1471"/>
                    <a:pt x="27557" y="4870"/>
                    <a:pt x="27557" y="7728"/>
                  </a:cubicBezTo>
                  <a:cubicBezTo>
                    <a:pt x="27557" y="10802"/>
                    <a:pt x="26910" y="16583"/>
                    <a:pt x="26716" y="17165"/>
                  </a:cubicBezTo>
                  <a:cubicBezTo>
                    <a:pt x="26615" y="17467"/>
                    <a:pt x="26625" y="18666"/>
                    <a:pt x="26672" y="21535"/>
                  </a:cubicBezTo>
                  <a:cubicBezTo>
                    <a:pt x="26717" y="24253"/>
                    <a:pt x="26772" y="27635"/>
                    <a:pt x="26595" y="29117"/>
                  </a:cubicBezTo>
                  <a:cubicBezTo>
                    <a:pt x="26288" y="31680"/>
                    <a:pt x="22482" y="35154"/>
                    <a:pt x="17916" y="39098"/>
                  </a:cubicBezTo>
                  <a:cubicBezTo>
                    <a:pt x="15923" y="40819"/>
                    <a:pt x="14415" y="42782"/>
                    <a:pt x="13086" y="44515"/>
                  </a:cubicBezTo>
                  <a:cubicBezTo>
                    <a:pt x="11486" y="46598"/>
                    <a:pt x="10196" y="48270"/>
                    <a:pt x="8922" y="48270"/>
                  </a:cubicBezTo>
                  <a:cubicBezTo>
                    <a:pt x="8829" y="48270"/>
                    <a:pt x="8735" y="48261"/>
                    <a:pt x="8641" y="48242"/>
                  </a:cubicBezTo>
                  <a:cubicBezTo>
                    <a:pt x="6724" y="47858"/>
                    <a:pt x="4859" y="38451"/>
                    <a:pt x="3745" y="32831"/>
                  </a:cubicBezTo>
                  <a:cubicBezTo>
                    <a:pt x="3415" y="31158"/>
                    <a:pt x="3128" y="29714"/>
                    <a:pt x="2880" y="28655"/>
                  </a:cubicBezTo>
                  <a:cubicBezTo>
                    <a:pt x="2277" y="26078"/>
                    <a:pt x="653" y="17272"/>
                    <a:pt x="5064" y="12104"/>
                  </a:cubicBezTo>
                  <a:cubicBezTo>
                    <a:pt x="8693" y="7854"/>
                    <a:pt x="13803" y="3340"/>
                    <a:pt x="14025" y="3144"/>
                  </a:cubicBezTo>
                  <a:cubicBezTo>
                    <a:pt x="14822" y="2534"/>
                    <a:pt x="19445" y="608"/>
                    <a:pt x="22071" y="608"/>
                  </a:cubicBezTo>
                  <a:close/>
                  <a:moveTo>
                    <a:pt x="22083" y="1"/>
                  </a:moveTo>
                  <a:cubicBezTo>
                    <a:pt x="19224" y="1"/>
                    <a:pt x="14506" y="1993"/>
                    <a:pt x="13642" y="2666"/>
                  </a:cubicBezTo>
                  <a:cubicBezTo>
                    <a:pt x="13637" y="2670"/>
                    <a:pt x="13633" y="2673"/>
                    <a:pt x="13629" y="2677"/>
                  </a:cubicBezTo>
                  <a:cubicBezTo>
                    <a:pt x="13577" y="2724"/>
                    <a:pt x="8319" y="7349"/>
                    <a:pt x="4598" y="11707"/>
                  </a:cubicBezTo>
                  <a:cubicBezTo>
                    <a:pt x="1" y="17093"/>
                    <a:pt x="1665" y="26147"/>
                    <a:pt x="2284" y="28793"/>
                  </a:cubicBezTo>
                  <a:cubicBezTo>
                    <a:pt x="2529" y="29843"/>
                    <a:pt x="2814" y="31282"/>
                    <a:pt x="3145" y="32949"/>
                  </a:cubicBezTo>
                  <a:cubicBezTo>
                    <a:pt x="4817" y="41391"/>
                    <a:pt x="6377" y="48414"/>
                    <a:pt x="8521" y="48842"/>
                  </a:cubicBezTo>
                  <a:cubicBezTo>
                    <a:pt x="8657" y="48869"/>
                    <a:pt x="8796" y="48884"/>
                    <a:pt x="8936" y="48884"/>
                  </a:cubicBezTo>
                  <a:cubicBezTo>
                    <a:pt x="10504" y="48884"/>
                    <a:pt x="11873" y="47099"/>
                    <a:pt x="13571" y="44887"/>
                  </a:cubicBezTo>
                  <a:cubicBezTo>
                    <a:pt x="14884" y="43178"/>
                    <a:pt x="16370" y="41240"/>
                    <a:pt x="18316" y="39561"/>
                  </a:cubicBezTo>
                  <a:cubicBezTo>
                    <a:pt x="23147" y="35389"/>
                    <a:pt x="26869" y="31975"/>
                    <a:pt x="27203" y="29189"/>
                  </a:cubicBezTo>
                  <a:cubicBezTo>
                    <a:pt x="27386" y="27668"/>
                    <a:pt x="27330" y="24261"/>
                    <a:pt x="27284" y="21524"/>
                  </a:cubicBezTo>
                  <a:cubicBezTo>
                    <a:pt x="27252" y="19609"/>
                    <a:pt x="27220" y="17628"/>
                    <a:pt x="27296" y="17359"/>
                  </a:cubicBezTo>
                  <a:cubicBezTo>
                    <a:pt x="27530" y="16657"/>
                    <a:pt x="28169" y="10765"/>
                    <a:pt x="28169" y="7728"/>
                  </a:cubicBezTo>
                  <a:cubicBezTo>
                    <a:pt x="28169" y="4583"/>
                    <a:pt x="25821" y="972"/>
                    <a:pt x="23242" y="152"/>
                  </a:cubicBezTo>
                  <a:cubicBezTo>
                    <a:pt x="22912" y="47"/>
                    <a:pt x="22520" y="1"/>
                    <a:pt x="220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365;p54">
              <a:extLst>
                <a:ext uri="{FF2B5EF4-FFF2-40B4-BE49-F238E27FC236}">
                  <a16:creationId xmlns:a16="http://schemas.microsoft.com/office/drawing/2014/main" id="{C8F3F4CE-53AC-1F41-A61A-05C4F7AB3935}"/>
                </a:ext>
              </a:extLst>
            </p:cNvPr>
            <p:cNvSpPr/>
            <p:nvPr/>
          </p:nvSpPr>
          <p:spPr>
            <a:xfrm>
              <a:off x="5476786" y="4010967"/>
              <a:ext cx="538737" cy="521902"/>
            </a:xfrm>
            <a:custGeom>
              <a:avLst/>
              <a:gdLst/>
              <a:ahLst/>
              <a:cxnLst/>
              <a:rect l="l" t="t" r="r" b="b"/>
              <a:pathLst>
                <a:path w="30882" h="29917" extrusionOk="0">
                  <a:moveTo>
                    <a:pt x="25503" y="0"/>
                  </a:moveTo>
                  <a:cubicBezTo>
                    <a:pt x="22546" y="0"/>
                    <a:pt x="19978" y="1301"/>
                    <a:pt x="19437" y="1841"/>
                  </a:cubicBezTo>
                  <a:cubicBezTo>
                    <a:pt x="18573" y="2706"/>
                    <a:pt x="8638" y="18902"/>
                    <a:pt x="6047" y="21495"/>
                  </a:cubicBezTo>
                  <a:cubicBezTo>
                    <a:pt x="3455" y="24086"/>
                    <a:pt x="0" y="27325"/>
                    <a:pt x="216" y="28621"/>
                  </a:cubicBezTo>
                  <a:cubicBezTo>
                    <a:pt x="432" y="29917"/>
                    <a:pt x="3887" y="29917"/>
                    <a:pt x="9287" y="29917"/>
                  </a:cubicBezTo>
                  <a:cubicBezTo>
                    <a:pt x="14685" y="29917"/>
                    <a:pt x="17060" y="29268"/>
                    <a:pt x="19004" y="28405"/>
                  </a:cubicBezTo>
                  <a:cubicBezTo>
                    <a:pt x="20947" y="27541"/>
                    <a:pt x="21379" y="26677"/>
                    <a:pt x="19652" y="26461"/>
                  </a:cubicBezTo>
                  <a:cubicBezTo>
                    <a:pt x="17924" y="26245"/>
                    <a:pt x="9717" y="23654"/>
                    <a:pt x="9717" y="23654"/>
                  </a:cubicBezTo>
                  <a:cubicBezTo>
                    <a:pt x="9717" y="23654"/>
                    <a:pt x="17492" y="18039"/>
                    <a:pt x="22459" y="13504"/>
                  </a:cubicBezTo>
                  <a:cubicBezTo>
                    <a:pt x="27426" y="8969"/>
                    <a:pt x="30881" y="1841"/>
                    <a:pt x="30881" y="1841"/>
                  </a:cubicBezTo>
                  <a:cubicBezTo>
                    <a:pt x="29183" y="467"/>
                    <a:pt x="27273" y="0"/>
                    <a:pt x="25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366;p54">
              <a:extLst>
                <a:ext uri="{FF2B5EF4-FFF2-40B4-BE49-F238E27FC236}">
                  <a16:creationId xmlns:a16="http://schemas.microsoft.com/office/drawing/2014/main" id="{E8CD0ADE-931D-B649-84F0-C490D5A82B8F}"/>
                </a:ext>
              </a:extLst>
            </p:cNvPr>
            <p:cNvSpPr/>
            <p:nvPr/>
          </p:nvSpPr>
          <p:spPr>
            <a:xfrm>
              <a:off x="5471727" y="4005385"/>
              <a:ext cx="549692" cy="532823"/>
            </a:xfrm>
            <a:custGeom>
              <a:avLst/>
              <a:gdLst/>
              <a:ahLst/>
              <a:cxnLst/>
              <a:rect l="l" t="t" r="r" b="b"/>
              <a:pathLst>
                <a:path w="31510" h="30543" extrusionOk="0">
                  <a:moveTo>
                    <a:pt x="25799" y="625"/>
                  </a:moveTo>
                  <a:cubicBezTo>
                    <a:pt x="27434" y="625"/>
                    <a:pt x="29196" y="1038"/>
                    <a:pt x="30786" y="2248"/>
                  </a:cubicBezTo>
                  <a:cubicBezTo>
                    <a:pt x="30159" y="3479"/>
                    <a:pt x="26925" y="9596"/>
                    <a:pt x="22543" y="13598"/>
                  </a:cubicBezTo>
                  <a:cubicBezTo>
                    <a:pt x="17647" y="18068"/>
                    <a:pt x="9907" y="23670"/>
                    <a:pt x="9828" y="23725"/>
                  </a:cubicBezTo>
                  <a:cubicBezTo>
                    <a:pt x="9624" y="23873"/>
                    <a:pt x="9675" y="24191"/>
                    <a:pt x="9916" y="24266"/>
                  </a:cubicBezTo>
                  <a:cubicBezTo>
                    <a:pt x="10251" y="24372"/>
                    <a:pt x="18168" y="26868"/>
                    <a:pt x="19904" y="27085"/>
                  </a:cubicBezTo>
                  <a:cubicBezTo>
                    <a:pt x="20633" y="27176"/>
                    <a:pt x="20719" y="27358"/>
                    <a:pt x="20719" y="27360"/>
                  </a:cubicBezTo>
                  <a:cubicBezTo>
                    <a:pt x="20730" y="27439"/>
                    <a:pt x="20501" y="27854"/>
                    <a:pt x="19170" y="28446"/>
                  </a:cubicBezTo>
                  <a:cubicBezTo>
                    <a:pt x="17165" y="29336"/>
                    <a:pt x="14765" y="29930"/>
                    <a:pt x="9575" y="29930"/>
                  </a:cubicBezTo>
                  <a:cubicBezTo>
                    <a:pt x="4774" y="29930"/>
                    <a:pt x="981" y="29930"/>
                    <a:pt x="807" y="28891"/>
                  </a:cubicBezTo>
                  <a:cubicBezTo>
                    <a:pt x="641" y="27893"/>
                    <a:pt x="3551" y="25007"/>
                    <a:pt x="5677" y="22901"/>
                  </a:cubicBezTo>
                  <a:lnTo>
                    <a:pt x="6553" y="22031"/>
                  </a:lnTo>
                  <a:cubicBezTo>
                    <a:pt x="8218" y="20364"/>
                    <a:pt x="12828" y="13229"/>
                    <a:pt x="16194" y="8021"/>
                  </a:cubicBezTo>
                  <a:cubicBezTo>
                    <a:pt x="18048" y="5150"/>
                    <a:pt x="19650" y="2671"/>
                    <a:pt x="19942" y="2379"/>
                  </a:cubicBezTo>
                  <a:cubicBezTo>
                    <a:pt x="20403" y="1918"/>
                    <a:pt x="22904" y="625"/>
                    <a:pt x="25799" y="625"/>
                  </a:cubicBezTo>
                  <a:close/>
                  <a:moveTo>
                    <a:pt x="25792" y="0"/>
                  </a:moveTo>
                  <a:cubicBezTo>
                    <a:pt x="22723" y="0"/>
                    <a:pt x="20076" y="1381"/>
                    <a:pt x="19510" y="1945"/>
                  </a:cubicBezTo>
                  <a:cubicBezTo>
                    <a:pt x="19186" y="2269"/>
                    <a:pt x="17909" y="4237"/>
                    <a:pt x="15680" y="7688"/>
                  </a:cubicBezTo>
                  <a:cubicBezTo>
                    <a:pt x="12329" y="12875"/>
                    <a:pt x="7741" y="19978"/>
                    <a:pt x="6120" y="21599"/>
                  </a:cubicBezTo>
                  <a:lnTo>
                    <a:pt x="5246" y="22467"/>
                  </a:lnTo>
                  <a:cubicBezTo>
                    <a:pt x="2068" y="25616"/>
                    <a:pt x="1" y="27772"/>
                    <a:pt x="204" y="28992"/>
                  </a:cubicBezTo>
                  <a:cubicBezTo>
                    <a:pt x="463" y="30543"/>
                    <a:pt x="3700" y="30543"/>
                    <a:pt x="9577" y="30543"/>
                  </a:cubicBezTo>
                  <a:cubicBezTo>
                    <a:pt x="14873" y="30543"/>
                    <a:pt x="17341" y="29928"/>
                    <a:pt x="19418" y="29005"/>
                  </a:cubicBezTo>
                  <a:cubicBezTo>
                    <a:pt x="20765" y="28407"/>
                    <a:pt x="21405" y="27823"/>
                    <a:pt x="21323" y="27270"/>
                  </a:cubicBezTo>
                  <a:cubicBezTo>
                    <a:pt x="21230" y="26634"/>
                    <a:pt x="20290" y="26517"/>
                    <a:pt x="19981" y="26478"/>
                  </a:cubicBezTo>
                  <a:cubicBezTo>
                    <a:pt x="18564" y="26301"/>
                    <a:pt x="12576" y="24455"/>
                    <a:pt x="10679" y="23864"/>
                  </a:cubicBezTo>
                  <a:cubicBezTo>
                    <a:pt x="12470" y="22551"/>
                    <a:pt x="18751" y="17890"/>
                    <a:pt x="22956" y="14050"/>
                  </a:cubicBezTo>
                  <a:cubicBezTo>
                    <a:pt x="27909" y="9527"/>
                    <a:pt x="31413" y="2368"/>
                    <a:pt x="31447" y="2296"/>
                  </a:cubicBezTo>
                  <a:cubicBezTo>
                    <a:pt x="31509" y="2167"/>
                    <a:pt x="31475" y="2014"/>
                    <a:pt x="31364" y="1924"/>
                  </a:cubicBezTo>
                  <a:cubicBezTo>
                    <a:pt x="29590" y="488"/>
                    <a:pt x="27617" y="0"/>
                    <a:pt x="257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367;p54">
              <a:extLst>
                <a:ext uri="{FF2B5EF4-FFF2-40B4-BE49-F238E27FC236}">
                  <a16:creationId xmlns:a16="http://schemas.microsoft.com/office/drawing/2014/main" id="{586CF68A-D4FE-A348-AFE4-93EB78EB5CE3}"/>
                </a:ext>
              </a:extLst>
            </p:cNvPr>
            <p:cNvSpPr/>
            <p:nvPr/>
          </p:nvSpPr>
          <p:spPr>
            <a:xfrm>
              <a:off x="5478513" y="4427362"/>
              <a:ext cx="371247" cy="105507"/>
            </a:xfrm>
            <a:custGeom>
              <a:avLst/>
              <a:gdLst/>
              <a:ahLst/>
              <a:cxnLst/>
              <a:rect l="l" t="t" r="r" b="b"/>
              <a:pathLst>
                <a:path w="21281" h="6048" extrusionOk="0">
                  <a:moveTo>
                    <a:pt x="10310" y="1"/>
                  </a:moveTo>
                  <a:lnTo>
                    <a:pt x="8754" y="3456"/>
                  </a:lnTo>
                  <a:cubicBezTo>
                    <a:pt x="8754" y="3456"/>
                    <a:pt x="8300" y="3554"/>
                    <a:pt x="7582" y="3554"/>
                  </a:cubicBezTo>
                  <a:cubicBezTo>
                    <a:pt x="6281" y="3554"/>
                    <a:pt x="4114" y="3230"/>
                    <a:pt x="2223" y="1407"/>
                  </a:cubicBezTo>
                  <a:cubicBezTo>
                    <a:pt x="935" y="2813"/>
                    <a:pt x="1" y="4059"/>
                    <a:pt x="116" y="4752"/>
                  </a:cubicBezTo>
                  <a:cubicBezTo>
                    <a:pt x="332" y="6048"/>
                    <a:pt x="3787" y="6048"/>
                    <a:pt x="9186" y="6048"/>
                  </a:cubicBezTo>
                  <a:cubicBezTo>
                    <a:pt x="14585" y="6048"/>
                    <a:pt x="16961" y="5400"/>
                    <a:pt x="18905" y="4536"/>
                  </a:cubicBezTo>
                  <a:cubicBezTo>
                    <a:pt x="20848" y="3672"/>
                    <a:pt x="21280" y="2808"/>
                    <a:pt x="19553" y="2592"/>
                  </a:cubicBezTo>
                  <a:cubicBezTo>
                    <a:pt x="18131" y="2414"/>
                    <a:pt x="12319" y="628"/>
                    <a:pt x="10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368;p54">
              <a:extLst>
                <a:ext uri="{FF2B5EF4-FFF2-40B4-BE49-F238E27FC236}">
                  <a16:creationId xmlns:a16="http://schemas.microsoft.com/office/drawing/2014/main" id="{73CD438E-2E81-D94C-9E92-ED3275695204}"/>
                </a:ext>
              </a:extLst>
            </p:cNvPr>
            <p:cNvSpPr/>
            <p:nvPr/>
          </p:nvSpPr>
          <p:spPr>
            <a:xfrm>
              <a:off x="5473157" y="4422024"/>
              <a:ext cx="371997" cy="116184"/>
            </a:xfrm>
            <a:custGeom>
              <a:avLst/>
              <a:gdLst/>
              <a:ahLst/>
              <a:cxnLst/>
              <a:rect l="l" t="t" r="r" b="b"/>
              <a:pathLst>
                <a:path w="21324" h="6660" extrusionOk="0">
                  <a:moveTo>
                    <a:pt x="10785" y="680"/>
                  </a:moveTo>
                  <a:cubicBezTo>
                    <a:pt x="13235" y="1441"/>
                    <a:pt x="18449" y="3031"/>
                    <a:pt x="19822" y="3202"/>
                  </a:cubicBezTo>
                  <a:cubicBezTo>
                    <a:pt x="20551" y="3293"/>
                    <a:pt x="20637" y="3475"/>
                    <a:pt x="20637" y="3477"/>
                  </a:cubicBezTo>
                  <a:cubicBezTo>
                    <a:pt x="20648" y="3556"/>
                    <a:pt x="20419" y="3971"/>
                    <a:pt x="19088" y="4563"/>
                  </a:cubicBezTo>
                  <a:cubicBezTo>
                    <a:pt x="17083" y="5453"/>
                    <a:pt x="14683" y="6047"/>
                    <a:pt x="9495" y="6047"/>
                  </a:cubicBezTo>
                  <a:cubicBezTo>
                    <a:pt x="4692" y="6047"/>
                    <a:pt x="899" y="6047"/>
                    <a:pt x="725" y="5008"/>
                  </a:cubicBezTo>
                  <a:cubicBezTo>
                    <a:pt x="672" y="4685"/>
                    <a:pt x="952" y="3928"/>
                    <a:pt x="2549" y="2149"/>
                  </a:cubicBezTo>
                  <a:cubicBezTo>
                    <a:pt x="4455" y="3854"/>
                    <a:pt x="6564" y="4171"/>
                    <a:pt x="7868" y="4171"/>
                  </a:cubicBezTo>
                  <a:cubicBezTo>
                    <a:pt x="8595" y="4171"/>
                    <a:pt x="9073" y="4073"/>
                    <a:pt x="9127" y="4061"/>
                  </a:cubicBezTo>
                  <a:cubicBezTo>
                    <a:pt x="9222" y="4040"/>
                    <a:pt x="9302" y="3976"/>
                    <a:pt x="9342" y="3888"/>
                  </a:cubicBezTo>
                  <a:lnTo>
                    <a:pt x="10785" y="680"/>
                  </a:lnTo>
                  <a:close/>
                  <a:moveTo>
                    <a:pt x="10615" y="1"/>
                  </a:moveTo>
                  <a:cubicBezTo>
                    <a:pt x="10498" y="1"/>
                    <a:pt x="10388" y="69"/>
                    <a:pt x="10338" y="181"/>
                  </a:cubicBezTo>
                  <a:lnTo>
                    <a:pt x="8850" y="3488"/>
                  </a:lnTo>
                  <a:cubicBezTo>
                    <a:pt x="8672" y="3514"/>
                    <a:pt x="8344" y="3551"/>
                    <a:pt x="7911" y="3551"/>
                  </a:cubicBezTo>
                  <a:cubicBezTo>
                    <a:pt x="6665" y="3551"/>
                    <a:pt x="4561" y="3245"/>
                    <a:pt x="2743" y="1493"/>
                  </a:cubicBezTo>
                  <a:cubicBezTo>
                    <a:pt x="2683" y="1435"/>
                    <a:pt x="2606" y="1410"/>
                    <a:pt x="2521" y="1408"/>
                  </a:cubicBezTo>
                  <a:cubicBezTo>
                    <a:pt x="2438" y="1410"/>
                    <a:pt x="2360" y="1446"/>
                    <a:pt x="2305" y="1507"/>
                  </a:cubicBezTo>
                  <a:cubicBezTo>
                    <a:pt x="655" y="3310"/>
                    <a:pt x="1" y="4387"/>
                    <a:pt x="122" y="5109"/>
                  </a:cubicBezTo>
                  <a:cubicBezTo>
                    <a:pt x="380" y="6660"/>
                    <a:pt x="3618" y="6660"/>
                    <a:pt x="9495" y="6660"/>
                  </a:cubicBezTo>
                  <a:cubicBezTo>
                    <a:pt x="14791" y="6660"/>
                    <a:pt x="17259" y="6045"/>
                    <a:pt x="19336" y="5122"/>
                  </a:cubicBezTo>
                  <a:cubicBezTo>
                    <a:pt x="20682" y="4524"/>
                    <a:pt x="21323" y="3940"/>
                    <a:pt x="21241" y="3387"/>
                  </a:cubicBezTo>
                  <a:cubicBezTo>
                    <a:pt x="21147" y="2751"/>
                    <a:pt x="20207" y="2634"/>
                    <a:pt x="19898" y="2595"/>
                  </a:cubicBezTo>
                  <a:cubicBezTo>
                    <a:pt x="18484" y="2419"/>
                    <a:pt x="12507" y="576"/>
                    <a:pt x="10708" y="15"/>
                  </a:cubicBezTo>
                  <a:cubicBezTo>
                    <a:pt x="10677" y="5"/>
                    <a:pt x="10646" y="1"/>
                    <a:pt x="10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369;p54">
              <a:extLst>
                <a:ext uri="{FF2B5EF4-FFF2-40B4-BE49-F238E27FC236}">
                  <a16:creationId xmlns:a16="http://schemas.microsoft.com/office/drawing/2014/main" id="{D4E6A075-75E6-7047-B013-2A561A69492E}"/>
                </a:ext>
              </a:extLst>
            </p:cNvPr>
            <p:cNvSpPr/>
            <p:nvPr/>
          </p:nvSpPr>
          <p:spPr>
            <a:xfrm>
              <a:off x="7096380" y="4010967"/>
              <a:ext cx="538737" cy="521902"/>
            </a:xfrm>
            <a:custGeom>
              <a:avLst/>
              <a:gdLst/>
              <a:ahLst/>
              <a:cxnLst/>
              <a:rect l="l" t="t" r="r" b="b"/>
              <a:pathLst>
                <a:path w="30882" h="29917" extrusionOk="0">
                  <a:moveTo>
                    <a:pt x="5379" y="0"/>
                  </a:moveTo>
                  <a:cubicBezTo>
                    <a:pt x="3609" y="0"/>
                    <a:pt x="1698" y="467"/>
                    <a:pt x="0" y="1841"/>
                  </a:cubicBezTo>
                  <a:cubicBezTo>
                    <a:pt x="0" y="1841"/>
                    <a:pt x="3456" y="8969"/>
                    <a:pt x="8423" y="13504"/>
                  </a:cubicBezTo>
                  <a:cubicBezTo>
                    <a:pt x="13389" y="18039"/>
                    <a:pt x="21164" y="23654"/>
                    <a:pt x="21164" y="23654"/>
                  </a:cubicBezTo>
                  <a:cubicBezTo>
                    <a:pt x="21164" y="23654"/>
                    <a:pt x="12958" y="26245"/>
                    <a:pt x="11230" y="26461"/>
                  </a:cubicBezTo>
                  <a:cubicBezTo>
                    <a:pt x="9503" y="26677"/>
                    <a:pt x="9934" y="27541"/>
                    <a:pt x="11878" y="28405"/>
                  </a:cubicBezTo>
                  <a:cubicBezTo>
                    <a:pt x="13821" y="29268"/>
                    <a:pt x="16197" y="29917"/>
                    <a:pt x="21596" y="29917"/>
                  </a:cubicBezTo>
                  <a:cubicBezTo>
                    <a:pt x="26996" y="29917"/>
                    <a:pt x="30451" y="29917"/>
                    <a:pt x="30666" y="28621"/>
                  </a:cubicBezTo>
                  <a:cubicBezTo>
                    <a:pt x="30882" y="27325"/>
                    <a:pt x="27427" y="24086"/>
                    <a:pt x="24836" y="21495"/>
                  </a:cubicBezTo>
                  <a:cubicBezTo>
                    <a:pt x="22243" y="18902"/>
                    <a:pt x="12309" y="2706"/>
                    <a:pt x="11445" y="1841"/>
                  </a:cubicBezTo>
                  <a:cubicBezTo>
                    <a:pt x="10904" y="1301"/>
                    <a:pt x="8336"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370;p54">
              <a:extLst>
                <a:ext uri="{FF2B5EF4-FFF2-40B4-BE49-F238E27FC236}">
                  <a16:creationId xmlns:a16="http://schemas.microsoft.com/office/drawing/2014/main" id="{773E3924-0F41-1042-9CBE-E3E83A475EDC}"/>
                </a:ext>
              </a:extLst>
            </p:cNvPr>
            <p:cNvSpPr/>
            <p:nvPr/>
          </p:nvSpPr>
          <p:spPr>
            <a:xfrm>
              <a:off x="7090483" y="4005385"/>
              <a:ext cx="549709" cy="532823"/>
            </a:xfrm>
            <a:custGeom>
              <a:avLst/>
              <a:gdLst/>
              <a:ahLst/>
              <a:cxnLst/>
              <a:rect l="l" t="t" r="r" b="b"/>
              <a:pathLst>
                <a:path w="31511" h="30543" extrusionOk="0">
                  <a:moveTo>
                    <a:pt x="5712" y="625"/>
                  </a:moveTo>
                  <a:cubicBezTo>
                    <a:pt x="8606" y="625"/>
                    <a:pt x="11107" y="1918"/>
                    <a:pt x="11568" y="2379"/>
                  </a:cubicBezTo>
                  <a:cubicBezTo>
                    <a:pt x="11860" y="2672"/>
                    <a:pt x="13462" y="5151"/>
                    <a:pt x="15317" y="8022"/>
                  </a:cubicBezTo>
                  <a:cubicBezTo>
                    <a:pt x="18682" y="13230"/>
                    <a:pt x="23292" y="20366"/>
                    <a:pt x="24956" y="22032"/>
                  </a:cubicBezTo>
                  <a:lnTo>
                    <a:pt x="25835" y="22903"/>
                  </a:lnTo>
                  <a:cubicBezTo>
                    <a:pt x="27960" y="25009"/>
                    <a:pt x="30869" y="27894"/>
                    <a:pt x="30703" y="28891"/>
                  </a:cubicBezTo>
                  <a:cubicBezTo>
                    <a:pt x="30529" y="29930"/>
                    <a:pt x="26736" y="29930"/>
                    <a:pt x="21934" y="29930"/>
                  </a:cubicBezTo>
                  <a:cubicBezTo>
                    <a:pt x="16745" y="29930"/>
                    <a:pt x="14345" y="29337"/>
                    <a:pt x="12340" y="28446"/>
                  </a:cubicBezTo>
                  <a:cubicBezTo>
                    <a:pt x="11009" y="27854"/>
                    <a:pt x="10780" y="27439"/>
                    <a:pt x="10791" y="27360"/>
                  </a:cubicBezTo>
                  <a:cubicBezTo>
                    <a:pt x="10792" y="27358"/>
                    <a:pt x="10877" y="27176"/>
                    <a:pt x="11606" y="27085"/>
                  </a:cubicBezTo>
                  <a:cubicBezTo>
                    <a:pt x="13341" y="26868"/>
                    <a:pt x="21258" y="24372"/>
                    <a:pt x="21594" y="24266"/>
                  </a:cubicBezTo>
                  <a:cubicBezTo>
                    <a:pt x="21834" y="24191"/>
                    <a:pt x="21885" y="23874"/>
                    <a:pt x="21681" y="23727"/>
                  </a:cubicBezTo>
                  <a:cubicBezTo>
                    <a:pt x="21603" y="23670"/>
                    <a:pt x="13863" y="18069"/>
                    <a:pt x="8967" y="13598"/>
                  </a:cubicBezTo>
                  <a:cubicBezTo>
                    <a:pt x="4587" y="9599"/>
                    <a:pt x="1350" y="3481"/>
                    <a:pt x="723" y="2248"/>
                  </a:cubicBezTo>
                  <a:cubicBezTo>
                    <a:pt x="2313" y="1038"/>
                    <a:pt x="4075" y="625"/>
                    <a:pt x="5712" y="625"/>
                  </a:cubicBezTo>
                  <a:close/>
                  <a:moveTo>
                    <a:pt x="5718" y="0"/>
                  </a:moveTo>
                  <a:cubicBezTo>
                    <a:pt x="3893" y="0"/>
                    <a:pt x="1920" y="488"/>
                    <a:pt x="146" y="1924"/>
                  </a:cubicBezTo>
                  <a:cubicBezTo>
                    <a:pt x="35" y="2014"/>
                    <a:pt x="1" y="2168"/>
                    <a:pt x="63" y="2296"/>
                  </a:cubicBezTo>
                  <a:cubicBezTo>
                    <a:pt x="97" y="2368"/>
                    <a:pt x="3601" y="9527"/>
                    <a:pt x="8554" y="14050"/>
                  </a:cubicBezTo>
                  <a:cubicBezTo>
                    <a:pt x="12760" y="17890"/>
                    <a:pt x="19041" y="22551"/>
                    <a:pt x="20831" y="23864"/>
                  </a:cubicBezTo>
                  <a:cubicBezTo>
                    <a:pt x="18934" y="24457"/>
                    <a:pt x="12946" y="26301"/>
                    <a:pt x="11530" y="26478"/>
                  </a:cubicBezTo>
                  <a:cubicBezTo>
                    <a:pt x="11221" y="26517"/>
                    <a:pt x="10281" y="26634"/>
                    <a:pt x="10187" y="27270"/>
                  </a:cubicBezTo>
                  <a:cubicBezTo>
                    <a:pt x="10105" y="27823"/>
                    <a:pt x="10745" y="28407"/>
                    <a:pt x="12091" y="29005"/>
                  </a:cubicBezTo>
                  <a:cubicBezTo>
                    <a:pt x="14168" y="29928"/>
                    <a:pt x="16637" y="30543"/>
                    <a:pt x="21934" y="30543"/>
                  </a:cubicBezTo>
                  <a:cubicBezTo>
                    <a:pt x="27811" y="30543"/>
                    <a:pt x="31048" y="30543"/>
                    <a:pt x="31306" y="28992"/>
                  </a:cubicBezTo>
                  <a:cubicBezTo>
                    <a:pt x="31510" y="27773"/>
                    <a:pt x="29443" y="25618"/>
                    <a:pt x="26266" y="22469"/>
                  </a:cubicBezTo>
                  <a:lnTo>
                    <a:pt x="25390" y="21599"/>
                  </a:lnTo>
                  <a:cubicBezTo>
                    <a:pt x="23770" y="19979"/>
                    <a:pt x="19182" y="12876"/>
                    <a:pt x="15831" y="7689"/>
                  </a:cubicBezTo>
                  <a:cubicBezTo>
                    <a:pt x="13601" y="4237"/>
                    <a:pt x="12323" y="2269"/>
                    <a:pt x="12000" y="1947"/>
                  </a:cubicBezTo>
                  <a:cubicBezTo>
                    <a:pt x="11434" y="1380"/>
                    <a:pt x="8787" y="0"/>
                    <a:pt x="57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371;p54">
              <a:extLst>
                <a:ext uri="{FF2B5EF4-FFF2-40B4-BE49-F238E27FC236}">
                  <a16:creationId xmlns:a16="http://schemas.microsoft.com/office/drawing/2014/main" id="{7B7ED61E-05CF-8749-8AA9-445A802AE0C6}"/>
                </a:ext>
              </a:extLst>
            </p:cNvPr>
            <p:cNvSpPr/>
            <p:nvPr/>
          </p:nvSpPr>
          <p:spPr>
            <a:xfrm>
              <a:off x="7262125" y="4427362"/>
              <a:ext cx="371265" cy="105507"/>
            </a:xfrm>
            <a:custGeom>
              <a:avLst/>
              <a:gdLst/>
              <a:ahLst/>
              <a:cxnLst/>
              <a:rect l="l" t="t" r="r" b="b"/>
              <a:pathLst>
                <a:path w="21282" h="6048" extrusionOk="0">
                  <a:moveTo>
                    <a:pt x="10972" y="1"/>
                  </a:moveTo>
                  <a:cubicBezTo>
                    <a:pt x="8963" y="628"/>
                    <a:pt x="3151" y="2414"/>
                    <a:pt x="1729" y="2592"/>
                  </a:cubicBezTo>
                  <a:cubicBezTo>
                    <a:pt x="1" y="2808"/>
                    <a:pt x="434" y="3672"/>
                    <a:pt x="2377" y="4536"/>
                  </a:cubicBezTo>
                  <a:cubicBezTo>
                    <a:pt x="4321" y="5400"/>
                    <a:pt x="6697" y="6048"/>
                    <a:pt x="12095" y="6048"/>
                  </a:cubicBezTo>
                  <a:cubicBezTo>
                    <a:pt x="17494" y="6048"/>
                    <a:pt x="20950" y="6048"/>
                    <a:pt x="21166" y="4752"/>
                  </a:cubicBezTo>
                  <a:cubicBezTo>
                    <a:pt x="21281" y="4059"/>
                    <a:pt x="20346" y="2813"/>
                    <a:pt x="19059" y="1407"/>
                  </a:cubicBezTo>
                  <a:cubicBezTo>
                    <a:pt x="17167" y="3230"/>
                    <a:pt x="15000" y="3554"/>
                    <a:pt x="13699" y="3554"/>
                  </a:cubicBezTo>
                  <a:cubicBezTo>
                    <a:pt x="12982" y="3554"/>
                    <a:pt x="12528" y="3456"/>
                    <a:pt x="12528" y="3456"/>
                  </a:cubicBezTo>
                  <a:lnTo>
                    <a:pt x="109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372;p54">
              <a:extLst>
                <a:ext uri="{FF2B5EF4-FFF2-40B4-BE49-F238E27FC236}">
                  <a16:creationId xmlns:a16="http://schemas.microsoft.com/office/drawing/2014/main" id="{5FB586A6-365B-8D4C-9CAD-A84D524C06A7}"/>
                </a:ext>
              </a:extLst>
            </p:cNvPr>
            <p:cNvSpPr/>
            <p:nvPr/>
          </p:nvSpPr>
          <p:spPr>
            <a:xfrm>
              <a:off x="7266748" y="4422041"/>
              <a:ext cx="371980" cy="116166"/>
            </a:xfrm>
            <a:custGeom>
              <a:avLst/>
              <a:gdLst/>
              <a:ahLst/>
              <a:cxnLst/>
              <a:rect l="l" t="t" r="r" b="b"/>
              <a:pathLst>
                <a:path w="21323" h="6659" extrusionOk="0">
                  <a:moveTo>
                    <a:pt x="10540" y="679"/>
                  </a:moveTo>
                  <a:lnTo>
                    <a:pt x="11983" y="3887"/>
                  </a:lnTo>
                  <a:cubicBezTo>
                    <a:pt x="12023" y="3975"/>
                    <a:pt x="12103" y="4039"/>
                    <a:pt x="12197" y="4060"/>
                  </a:cubicBezTo>
                  <a:cubicBezTo>
                    <a:pt x="12250" y="4072"/>
                    <a:pt x="12728" y="4170"/>
                    <a:pt x="13455" y="4170"/>
                  </a:cubicBezTo>
                  <a:cubicBezTo>
                    <a:pt x="14759" y="4170"/>
                    <a:pt x="16869" y="3853"/>
                    <a:pt x="18775" y="2148"/>
                  </a:cubicBezTo>
                  <a:cubicBezTo>
                    <a:pt x="20371" y="3926"/>
                    <a:pt x="20652" y="4684"/>
                    <a:pt x="20599" y="5007"/>
                  </a:cubicBezTo>
                  <a:cubicBezTo>
                    <a:pt x="20425" y="6046"/>
                    <a:pt x="16632" y="6046"/>
                    <a:pt x="11830" y="6046"/>
                  </a:cubicBezTo>
                  <a:cubicBezTo>
                    <a:pt x="6641" y="6046"/>
                    <a:pt x="4241" y="5452"/>
                    <a:pt x="2236" y="4562"/>
                  </a:cubicBezTo>
                  <a:cubicBezTo>
                    <a:pt x="905" y="3970"/>
                    <a:pt x="676" y="3555"/>
                    <a:pt x="687" y="3476"/>
                  </a:cubicBezTo>
                  <a:cubicBezTo>
                    <a:pt x="688" y="3474"/>
                    <a:pt x="773" y="3292"/>
                    <a:pt x="1502" y="3201"/>
                  </a:cubicBezTo>
                  <a:lnTo>
                    <a:pt x="1503" y="3201"/>
                  </a:lnTo>
                  <a:cubicBezTo>
                    <a:pt x="2876" y="3030"/>
                    <a:pt x="8088" y="1440"/>
                    <a:pt x="10540" y="679"/>
                  </a:cubicBezTo>
                  <a:close/>
                  <a:moveTo>
                    <a:pt x="10708" y="0"/>
                  </a:moveTo>
                  <a:cubicBezTo>
                    <a:pt x="10677" y="0"/>
                    <a:pt x="10647" y="5"/>
                    <a:pt x="10616" y="14"/>
                  </a:cubicBezTo>
                  <a:cubicBezTo>
                    <a:pt x="8817" y="575"/>
                    <a:pt x="2840" y="2418"/>
                    <a:pt x="1426" y="2594"/>
                  </a:cubicBezTo>
                  <a:cubicBezTo>
                    <a:pt x="1117" y="2633"/>
                    <a:pt x="177" y="2750"/>
                    <a:pt x="83" y="3386"/>
                  </a:cubicBezTo>
                  <a:cubicBezTo>
                    <a:pt x="1" y="3939"/>
                    <a:pt x="641" y="4523"/>
                    <a:pt x="1987" y="5121"/>
                  </a:cubicBezTo>
                  <a:cubicBezTo>
                    <a:pt x="4064" y="6044"/>
                    <a:pt x="6533" y="6659"/>
                    <a:pt x="11830" y="6659"/>
                  </a:cubicBezTo>
                  <a:cubicBezTo>
                    <a:pt x="17707" y="6659"/>
                    <a:pt x="20944" y="6659"/>
                    <a:pt x="21202" y="5107"/>
                  </a:cubicBezTo>
                  <a:cubicBezTo>
                    <a:pt x="21323" y="4384"/>
                    <a:pt x="20669" y="3307"/>
                    <a:pt x="19019" y="1505"/>
                  </a:cubicBezTo>
                  <a:cubicBezTo>
                    <a:pt x="18963" y="1444"/>
                    <a:pt x="18885" y="1409"/>
                    <a:pt x="18803" y="1406"/>
                  </a:cubicBezTo>
                  <a:cubicBezTo>
                    <a:pt x="18800" y="1406"/>
                    <a:pt x="18797" y="1405"/>
                    <a:pt x="18795" y="1405"/>
                  </a:cubicBezTo>
                  <a:cubicBezTo>
                    <a:pt x="18716" y="1405"/>
                    <a:pt x="18639" y="1436"/>
                    <a:pt x="18581" y="1491"/>
                  </a:cubicBezTo>
                  <a:cubicBezTo>
                    <a:pt x="16764" y="3243"/>
                    <a:pt x="14660" y="3549"/>
                    <a:pt x="13414" y="3549"/>
                  </a:cubicBezTo>
                  <a:cubicBezTo>
                    <a:pt x="12981" y="3549"/>
                    <a:pt x="12652" y="3512"/>
                    <a:pt x="12474" y="3486"/>
                  </a:cubicBezTo>
                  <a:lnTo>
                    <a:pt x="10986" y="180"/>
                  </a:lnTo>
                  <a:cubicBezTo>
                    <a:pt x="10935" y="69"/>
                    <a:pt x="10825" y="0"/>
                    <a:pt x="10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373;p54">
              <a:extLst>
                <a:ext uri="{FF2B5EF4-FFF2-40B4-BE49-F238E27FC236}">
                  <a16:creationId xmlns:a16="http://schemas.microsoft.com/office/drawing/2014/main" id="{D96D0D8C-C5EB-A94E-9C0D-559B21AB78F5}"/>
                </a:ext>
              </a:extLst>
            </p:cNvPr>
            <p:cNvSpPr/>
            <p:nvPr/>
          </p:nvSpPr>
          <p:spPr>
            <a:xfrm>
              <a:off x="5097218" y="4050620"/>
              <a:ext cx="800272" cy="518396"/>
            </a:xfrm>
            <a:custGeom>
              <a:avLst/>
              <a:gdLst/>
              <a:ahLst/>
              <a:cxnLst/>
              <a:rect l="l" t="t" r="r" b="b"/>
              <a:pathLst>
                <a:path w="45874" h="29716" extrusionOk="0">
                  <a:moveTo>
                    <a:pt x="3832" y="1"/>
                  </a:moveTo>
                  <a:cubicBezTo>
                    <a:pt x="3832" y="1"/>
                    <a:pt x="2537" y="1"/>
                    <a:pt x="2753" y="2592"/>
                  </a:cubicBezTo>
                  <a:cubicBezTo>
                    <a:pt x="2753" y="2592"/>
                    <a:pt x="5776" y="8207"/>
                    <a:pt x="5560" y="10151"/>
                  </a:cubicBezTo>
                  <a:cubicBezTo>
                    <a:pt x="5384" y="11739"/>
                    <a:pt x="1605" y="23842"/>
                    <a:pt x="227" y="28226"/>
                  </a:cubicBezTo>
                  <a:cubicBezTo>
                    <a:pt x="1" y="28943"/>
                    <a:pt x="544" y="29658"/>
                    <a:pt x="1277" y="29658"/>
                  </a:cubicBezTo>
                  <a:cubicBezTo>
                    <a:pt x="1311" y="29658"/>
                    <a:pt x="1346" y="29657"/>
                    <a:pt x="1381" y="29653"/>
                  </a:cubicBezTo>
                  <a:cubicBezTo>
                    <a:pt x="1820" y="29614"/>
                    <a:pt x="2194" y="29316"/>
                    <a:pt x="2330" y="28896"/>
                  </a:cubicBezTo>
                  <a:lnTo>
                    <a:pt x="8367" y="10367"/>
                  </a:lnTo>
                  <a:cubicBezTo>
                    <a:pt x="8367" y="10367"/>
                    <a:pt x="9447" y="9071"/>
                    <a:pt x="12903" y="8423"/>
                  </a:cubicBezTo>
                  <a:cubicBezTo>
                    <a:pt x="15550" y="7927"/>
                    <a:pt x="28720" y="7303"/>
                    <a:pt x="34735" y="7039"/>
                  </a:cubicBezTo>
                  <a:cubicBezTo>
                    <a:pt x="34799" y="7036"/>
                    <a:pt x="34864" y="7035"/>
                    <a:pt x="34929" y="7035"/>
                  </a:cubicBezTo>
                  <a:cubicBezTo>
                    <a:pt x="37143" y="7035"/>
                    <a:pt x="39053" y="8703"/>
                    <a:pt x="39243" y="10929"/>
                  </a:cubicBezTo>
                  <a:cubicBezTo>
                    <a:pt x="39245" y="10956"/>
                    <a:pt x="39248" y="10985"/>
                    <a:pt x="39250" y="11015"/>
                  </a:cubicBezTo>
                  <a:cubicBezTo>
                    <a:pt x="39441" y="13508"/>
                    <a:pt x="43551" y="26391"/>
                    <a:pt x="44469" y="29244"/>
                  </a:cubicBezTo>
                  <a:cubicBezTo>
                    <a:pt x="44561" y="29528"/>
                    <a:pt x="44825" y="29715"/>
                    <a:pt x="45116" y="29715"/>
                  </a:cubicBezTo>
                  <a:cubicBezTo>
                    <a:pt x="45154" y="29715"/>
                    <a:pt x="45193" y="29712"/>
                    <a:pt x="45232" y="29705"/>
                  </a:cubicBezTo>
                  <a:cubicBezTo>
                    <a:pt x="45618" y="29643"/>
                    <a:pt x="45873" y="29269"/>
                    <a:pt x="45790" y="28886"/>
                  </a:cubicBezTo>
                  <a:cubicBezTo>
                    <a:pt x="45055" y="25547"/>
                    <a:pt x="41903" y="11116"/>
                    <a:pt x="40762" y="3888"/>
                  </a:cubicBezTo>
                  <a:cubicBezTo>
                    <a:pt x="40762" y="3888"/>
                    <a:pt x="31820" y="4310"/>
                    <a:pt x="23848" y="4310"/>
                  </a:cubicBezTo>
                  <a:cubicBezTo>
                    <a:pt x="19064" y="4310"/>
                    <a:pt x="14630" y="4158"/>
                    <a:pt x="12687" y="3672"/>
                  </a:cubicBezTo>
                  <a:cubicBezTo>
                    <a:pt x="7503" y="2376"/>
                    <a:pt x="3832" y="1"/>
                    <a:pt x="3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374;p54">
              <a:extLst>
                <a:ext uri="{FF2B5EF4-FFF2-40B4-BE49-F238E27FC236}">
                  <a16:creationId xmlns:a16="http://schemas.microsoft.com/office/drawing/2014/main" id="{74784FD5-D3BF-BC4B-BA23-53FFA557629C}"/>
                </a:ext>
              </a:extLst>
            </p:cNvPr>
            <p:cNvSpPr/>
            <p:nvPr/>
          </p:nvSpPr>
          <p:spPr>
            <a:xfrm>
              <a:off x="5093606" y="4045282"/>
              <a:ext cx="808663" cy="529089"/>
            </a:xfrm>
            <a:custGeom>
              <a:avLst/>
              <a:gdLst/>
              <a:ahLst/>
              <a:cxnLst/>
              <a:rect l="l" t="t" r="r" b="b"/>
              <a:pathLst>
                <a:path w="46355" h="30329" extrusionOk="0">
                  <a:moveTo>
                    <a:pt x="3973" y="626"/>
                  </a:moveTo>
                  <a:cubicBezTo>
                    <a:pt x="4598" y="1012"/>
                    <a:pt x="8115" y="3098"/>
                    <a:pt x="12819" y="4276"/>
                  </a:cubicBezTo>
                  <a:cubicBezTo>
                    <a:pt x="14802" y="4771"/>
                    <a:pt x="19272" y="4926"/>
                    <a:pt x="24082" y="4926"/>
                  </a:cubicBezTo>
                  <a:cubicBezTo>
                    <a:pt x="31209" y="4926"/>
                    <a:pt x="39081" y="4586"/>
                    <a:pt x="40710" y="4513"/>
                  </a:cubicBezTo>
                  <a:cubicBezTo>
                    <a:pt x="41899" y="11909"/>
                    <a:pt x="45068" y="26398"/>
                    <a:pt x="45698" y="29257"/>
                  </a:cubicBezTo>
                  <a:cubicBezTo>
                    <a:pt x="45721" y="29358"/>
                    <a:pt x="45700" y="29463"/>
                    <a:pt x="45643" y="29548"/>
                  </a:cubicBezTo>
                  <a:cubicBezTo>
                    <a:pt x="45566" y="29662"/>
                    <a:pt x="45447" y="29715"/>
                    <a:pt x="45329" y="29715"/>
                  </a:cubicBezTo>
                  <a:cubicBezTo>
                    <a:pt x="45176" y="29715"/>
                    <a:pt x="45023" y="29624"/>
                    <a:pt x="44967" y="29455"/>
                  </a:cubicBezTo>
                  <a:cubicBezTo>
                    <a:pt x="44131" y="26857"/>
                    <a:pt x="39952" y="13766"/>
                    <a:pt x="39763" y="11298"/>
                  </a:cubicBezTo>
                  <a:lnTo>
                    <a:pt x="39755" y="11208"/>
                  </a:lnTo>
                  <a:cubicBezTo>
                    <a:pt x="39551" y="8831"/>
                    <a:pt x="37545" y="7035"/>
                    <a:pt x="35141" y="7035"/>
                  </a:cubicBezTo>
                  <a:cubicBezTo>
                    <a:pt x="35070" y="7035"/>
                    <a:pt x="34999" y="7036"/>
                    <a:pt x="34927" y="7040"/>
                  </a:cubicBezTo>
                  <a:cubicBezTo>
                    <a:pt x="29246" y="7289"/>
                    <a:pt x="15744" y="7925"/>
                    <a:pt x="13052" y="8429"/>
                  </a:cubicBezTo>
                  <a:cubicBezTo>
                    <a:pt x="9529" y="9089"/>
                    <a:pt x="8386" y="10421"/>
                    <a:pt x="8338" y="10477"/>
                  </a:cubicBezTo>
                  <a:cubicBezTo>
                    <a:pt x="8314" y="10507"/>
                    <a:pt x="8295" y="10541"/>
                    <a:pt x="8283" y="10578"/>
                  </a:cubicBezTo>
                  <a:lnTo>
                    <a:pt x="2246" y="29108"/>
                  </a:lnTo>
                  <a:cubicBezTo>
                    <a:pt x="2147" y="29411"/>
                    <a:pt x="1877" y="29626"/>
                    <a:pt x="1560" y="29655"/>
                  </a:cubicBezTo>
                  <a:cubicBezTo>
                    <a:pt x="1534" y="29657"/>
                    <a:pt x="1508" y="29658"/>
                    <a:pt x="1483" y="29658"/>
                  </a:cubicBezTo>
                  <a:cubicBezTo>
                    <a:pt x="954" y="29658"/>
                    <a:pt x="563" y="29141"/>
                    <a:pt x="726" y="28623"/>
                  </a:cubicBezTo>
                  <a:cubicBezTo>
                    <a:pt x="2273" y="23702"/>
                    <a:pt x="5893" y="12082"/>
                    <a:pt x="6071" y="10491"/>
                  </a:cubicBezTo>
                  <a:cubicBezTo>
                    <a:pt x="6286" y="8561"/>
                    <a:pt x="3597" y="3444"/>
                    <a:pt x="3260" y="2810"/>
                  </a:cubicBezTo>
                  <a:cubicBezTo>
                    <a:pt x="3173" y="1644"/>
                    <a:pt x="3412" y="1102"/>
                    <a:pt x="3630" y="853"/>
                  </a:cubicBezTo>
                  <a:cubicBezTo>
                    <a:pt x="3761" y="704"/>
                    <a:pt x="3895" y="648"/>
                    <a:pt x="3973" y="626"/>
                  </a:cubicBezTo>
                  <a:close/>
                  <a:moveTo>
                    <a:pt x="4039" y="1"/>
                  </a:moveTo>
                  <a:cubicBezTo>
                    <a:pt x="3993" y="1"/>
                    <a:pt x="3572" y="12"/>
                    <a:pt x="3195" y="422"/>
                  </a:cubicBezTo>
                  <a:cubicBezTo>
                    <a:pt x="2740" y="917"/>
                    <a:pt x="2558" y="1759"/>
                    <a:pt x="2654" y="2923"/>
                  </a:cubicBezTo>
                  <a:cubicBezTo>
                    <a:pt x="2658" y="2965"/>
                    <a:pt x="2670" y="3006"/>
                    <a:pt x="2690" y="3043"/>
                  </a:cubicBezTo>
                  <a:cubicBezTo>
                    <a:pt x="3518" y="4581"/>
                    <a:pt x="5631" y="8907"/>
                    <a:pt x="5463" y="10423"/>
                  </a:cubicBezTo>
                  <a:cubicBezTo>
                    <a:pt x="5288" y="12004"/>
                    <a:pt x="1346" y="24612"/>
                    <a:pt x="142" y="28438"/>
                  </a:cubicBezTo>
                  <a:cubicBezTo>
                    <a:pt x="0" y="28888"/>
                    <a:pt x="93" y="29378"/>
                    <a:pt x="388" y="29745"/>
                  </a:cubicBezTo>
                  <a:cubicBezTo>
                    <a:pt x="659" y="30080"/>
                    <a:pt x="1067" y="30269"/>
                    <a:pt x="1495" y="30269"/>
                  </a:cubicBezTo>
                  <a:cubicBezTo>
                    <a:pt x="1535" y="30269"/>
                    <a:pt x="1575" y="30267"/>
                    <a:pt x="1615" y="30264"/>
                  </a:cubicBezTo>
                  <a:cubicBezTo>
                    <a:pt x="2177" y="30213"/>
                    <a:pt x="2653" y="29833"/>
                    <a:pt x="2828" y="29297"/>
                  </a:cubicBezTo>
                  <a:lnTo>
                    <a:pt x="8845" y="10833"/>
                  </a:lnTo>
                  <a:cubicBezTo>
                    <a:pt x="9055" y="10622"/>
                    <a:pt x="10217" y="9583"/>
                    <a:pt x="13166" y="9030"/>
                  </a:cubicBezTo>
                  <a:cubicBezTo>
                    <a:pt x="15818" y="8534"/>
                    <a:pt x="29287" y="7901"/>
                    <a:pt x="34955" y="7652"/>
                  </a:cubicBezTo>
                  <a:cubicBezTo>
                    <a:pt x="35025" y="7649"/>
                    <a:pt x="35096" y="7647"/>
                    <a:pt x="35166" y="7647"/>
                  </a:cubicBezTo>
                  <a:cubicBezTo>
                    <a:pt x="37231" y="7647"/>
                    <a:pt x="38969" y="9211"/>
                    <a:pt x="39146" y="11260"/>
                  </a:cubicBezTo>
                  <a:lnTo>
                    <a:pt x="39152" y="11343"/>
                  </a:lnTo>
                  <a:cubicBezTo>
                    <a:pt x="39343" y="13817"/>
                    <a:pt x="43204" y="25976"/>
                    <a:pt x="44384" y="29644"/>
                  </a:cubicBezTo>
                  <a:cubicBezTo>
                    <a:pt x="44514" y="30052"/>
                    <a:pt x="44892" y="30328"/>
                    <a:pt x="45320" y="30328"/>
                  </a:cubicBezTo>
                  <a:cubicBezTo>
                    <a:pt x="45321" y="30328"/>
                    <a:pt x="45322" y="30328"/>
                    <a:pt x="45322" y="30328"/>
                  </a:cubicBezTo>
                  <a:cubicBezTo>
                    <a:pt x="45654" y="30328"/>
                    <a:pt x="45964" y="30165"/>
                    <a:pt x="46149" y="29891"/>
                  </a:cubicBezTo>
                  <a:cubicBezTo>
                    <a:pt x="46302" y="29668"/>
                    <a:pt x="46355" y="29391"/>
                    <a:pt x="46295" y="29126"/>
                  </a:cubicBezTo>
                  <a:cubicBezTo>
                    <a:pt x="45658" y="26234"/>
                    <a:pt x="42422" y="11436"/>
                    <a:pt x="41270" y="4146"/>
                  </a:cubicBezTo>
                  <a:cubicBezTo>
                    <a:pt x="41248" y="4002"/>
                    <a:pt x="41122" y="3888"/>
                    <a:pt x="40983" y="3888"/>
                  </a:cubicBezTo>
                  <a:cubicBezTo>
                    <a:pt x="40973" y="3888"/>
                    <a:pt x="40964" y="3888"/>
                    <a:pt x="40955" y="3889"/>
                  </a:cubicBezTo>
                  <a:cubicBezTo>
                    <a:pt x="40811" y="3895"/>
                    <a:pt x="31922" y="4307"/>
                    <a:pt x="24026" y="4307"/>
                  </a:cubicBezTo>
                  <a:cubicBezTo>
                    <a:pt x="19271" y="4307"/>
                    <a:pt x="14877" y="4158"/>
                    <a:pt x="12968" y="3681"/>
                  </a:cubicBezTo>
                  <a:cubicBezTo>
                    <a:pt x="7899" y="2414"/>
                    <a:pt x="4242" y="73"/>
                    <a:pt x="4205" y="50"/>
                  </a:cubicBezTo>
                  <a:cubicBezTo>
                    <a:pt x="4155" y="17"/>
                    <a:pt x="4098" y="1"/>
                    <a:pt x="40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375;p54">
              <a:extLst>
                <a:ext uri="{FF2B5EF4-FFF2-40B4-BE49-F238E27FC236}">
                  <a16:creationId xmlns:a16="http://schemas.microsoft.com/office/drawing/2014/main" id="{C0804FD3-334E-714F-A57D-C242F9315EE6}"/>
                </a:ext>
              </a:extLst>
            </p:cNvPr>
            <p:cNvSpPr/>
            <p:nvPr/>
          </p:nvSpPr>
          <p:spPr>
            <a:xfrm>
              <a:off x="4975696" y="3407650"/>
              <a:ext cx="271287" cy="707046"/>
            </a:xfrm>
            <a:custGeom>
              <a:avLst/>
              <a:gdLst/>
              <a:ahLst/>
              <a:cxnLst/>
              <a:rect l="l" t="t" r="r" b="b"/>
              <a:pathLst>
                <a:path w="15551" h="40530" extrusionOk="0">
                  <a:moveTo>
                    <a:pt x="8959" y="0"/>
                  </a:moveTo>
                  <a:cubicBezTo>
                    <a:pt x="8255" y="0"/>
                    <a:pt x="7775" y="1441"/>
                    <a:pt x="7775" y="1441"/>
                  </a:cubicBezTo>
                  <a:cubicBezTo>
                    <a:pt x="7775" y="1441"/>
                    <a:pt x="1" y="25844"/>
                    <a:pt x="1296" y="30163"/>
                  </a:cubicBezTo>
                  <a:cubicBezTo>
                    <a:pt x="2592" y="34482"/>
                    <a:pt x="8855" y="40530"/>
                    <a:pt x="11230" y="40530"/>
                  </a:cubicBezTo>
                  <a:cubicBezTo>
                    <a:pt x="13606" y="40530"/>
                    <a:pt x="15550" y="16774"/>
                    <a:pt x="15550" y="14613"/>
                  </a:cubicBezTo>
                  <a:cubicBezTo>
                    <a:pt x="15550" y="12454"/>
                    <a:pt x="11447" y="4679"/>
                    <a:pt x="10151" y="1440"/>
                  </a:cubicBezTo>
                  <a:cubicBezTo>
                    <a:pt x="9719" y="360"/>
                    <a:pt x="9311" y="0"/>
                    <a:pt x="8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376;p54">
              <a:extLst>
                <a:ext uri="{FF2B5EF4-FFF2-40B4-BE49-F238E27FC236}">
                  <a16:creationId xmlns:a16="http://schemas.microsoft.com/office/drawing/2014/main" id="{A731CC3C-F132-E843-A389-A15BAC1D7143}"/>
                </a:ext>
              </a:extLst>
            </p:cNvPr>
            <p:cNvSpPr/>
            <p:nvPr/>
          </p:nvSpPr>
          <p:spPr>
            <a:xfrm>
              <a:off x="4970358" y="3402311"/>
              <a:ext cx="281964" cy="717722"/>
            </a:xfrm>
            <a:custGeom>
              <a:avLst/>
              <a:gdLst/>
              <a:ahLst/>
              <a:cxnLst/>
              <a:rect l="l" t="t" r="r" b="b"/>
              <a:pathLst>
                <a:path w="16163" h="41142" extrusionOk="0">
                  <a:moveTo>
                    <a:pt x="9277" y="612"/>
                  </a:moveTo>
                  <a:cubicBezTo>
                    <a:pt x="9402" y="612"/>
                    <a:pt x="9730" y="755"/>
                    <a:pt x="10171" y="1860"/>
                  </a:cubicBezTo>
                  <a:cubicBezTo>
                    <a:pt x="10587" y="2896"/>
                    <a:pt x="11293" y="4408"/>
                    <a:pt x="12041" y="6007"/>
                  </a:cubicBezTo>
                  <a:cubicBezTo>
                    <a:pt x="13604" y="9352"/>
                    <a:pt x="15550" y="13514"/>
                    <a:pt x="15550" y="14919"/>
                  </a:cubicBezTo>
                  <a:cubicBezTo>
                    <a:pt x="15550" y="16014"/>
                    <a:pt x="15059" y="22503"/>
                    <a:pt x="14283" y="28649"/>
                  </a:cubicBezTo>
                  <a:cubicBezTo>
                    <a:pt x="12828" y="40195"/>
                    <a:pt x="11665" y="40529"/>
                    <a:pt x="11536" y="40529"/>
                  </a:cubicBezTo>
                  <a:cubicBezTo>
                    <a:pt x="9466" y="40529"/>
                    <a:pt x="3202" y="34739"/>
                    <a:pt x="1895" y="30381"/>
                  </a:cubicBezTo>
                  <a:cubicBezTo>
                    <a:pt x="644" y="26210"/>
                    <a:pt x="8262" y="2187"/>
                    <a:pt x="8372" y="1841"/>
                  </a:cubicBezTo>
                  <a:cubicBezTo>
                    <a:pt x="8543" y="1331"/>
                    <a:pt x="8945" y="621"/>
                    <a:pt x="9257" y="614"/>
                  </a:cubicBezTo>
                  <a:cubicBezTo>
                    <a:pt x="9263" y="613"/>
                    <a:pt x="9270" y="612"/>
                    <a:pt x="9277" y="612"/>
                  </a:cubicBezTo>
                  <a:close/>
                  <a:moveTo>
                    <a:pt x="9241" y="1"/>
                  </a:moveTo>
                  <a:cubicBezTo>
                    <a:pt x="8375" y="26"/>
                    <a:pt x="7880" y="1379"/>
                    <a:pt x="7791" y="1649"/>
                  </a:cubicBezTo>
                  <a:cubicBezTo>
                    <a:pt x="7790" y="1650"/>
                    <a:pt x="7790" y="1653"/>
                    <a:pt x="7790" y="1654"/>
                  </a:cubicBezTo>
                  <a:cubicBezTo>
                    <a:pt x="7471" y="2654"/>
                    <a:pt x="1" y="26198"/>
                    <a:pt x="1309" y="30558"/>
                  </a:cubicBezTo>
                  <a:cubicBezTo>
                    <a:pt x="2648" y="35023"/>
                    <a:pt x="8983" y="41142"/>
                    <a:pt x="11536" y="41142"/>
                  </a:cubicBezTo>
                  <a:cubicBezTo>
                    <a:pt x="12071" y="41142"/>
                    <a:pt x="13325" y="41142"/>
                    <a:pt x="14892" y="28726"/>
                  </a:cubicBezTo>
                  <a:cubicBezTo>
                    <a:pt x="15669" y="22556"/>
                    <a:pt x="16162" y="16025"/>
                    <a:pt x="16162" y="14921"/>
                  </a:cubicBezTo>
                  <a:cubicBezTo>
                    <a:pt x="16162" y="13378"/>
                    <a:pt x="14268" y="9324"/>
                    <a:pt x="12596" y="5748"/>
                  </a:cubicBezTo>
                  <a:cubicBezTo>
                    <a:pt x="11852" y="4156"/>
                    <a:pt x="11148" y="2653"/>
                    <a:pt x="10741" y="1633"/>
                  </a:cubicBezTo>
                  <a:cubicBezTo>
                    <a:pt x="10295" y="518"/>
                    <a:pt x="9811" y="1"/>
                    <a:pt x="9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377;p54">
              <a:extLst>
                <a:ext uri="{FF2B5EF4-FFF2-40B4-BE49-F238E27FC236}">
                  <a16:creationId xmlns:a16="http://schemas.microsoft.com/office/drawing/2014/main" id="{EC65939F-F94E-1C47-9369-BD193CEBE9AA}"/>
                </a:ext>
              </a:extLst>
            </p:cNvPr>
            <p:cNvSpPr/>
            <p:nvPr/>
          </p:nvSpPr>
          <p:spPr>
            <a:xfrm>
              <a:off x="5186676" y="3639982"/>
              <a:ext cx="668388" cy="539033"/>
            </a:xfrm>
            <a:custGeom>
              <a:avLst/>
              <a:gdLst/>
              <a:ahLst/>
              <a:cxnLst/>
              <a:rect l="l" t="t" r="r" b="b"/>
              <a:pathLst>
                <a:path w="38314" h="30899" extrusionOk="0">
                  <a:moveTo>
                    <a:pt x="31532" y="0"/>
                  </a:moveTo>
                  <a:cubicBezTo>
                    <a:pt x="26996" y="0"/>
                    <a:pt x="7559" y="216"/>
                    <a:pt x="3887" y="2375"/>
                  </a:cubicBezTo>
                  <a:cubicBezTo>
                    <a:pt x="216" y="4536"/>
                    <a:pt x="0" y="20732"/>
                    <a:pt x="0" y="24404"/>
                  </a:cubicBezTo>
                  <a:cubicBezTo>
                    <a:pt x="0" y="28075"/>
                    <a:pt x="3671" y="30666"/>
                    <a:pt x="8639" y="30883"/>
                  </a:cubicBezTo>
                  <a:cubicBezTo>
                    <a:pt x="8875" y="30893"/>
                    <a:pt x="9148" y="30898"/>
                    <a:pt x="9455" y="30898"/>
                  </a:cubicBezTo>
                  <a:cubicBezTo>
                    <a:pt x="15578" y="30898"/>
                    <a:pt x="34862" y="28939"/>
                    <a:pt x="36713" y="28939"/>
                  </a:cubicBezTo>
                  <a:cubicBezTo>
                    <a:pt x="37733" y="28939"/>
                    <a:pt x="38114" y="27046"/>
                    <a:pt x="38191" y="24618"/>
                  </a:cubicBezTo>
                  <a:cubicBezTo>
                    <a:pt x="38314" y="20748"/>
                    <a:pt x="37661" y="15519"/>
                    <a:pt x="37592" y="14442"/>
                  </a:cubicBezTo>
                  <a:cubicBezTo>
                    <a:pt x="37357" y="10787"/>
                    <a:pt x="37114" y="0"/>
                    <a:pt x="3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378;p54">
              <a:extLst>
                <a:ext uri="{FF2B5EF4-FFF2-40B4-BE49-F238E27FC236}">
                  <a16:creationId xmlns:a16="http://schemas.microsoft.com/office/drawing/2014/main" id="{DCD950D7-F5B0-BC41-AEF5-0C2923E166D9}"/>
                </a:ext>
              </a:extLst>
            </p:cNvPr>
            <p:cNvSpPr/>
            <p:nvPr/>
          </p:nvSpPr>
          <p:spPr>
            <a:xfrm>
              <a:off x="5181337" y="3634626"/>
              <a:ext cx="678611" cy="549727"/>
            </a:xfrm>
            <a:custGeom>
              <a:avLst/>
              <a:gdLst/>
              <a:ahLst/>
              <a:cxnLst/>
              <a:rect l="l" t="t" r="r" b="b"/>
              <a:pathLst>
                <a:path w="38900" h="31512" extrusionOk="0">
                  <a:moveTo>
                    <a:pt x="31838" y="613"/>
                  </a:moveTo>
                  <a:cubicBezTo>
                    <a:pt x="36777" y="614"/>
                    <a:pt x="37316" y="9987"/>
                    <a:pt x="37546" y="13990"/>
                  </a:cubicBezTo>
                  <a:lnTo>
                    <a:pt x="37593" y="14768"/>
                  </a:lnTo>
                  <a:cubicBezTo>
                    <a:pt x="37607" y="15000"/>
                    <a:pt x="37649" y="15419"/>
                    <a:pt x="37704" y="15974"/>
                  </a:cubicBezTo>
                  <a:cubicBezTo>
                    <a:pt x="37907" y="18040"/>
                    <a:pt x="38286" y="21887"/>
                    <a:pt x="38191" y="24916"/>
                  </a:cubicBezTo>
                  <a:cubicBezTo>
                    <a:pt x="38077" y="28547"/>
                    <a:pt x="37334" y="28939"/>
                    <a:pt x="37020" y="28939"/>
                  </a:cubicBezTo>
                  <a:cubicBezTo>
                    <a:pt x="36350" y="28939"/>
                    <a:pt x="33605" y="29177"/>
                    <a:pt x="29805" y="29506"/>
                  </a:cubicBezTo>
                  <a:cubicBezTo>
                    <a:pt x="23303" y="30068"/>
                    <a:pt x="13712" y="30898"/>
                    <a:pt x="9763" y="30898"/>
                  </a:cubicBezTo>
                  <a:cubicBezTo>
                    <a:pt x="9460" y="30898"/>
                    <a:pt x="9190" y="30893"/>
                    <a:pt x="8958" y="30883"/>
                  </a:cubicBezTo>
                  <a:cubicBezTo>
                    <a:pt x="4044" y="30669"/>
                    <a:pt x="612" y="28131"/>
                    <a:pt x="612" y="24711"/>
                  </a:cubicBezTo>
                  <a:cubicBezTo>
                    <a:pt x="612" y="15684"/>
                    <a:pt x="1591" y="4568"/>
                    <a:pt x="4348" y="2946"/>
                  </a:cubicBezTo>
                  <a:cubicBezTo>
                    <a:pt x="7479" y="1104"/>
                    <a:pt x="23101" y="613"/>
                    <a:pt x="31838" y="613"/>
                  </a:cubicBezTo>
                  <a:close/>
                  <a:moveTo>
                    <a:pt x="31838" y="1"/>
                  </a:moveTo>
                  <a:cubicBezTo>
                    <a:pt x="29413" y="1"/>
                    <a:pt x="8033" y="68"/>
                    <a:pt x="4038" y="2419"/>
                  </a:cubicBezTo>
                  <a:cubicBezTo>
                    <a:pt x="291" y="4623"/>
                    <a:pt x="0" y="20038"/>
                    <a:pt x="0" y="24711"/>
                  </a:cubicBezTo>
                  <a:cubicBezTo>
                    <a:pt x="0" y="28476"/>
                    <a:pt x="3673" y="31266"/>
                    <a:pt x="8931" y="31496"/>
                  </a:cubicBezTo>
                  <a:cubicBezTo>
                    <a:pt x="9175" y="31506"/>
                    <a:pt x="9455" y="31511"/>
                    <a:pt x="9769" y="31511"/>
                  </a:cubicBezTo>
                  <a:cubicBezTo>
                    <a:pt x="13721" y="31511"/>
                    <a:pt x="22969" y="30711"/>
                    <a:pt x="29858" y="30115"/>
                  </a:cubicBezTo>
                  <a:cubicBezTo>
                    <a:pt x="33500" y="29801"/>
                    <a:pt x="36376" y="29552"/>
                    <a:pt x="37020" y="29552"/>
                  </a:cubicBezTo>
                  <a:cubicBezTo>
                    <a:pt x="38137" y="29552"/>
                    <a:pt x="38704" y="28085"/>
                    <a:pt x="38802" y="24935"/>
                  </a:cubicBezTo>
                  <a:cubicBezTo>
                    <a:pt x="38900" y="21867"/>
                    <a:pt x="38518" y="17994"/>
                    <a:pt x="38313" y="15913"/>
                  </a:cubicBezTo>
                  <a:cubicBezTo>
                    <a:pt x="38259" y="15368"/>
                    <a:pt x="38218" y="14956"/>
                    <a:pt x="38203" y="14730"/>
                  </a:cubicBezTo>
                  <a:lnTo>
                    <a:pt x="38158" y="13954"/>
                  </a:lnTo>
                  <a:cubicBezTo>
                    <a:pt x="37917" y="9779"/>
                    <a:pt x="37355" y="2"/>
                    <a:pt x="31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379;p54">
              <a:extLst>
                <a:ext uri="{FF2B5EF4-FFF2-40B4-BE49-F238E27FC236}">
                  <a16:creationId xmlns:a16="http://schemas.microsoft.com/office/drawing/2014/main" id="{BD16BD5C-EA65-8443-A3EB-B92B1ECF48CF}"/>
                </a:ext>
              </a:extLst>
            </p:cNvPr>
            <p:cNvSpPr/>
            <p:nvPr/>
          </p:nvSpPr>
          <p:spPr>
            <a:xfrm>
              <a:off x="5714108" y="3903384"/>
              <a:ext cx="320255" cy="170473"/>
            </a:xfrm>
            <a:custGeom>
              <a:avLst/>
              <a:gdLst/>
              <a:ahLst/>
              <a:cxnLst/>
              <a:rect l="l" t="t" r="r" b="b"/>
              <a:pathLst>
                <a:path w="18358" h="9772" extrusionOk="0">
                  <a:moveTo>
                    <a:pt x="8164" y="1"/>
                  </a:moveTo>
                  <a:cubicBezTo>
                    <a:pt x="4199" y="1"/>
                    <a:pt x="1" y="234"/>
                    <a:pt x="1" y="234"/>
                  </a:cubicBezTo>
                  <a:lnTo>
                    <a:pt x="2376" y="9737"/>
                  </a:lnTo>
                  <a:cubicBezTo>
                    <a:pt x="2376" y="9737"/>
                    <a:pt x="3504" y="9772"/>
                    <a:pt x="5141" y="9772"/>
                  </a:cubicBezTo>
                  <a:cubicBezTo>
                    <a:pt x="9234" y="9772"/>
                    <a:pt x="16506" y="9551"/>
                    <a:pt x="17277" y="8008"/>
                  </a:cubicBezTo>
                  <a:cubicBezTo>
                    <a:pt x="18358" y="5849"/>
                    <a:pt x="17277" y="1314"/>
                    <a:pt x="14470" y="450"/>
                  </a:cubicBezTo>
                  <a:cubicBezTo>
                    <a:pt x="13347" y="105"/>
                    <a:pt x="10807" y="1"/>
                    <a:pt x="8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380;p54">
              <a:extLst>
                <a:ext uri="{FF2B5EF4-FFF2-40B4-BE49-F238E27FC236}">
                  <a16:creationId xmlns:a16="http://schemas.microsoft.com/office/drawing/2014/main" id="{03EE2180-494A-B74F-AED1-966EB50C7E5C}"/>
                </a:ext>
              </a:extLst>
            </p:cNvPr>
            <p:cNvSpPr/>
            <p:nvPr/>
          </p:nvSpPr>
          <p:spPr>
            <a:xfrm>
              <a:off x="5708124" y="3898011"/>
              <a:ext cx="323587" cy="181288"/>
            </a:xfrm>
            <a:custGeom>
              <a:avLst/>
              <a:gdLst/>
              <a:ahLst/>
              <a:cxnLst/>
              <a:rect l="l" t="t" r="r" b="b"/>
              <a:pathLst>
                <a:path w="18549" h="10392" extrusionOk="0">
                  <a:moveTo>
                    <a:pt x="8542" y="615"/>
                  </a:moveTo>
                  <a:cubicBezTo>
                    <a:pt x="11148" y="615"/>
                    <a:pt x="13637" y="716"/>
                    <a:pt x="14724" y="1051"/>
                  </a:cubicBezTo>
                  <a:cubicBezTo>
                    <a:pt x="15739" y="1364"/>
                    <a:pt x="16605" y="2250"/>
                    <a:pt x="17161" y="3548"/>
                  </a:cubicBezTo>
                  <a:cubicBezTo>
                    <a:pt x="17840" y="5135"/>
                    <a:pt x="17916" y="7040"/>
                    <a:pt x="17347" y="8180"/>
                  </a:cubicBezTo>
                  <a:cubicBezTo>
                    <a:pt x="16743" y="9389"/>
                    <a:pt x="10617" y="9781"/>
                    <a:pt x="5545" y="9781"/>
                  </a:cubicBezTo>
                  <a:cubicBezTo>
                    <a:pt x="4637" y="9781"/>
                    <a:pt x="3763" y="9768"/>
                    <a:pt x="2960" y="9746"/>
                  </a:cubicBezTo>
                  <a:lnTo>
                    <a:pt x="731" y="829"/>
                  </a:lnTo>
                  <a:cubicBezTo>
                    <a:pt x="1845" y="773"/>
                    <a:pt x="5285" y="615"/>
                    <a:pt x="8542" y="615"/>
                  </a:cubicBezTo>
                  <a:close/>
                  <a:moveTo>
                    <a:pt x="8475" y="1"/>
                  </a:moveTo>
                  <a:cubicBezTo>
                    <a:pt x="4635" y="1"/>
                    <a:pt x="608" y="221"/>
                    <a:pt x="326" y="236"/>
                  </a:cubicBezTo>
                  <a:cubicBezTo>
                    <a:pt x="134" y="246"/>
                    <a:pt x="0" y="429"/>
                    <a:pt x="47" y="616"/>
                  </a:cubicBezTo>
                  <a:lnTo>
                    <a:pt x="2422" y="10118"/>
                  </a:lnTo>
                  <a:cubicBezTo>
                    <a:pt x="2455" y="10251"/>
                    <a:pt x="2572" y="10346"/>
                    <a:pt x="2710" y="10350"/>
                  </a:cubicBezTo>
                  <a:cubicBezTo>
                    <a:pt x="3079" y="10361"/>
                    <a:pt x="4184" y="10391"/>
                    <a:pt x="5645" y="10391"/>
                  </a:cubicBezTo>
                  <a:cubicBezTo>
                    <a:pt x="9869" y="10391"/>
                    <a:pt x="17051" y="10140"/>
                    <a:pt x="17894" y="8454"/>
                  </a:cubicBezTo>
                  <a:cubicBezTo>
                    <a:pt x="18549" y="7144"/>
                    <a:pt x="18480" y="5076"/>
                    <a:pt x="17722" y="3307"/>
                  </a:cubicBezTo>
                  <a:cubicBezTo>
                    <a:pt x="17095" y="1840"/>
                    <a:pt x="16094" y="832"/>
                    <a:pt x="14903" y="466"/>
                  </a:cubicBezTo>
                  <a:cubicBezTo>
                    <a:pt x="13741" y="108"/>
                    <a:pt x="11153" y="1"/>
                    <a:pt x="84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381;p54">
              <a:extLst>
                <a:ext uri="{FF2B5EF4-FFF2-40B4-BE49-F238E27FC236}">
                  <a16:creationId xmlns:a16="http://schemas.microsoft.com/office/drawing/2014/main" id="{E5CACBE0-1A95-FE4A-BE04-1E48B675E779}"/>
                </a:ext>
              </a:extLst>
            </p:cNvPr>
            <p:cNvSpPr/>
            <p:nvPr/>
          </p:nvSpPr>
          <p:spPr>
            <a:xfrm>
              <a:off x="5148994" y="3587699"/>
              <a:ext cx="625403" cy="546936"/>
            </a:xfrm>
            <a:custGeom>
              <a:avLst/>
              <a:gdLst/>
              <a:ahLst/>
              <a:cxnLst/>
              <a:rect l="l" t="t" r="r" b="b"/>
              <a:pathLst>
                <a:path w="35850" h="31352" extrusionOk="0">
                  <a:moveTo>
                    <a:pt x="20793" y="1"/>
                  </a:moveTo>
                  <a:cubicBezTo>
                    <a:pt x="17839" y="1"/>
                    <a:pt x="14893" y="161"/>
                    <a:pt x="12527" y="621"/>
                  </a:cubicBezTo>
                  <a:cubicBezTo>
                    <a:pt x="4752" y="2133"/>
                    <a:pt x="1512" y="6667"/>
                    <a:pt x="1296" y="7532"/>
                  </a:cubicBezTo>
                  <a:cubicBezTo>
                    <a:pt x="1296" y="7532"/>
                    <a:pt x="0" y="11635"/>
                    <a:pt x="216" y="16386"/>
                  </a:cubicBezTo>
                  <a:cubicBezTo>
                    <a:pt x="432" y="21137"/>
                    <a:pt x="1728" y="25888"/>
                    <a:pt x="8206" y="29777"/>
                  </a:cubicBezTo>
                  <a:cubicBezTo>
                    <a:pt x="10150" y="30943"/>
                    <a:pt x="13415" y="31351"/>
                    <a:pt x="17034" y="31351"/>
                  </a:cubicBezTo>
                  <a:cubicBezTo>
                    <a:pt x="25479" y="31351"/>
                    <a:pt x="35850" y="29129"/>
                    <a:pt x="35850" y="29129"/>
                  </a:cubicBezTo>
                  <a:lnTo>
                    <a:pt x="34339" y="837"/>
                  </a:lnTo>
                  <a:cubicBezTo>
                    <a:pt x="34339" y="837"/>
                    <a:pt x="27545" y="1"/>
                    <a:pt x="20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382;p54">
              <a:extLst>
                <a:ext uri="{FF2B5EF4-FFF2-40B4-BE49-F238E27FC236}">
                  <a16:creationId xmlns:a16="http://schemas.microsoft.com/office/drawing/2014/main" id="{7F70B360-1F7B-754A-A11F-F7515D233463}"/>
                </a:ext>
              </a:extLst>
            </p:cNvPr>
            <p:cNvSpPr/>
            <p:nvPr/>
          </p:nvSpPr>
          <p:spPr>
            <a:xfrm>
              <a:off x="5143743" y="3582448"/>
              <a:ext cx="636132" cy="557647"/>
            </a:xfrm>
            <a:custGeom>
              <a:avLst/>
              <a:gdLst/>
              <a:ahLst/>
              <a:cxnLst/>
              <a:rect l="l" t="t" r="r" b="b"/>
              <a:pathLst>
                <a:path w="36465" h="31966" extrusionOk="0">
                  <a:moveTo>
                    <a:pt x="21066" y="611"/>
                  </a:moveTo>
                  <a:cubicBezTo>
                    <a:pt x="27026" y="611"/>
                    <a:pt x="33051" y="1262"/>
                    <a:pt x="34347" y="1412"/>
                  </a:cubicBezTo>
                  <a:lnTo>
                    <a:pt x="35832" y="29183"/>
                  </a:lnTo>
                  <a:cubicBezTo>
                    <a:pt x="34181" y="29520"/>
                    <a:pt x="24908" y="31343"/>
                    <a:pt x="17296" y="31343"/>
                  </a:cubicBezTo>
                  <a:cubicBezTo>
                    <a:pt x="13742" y="31343"/>
                    <a:pt x="10550" y="30945"/>
                    <a:pt x="8666" y="29814"/>
                  </a:cubicBezTo>
                  <a:cubicBezTo>
                    <a:pt x="2119" y="25886"/>
                    <a:pt x="1028" y="21177"/>
                    <a:pt x="823" y="16673"/>
                  </a:cubicBezTo>
                  <a:cubicBezTo>
                    <a:pt x="612" y="12035"/>
                    <a:pt x="1876" y="7965"/>
                    <a:pt x="1890" y="7924"/>
                  </a:cubicBezTo>
                  <a:cubicBezTo>
                    <a:pt x="1891" y="7919"/>
                    <a:pt x="1893" y="7912"/>
                    <a:pt x="1894" y="7907"/>
                  </a:cubicBezTo>
                  <a:cubicBezTo>
                    <a:pt x="2044" y="7312"/>
                    <a:pt x="5035" y="2749"/>
                    <a:pt x="12885" y="1222"/>
                  </a:cubicBezTo>
                  <a:cubicBezTo>
                    <a:pt x="15216" y="768"/>
                    <a:pt x="18133" y="611"/>
                    <a:pt x="21066" y="611"/>
                  </a:cubicBezTo>
                  <a:close/>
                  <a:moveTo>
                    <a:pt x="21065" y="1"/>
                  </a:moveTo>
                  <a:cubicBezTo>
                    <a:pt x="18095" y="1"/>
                    <a:pt x="15137" y="161"/>
                    <a:pt x="12769" y="621"/>
                  </a:cubicBezTo>
                  <a:cubicBezTo>
                    <a:pt x="5047" y="2123"/>
                    <a:pt x="1603" y="6597"/>
                    <a:pt x="1302" y="7749"/>
                  </a:cubicBezTo>
                  <a:cubicBezTo>
                    <a:pt x="1235" y="7969"/>
                    <a:pt x="1" y="12056"/>
                    <a:pt x="211" y="16700"/>
                  </a:cubicBezTo>
                  <a:cubicBezTo>
                    <a:pt x="414" y="21151"/>
                    <a:pt x="1538" y="26252"/>
                    <a:pt x="8350" y="30339"/>
                  </a:cubicBezTo>
                  <a:cubicBezTo>
                    <a:pt x="10360" y="31544"/>
                    <a:pt x="13701" y="31965"/>
                    <a:pt x="17387" y="31965"/>
                  </a:cubicBezTo>
                  <a:cubicBezTo>
                    <a:pt x="25639" y="31965"/>
                    <a:pt x="35615" y="29857"/>
                    <a:pt x="36215" y="29728"/>
                  </a:cubicBezTo>
                  <a:cubicBezTo>
                    <a:pt x="36362" y="29697"/>
                    <a:pt x="36464" y="29563"/>
                    <a:pt x="36457" y="29412"/>
                  </a:cubicBezTo>
                  <a:lnTo>
                    <a:pt x="34946" y="1122"/>
                  </a:lnTo>
                  <a:cubicBezTo>
                    <a:pt x="34937" y="973"/>
                    <a:pt x="34824" y="852"/>
                    <a:pt x="34676" y="834"/>
                  </a:cubicBezTo>
                  <a:cubicBezTo>
                    <a:pt x="34580" y="822"/>
                    <a:pt x="27794" y="1"/>
                    <a:pt x="2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383;p54">
              <a:extLst>
                <a:ext uri="{FF2B5EF4-FFF2-40B4-BE49-F238E27FC236}">
                  <a16:creationId xmlns:a16="http://schemas.microsoft.com/office/drawing/2014/main" id="{DE27B683-B7D2-8E48-A2F8-BBDEA884EE41}"/>
                </a:ext>
              </a:extLst>
            </p:cNvPr>
            <p:cNvSpPr/>
            <p:nvPr/>
          </p:nvSpPr>
          <p:spPr>
            <a:xfrm>
              <a:off x="6787481" y="1982498"/>
              <a:ext cx="173525" cy="414284"/>
            </a:xfrm>
            <a:custGeom>
              <a:avLst/>
              <a:gdLst/>
              <a:ahLst/>
              <a:cxnLst/>
              <a:rect l="l" t="t" r="r" b="b"/>
              <a:pathLst>
                <a:path w="9947" h="23748" extrusionOk="0">
                  <a:moveTo>
                    <a:pt x="8625" y="0"/>
                  </a:moveTo>
                  <a:cubicBezTo>
                    <a:pt x="8606" y="0"/>
                    <a:pt x="8585" y="1"/>
                    <a:pt x="8565" y="3"/>
                  </a:cubicBezTo>
                  <a:cubicBezTo>
                    <a:pt x="8565" y="3"/>
                    <a:pt x="6135" y="2433"/>
                    <a:pt x="4977" y="5674"/>
                  </a:cubicBezTo>
                  <a:cubicBezTo>
                    <a:pt x="3819" y="8915"/>
                    <a:pt x="1" y="18636"/>
                    <a:pt x="117" y="20488"/>
                  </a:cubicBezTo>
                  <a:cubicBezTo>
                    <a:pt x="210" y="21969"/>
                    <a:pt x="1265" y="23747"/>
                    <a:pt x="2513" y="23747"/>
                  </a:cubicBezTo>
                  <a:cubicBezTo>
                    <a:pt x="2825" y="23747"/>
                    <a:pt x="3148" y="23636"/>
                    <a:pt x="3473" y="23381"/>
                  </a:cubicBezTo>
                  <a:cubicBezTo>
                    <a:pt x="5092" y="22109"/>
                    <a:pt x="9027" y="15280"/>
                    <a:pt x="9258" y="14932"/>
                  </a:cubicBezTo>
                  <a:cubicBezTo>
                    <a:pt x="9490" y="14585"/>
                    <a:pt x="9721" y="9725"/>
                    <a:pt x="9721" y="6716"/>
                  </a:cubicBezTo>
                  <a:cubicBezTo>
                    <a:pt x="9721" y="3751"/>
                    <a:pt x="9946" y="0"/>
                    <a:pt x="86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384;p54">
              <a:extLst>
                <a:ext uri="{FF2B5EF4-FFF2-40B4-BE49-F238E27FC236}">
                  <a16:creationId xmlns:a16="http://schemas.microsoft.com/office/drawing/2014/main" id="{8B755478-2277-1745-93A1-01B92071691C}"/>
                </a:ext>
              </a:extLst>
            </p:cNvPr>
            <p:cNvSpPr/>
            <p:nvPr/>
          </p:nvSpPr>
          <p:spPr>
            <a:xfrm>
              <a:off x="6782474" y="1977160"/>
              <a:ext cx="180870" cy="424960"/>
            </a:xfrm>
            <a:custGeom>
              <a:avLst/>
              <a:gdLst/>
              <a:ahLst/>
              <a:cxnLst/>
              <a:rect l="l" t="t" r="r" b="b"/>
              <a:pathLst>
                <a:path w="10368" h="24360" extrusionOk="0">
                  <a:moveTo>
                    <a:pt x="8979" y="619"/>
                  </a:moveTo>
                  <a:lnTo>
                    <a:pt x="8979" y="619"/>
                  </a:lnTo>
                  <a:cubicBezTo>
                    <a:pt x="9040" y="632"/>
                    <a:pt x="9096" y="661"/>
                    <a:pt x="9140" y="706"/>
                  </a:cubicBezTo>
                  <a:cubicBezTo>
                    <a:pt x="9754" y="1275"/>
                    <a:pt x="9730" y="3824"/>
                    <a:pt x="9710" y="5872"/>
                  </a:cubicBezTo>
                  <a:cubicBezTo>
                    <a:pt x="9707" y="6262"/>
                    <a:pt x="9704" y="6648"/>
                    <a:pt x="9704" y="7022"/>
                  </a:cubicBezTo>
                  <a:cubicBezTo>
                    <a:pt x="9704" y="10128"/>
                    <a:pt x="9467" y="14652"/>
                    <a:pt x="9292" y="15069"/>
                  </a:cubicBezTo>
                  <a:cubicBezTo>
                    <a:pt x="9257" y="15120"/>
                    <a:pt x="9144" y="15307"/>
                    <a:pt x="8974" y="15595"/>
                  </a:cubicBezTo>
                  <a:cubicBezTo>
                    <a:pt x="6280" y="20105"/>
                    <a:pt x="4462" y="22746"/>
                    <a:pt x="3570" y="23447"/>
                  </a:cubicBezTo>
                  <a:cubicBezTo>
                    <a:pt x="3316" y="23646"/>
                    <a:pt x="3057" y="23746"/>
                    <a:pt x="2797" y="23746"/>
                  </a:cubicBezTo>
                  <a:cubicBezTo>
                    <a:pt x="2644" y="23746"/>
                    <a:pt x="2490" y="23711"/>
                    <a:pt x="2336" y="23642"/>
                  </a:cubicBezTo>
                  <a:cubicBezTo>
                    <a:pt x="1514" y="23274"/>
                    <a:pt x="784" y="21988"/>
                    <a:pt x="709" y="20775"/>
                  </a:cubicBezTo>
                  <a:cubicBezTo>
                    <a:pt x="620" y="19356"/>
                    <a:pt x="3110" y="12667"/>
                    <a:pt x="4599" y="8670"/>
                  </a:cubicBezTo>
                  <a:cubicBezTo>
                    <a:pt x="4988" y="7627"/>
                    <a:pt x="5323" y="6727"/>
                    <a:pt x="5553" y="6083"/>
                  </a:cubicBezTo>
                  <a:cubicBezTo>
                    <a:pt x="6548" y="3297"/>
                    <a:pt x="8534" y="1092"/>
                    <a:pt x="8979" y="619"/>
                  </a:cubicBezTo>
                  <a:close/>
                  <a:moveTo>
                    <a:pt x="8914" y="1"/>
                  </a:moveTo>
                  <a:cubicBezTo>
                    <a:pt x="8885" y="1"/>
                    <a:pt x="8856" y="2"/>
                    <a:pt x="8826" y="4"/>
                  </a:cubicBezTo>
                  <a:cubicBezTo>
                    <a:pt x="8754" y="10"/>
                    <a:pt x="8687" y="42"/>
                    <a:pt x="8636" y="93"/>
                  </a:cubicBezTo>
                  <a:cubicBezTo>
                    <a:pt x="8535" y="194"/>
                    <a:pt x="6143" y="2610"/>
                    <a:pt x="4977" y="5878"/>
                  </a:cubicBezTo>
                  <a:cubicBezTo>
                    <a:pt x="4747" y="6519"/>
                    <a:pt x="4413" y="7416"/>
                    <a:pt x="4025" y="8457"/>
                  </a:cubicBezTo>
                  <a:cubicBezTo>
                    <a:pt x="2424" y="12760"/>
                    <a:pt x="1" y="19264"/>
                    <a:pt x="98" y="20813"/>
                  </a:cubicBezTo>
                  <a:cubicBezTo>
                    <a:pt x="177" y="22076"/>
                    <a:pt x="942" y="23689"/>
                    <a:pt x="2087" y="24200"/>
                  </a:cubicBezTo>
                  <a:cubicBezTo>
                    <a:pt x="2312" y="24303"/>
                    <a:pt x="2555" y="24358"/>
                    <a:pt x="2804" y="24360"/>
                  </a:cubicBezTo>
                  <a:cubicBezTo>
                    <a:pt x="3146" y="24360"/>
                    <a:pt x="3538" y="24250"/>
                    <a:pt x="3949" y="23928"/>
                  </a:cubicBezTo>
                  <a:cubicBezTo>
                    <a:pt x="5381" y="22802"/>
                    <a:pt x="8481" y="17614"/>
                    <a:pt x="9499" y="15909"/>
                  </a:cubicBezTo>
                  <a:cubicBezTo>
                    <a:pt x="9663" y="15635"/>
                    <a:pt x="9769" y="15457"/>
                    <a:pt x="9801" y="15409"/>
                  </a:cubicBezTo>
                  <a:cubicBezTo>
                    <a:pt x="10161" y="14870"/>
                    <a:pt x="10315" y="8858"/>
                    <a:pt x="10315" y="7022"/>
                  </a:cubicBezTo>
                  <a:cubicBezTo>
                    <a:pt x="10315" y="6650"/>
                    <a:pt x="10320" y="6266"/>
                    <a:pt x="10323" y="5878"/>
                  </a:cubicBezTo>
                  <a:cubicBezTo>
                    <a:pt x="10346" y="3375"/>
                    <a:pt x="10367" y="1010"/>
                    <a:pt x="9557" y="257"/>
                  </a:cubicBezTo>
                  <a:cubicBezTo>
                    <a:pt x="9375" y="88"/>
                    <a:pt x="9157" y="1"/>
                    <a:pt x="89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385;p54">
              <a:extLst>
                <a:ext uri="{FF2B5EF4-FFF2-40B4-BE49-F238E27FC236}">
                  <a16:creationId xmlns:a16="http://schemas.microsoft.com/office/drawing/2014/main" id="{E228C9D9-E8EB-2B42-8736-16022EAA027B}"/>
                </a:ext>
              </a:extLst>
            </p:cNvPr>
            <p:cNvSpPr/>
            <p:nvPr/>
          </p:nvSpPr>
          <p:spPr>
            <a:xfrm>
              <a:off x="6931420" y="2163751"/>
              <a:ext cx="598015" cy="534061"/>
            </a:xfrm>
            <a:custGeom>
              <a:avLst/>
              <a:gdLst/>
              <a:ahLst/>
              <a:cxnLst/>
              <a:rect l="l" t="t" r="r" b="b"/>
              <a:pathLst>
                <a:path w="34280" h="30614" extrusionOk="0">
                  <a:moveTo>
                    <a:pt x="4180" y="1"/>
                  </a:moveTo>
                  <a:cubicBezTo>
                    <a:pt x="4138" y="1"/>
                    <a:pt x="4105" y="3"/>
                    <a:pt x="4082" y="7"/>
                  </a:cubicBezTo>
                  <a:cubicBezTo>
                    <a:pt x="558" y="681"/>
                    <a:pt x="0" y="23268"/>
                    <a:pt x="0" y="23268"/>
                  </a:cubicBezTo>
                  <a:lnTo>
                    <a:pt x="27750" y="30614"/>
                  </a:lnTo>
                  <a:cubicBezTo>
                    <a:pt x="27750" y="30614"/>
                    <a:pt x="34279" y="12659"/>
                    <a:pt x="34279" y="9393"/>
                  </a:cubicBezTo>
                  <a:cubicBezTo>
                    <a:pt x="34279" y="6188"/>
                    <a:pt x="6411" y="1"/>
                    <a:pt x="4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386;p54">
              <a:extLst>
                <a:ext uri="{FF2B5EF4-FFF2-40B4-BE49-F238E27FC236}">
                  <a16:creationId xmlns:a16="http://schemas.microsoft.com/office/drawing/2014/main" id="{1650FD56-B1E5-C142-AAB9-237BAC3395EA}"/>
                </a:ext>
              </a:extLst>
            </p:cNvPr>
            <p:cNvSpPr/>
            <p:nvPr/>
          </p:nvSpPr>
          <p:spPr>
            <a:xfrm>
              <a:off x="6926012" y="2158535"/>
              <a:ext cx="608761" cy="544615"/>
            </a:xfrm>
            <a:custGeom>
              <a:avLst/>
              <a:gdLst/>
              <a:ahLst/>
              <a:cxnLst/>
              <a:rect l="l" t="t" r="r" b="b"/>
              <a:pathLst>
                <a:path w="34896" h="31219" extrusionOk="0">
                  <a:moveTo>
                    <a:pt x="4510" y="604"/>
                  </a:moveTo>
                  <a:cubicBezTo>
                    <a:pt x="6298" y="604"/>
                    <a:pt x="30056" y="5776"/>
                    <a:pt x="33866" y="9089"/>
                  </a:cubicBezTo>
                  <a:cubicBezTo>
                    <a:pt x="34135" y="9324"/>
                    <a:pt x="34284" y="9537"/>
                    <a:pt x="34284" y="9692"/>
                  </a:cubicBezTo>
                  <a:cubicBezTo>
                    <a:pt x="34284" y="12655"/>
                    <a:pt x="28672" y="28315"/>
                    <a:pt x="27867" y="30545"/>
                  </a:cubicBezTo>
                  <a:lnTo>
                    <a:pt x="623" y="23334"/>
                  </a:lnTo>
                  <a:cubicBezTo>
                    <a:pt x="852" y="14683"/>
                    <a:pt x="2081" y="1066"/>
                    <a:pt x="4447" y="608"/>
                  </a:cubicBezTo>
                  <a:cubicBezTo>
                    <a:pt x="4463" y="605"/>
                    <a:pt x="4485" y="604"/>
                    <a:pt x="4510" y="604"/>
                  </a:cubicBezTo>
                  <a:close/>
                  <a:moveTo>
                    <a:pt x="4419" y="0"/>
                  </a:moveTo>
                  <a:cubicBezTo>
                    <a:pt x="4382" y="0"/>
                    <a:pt x="4353" y="2"/>
                    <a:pt x="4333" y="6"/>
                  </a:cubicBezTo>
                  <a:cubicBezTo>
                    <a:pt x="673" y="705"/>
                    <a:pt x="62" y="21222"/>
                    <a:pt x="4" y="23560"/>
                  </a:cubicBezTo>
                  <a:cubicBezTo>
                    <a:pt x="0" y="23701"/>
                    <a:pt x="94" y="23827"/>
                    <a:pt x="232" y="23863"/>
                  </a:cubicBezTo>
                  <a:lnTo>
                    <a:pt x="27982" y="31209"/>
                  </a:lnTo>
                  <a:cubicBezTo>
                    <a:pt x="28007" y="31215"/>
                    <a:pt x="28034" y="31219"/>
                    <a:pt x="28060" y="31219"/>
                  </a:cubicBezTo>
                  <a:cubicBezTo>
                    <a:pt x="28189" y="31219"/>
                    <a:pt x="28303" y="31138"/>
                    <a:pt x="28347" y="31017"/>
                  </a:cubicBezTo>
                  <a:cubicBezTo>
                    <a:pt x="28614" y="30282"/>
                    <a:pt x="34895" y="12974"/>
                    <a:pt x="34895" y="9692"/>
                  </a:cubicBezTo>
                  <a:cubicBezTo>
                    <a:pt x="34895" y="9324"/>
                    <a:pt x="34666" y="8956"/>
                    <a:pt x="34195" y="8566"/>
                  </a:cubicBezTo>
                  <a:cubicBezTo>
                    <a:pt x="29939" y="5044"/>
                    <a:pt x="6326" y="0"/>
                    <a:pt x="4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387;p54">
              <a:extLst>
                <a:ext uri="{FF2B5EF4-FFF2-40B4-BE49-F238E27FC236}">
                  <a16:creationId xmlns:a16="http://schemas.microsoft.com/office/drawing/2014/main" id="{B975330E-15AF-414E-9703-1162F4008950}"/>
                </a:ext>
              </a:extLst>
            </p:cNvPr>
            <p:cNvSpPr/>
            <p:nvPr/>
          </p:nvSpPr>
          <p:spPr>
            <a:xfrm>
              <a:off x="6910643" y="1914602"/>
              <a:ext cx="563299" cy="655949"/>
            </a:xfrm>
            <a:custGeom>
              <a:avLst/>
              <a:gdLst/>
              <a:ahLst/>
              <a:cxnLst/>
              <a:rect l="l" t="t" r="r" b="b"/>
              <a:pathLst>
                <a:path w="32290" h="37601" extrusionOk="0">
                  <a:moveTo>
                    <a:pt x="17149" y="1"/>
                  </a:moveTo>
                  <a:cubicBezTo>
                    <a:pt x="15853" y="1"/>
                    <a:pt x="15045" y="192"/>
                    <a:pt x="15045" y="192"/>
                  </a:cubicBezTo>
                  <a:cubicBezTo>
                    <a:pt x="15045" y="192"/>
                    <a:pt x="14109" y="88"/>
                    <a:pt x="12705" y="88"/>
                  </a:cubicBezTo>
                  <a:cubicBezTo>
                    <a:pt x="10484" y="88"/>
                    <a:pt x="7094" y="348"/>
                    <a:pt x="4398" y="1696"/>
                  </a:cubicBezTo>
                  <a:cubicBezTo>
                    <a:pt x="1" y="3895"/>
                    <a:pt x="1" y="7598"/>
                    <a:pt x="232" y="11186"/>
                  </a:cubicBezTo>
                  <a:cubicBezTo>
                    <a:pt x="463" y="14774"/>
                    <a:pt x="1660" y="34121"/>
                    <a:pt x="2008" y="35510"/>
                  </a:cubicBezTo>
                  <a:cubicBezTo>
                    <a:pt x="2356" y="36899"/>
                    <a:pt x="10301" y="36532"/>
                    <a:pt x="14930" y="37457"/>
                  </a:cubicBezTo>
                  <a:cubicBezTo>
                    <a:pt x="15421" y="37555"/>
                    <a:pt x="15895" y="37600"/>
                    <a:pt x="16353" y="37600"/>
                  </a:cubicBezTo>
                  <a:cubicBezTo>
                    <a:pt x="20217" y="37600"/>
                    <a:pt x="22873" y="34405"/>
                    <a:pt x="23494" y="33059"/>
                  </a:cubicBezTo>
                  <a:cubicBezTo>
                    <a:pt x="24189" y="31555"/>
                    <a:pt x="32290" y="16857"/>
                    <a:pt x="32290" y="13733"/>
                  </a:cubicBezTo>
                  <a:cubicBezTo>
                    <a:pt x="32290" y="10609"/>
                    <a:pt x="28933" y="4706"/>
                    <a:pt x="24190" y="1929"/>
                  </a:cubicBezTo>
                  <a:cubicBezTo>
                    <a:pt x="21478" y="341"/>
                    <a:pt x="18879" y="1"/>
                    <a:pt x="17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388;p54">
              <a:extLst>
                <a:ext uri="{FF2B5EF4-FFF2-40B4-BE49-F238E27FC236}">
                  <a16:creationId xmlns:a16="http://schemas.microsoft.com/office/drawing/2014/main" id="{4590EC4A-794C-524A-8FFF-DE43329CA98A}"/>
                </a:ext>
              </a:extLst>
            </p:cNvPr>
            <p:cNvSpPr/>
            <p:nvPr/>
          </p:nvSpPr>
          <p:spPr>
            <a:xfrm>
              <a:off x="6904991" y="1909159"/>
              <a:ext cx="574289" cy="666713"/>
            </a:xfrm>
            <a:custGeom>
              <a:avLst/>
              <a:gdLst/>
              <a:ahLst/>
              <a:cxnLst/>
              <a:rect l="l" t="t" r="r" b="b"/>
              <a:pathLst>
                <a:path w="32920" h="38218" extrusionOk="0">
                  <a:moveTo>
                    <a:pt x="17458" y="624"/>
                  </a:moveTo>
                  <a:cubicBezTo>
                    <a:pt x="19150" y="624"/>
                    <a:pt x="21707" y="952"/>
                    <a:pt x="24358" y="2503"/>
                  </a:cubicBezTo>
                  <a:cubicBezTo>
                    <a:pt x="29211" y="5345"/>
                    <a:pt x="32308" y="11236"/>
                    <a:pt x="32308" y="14044"/>
                  </a:cubicBezTo>
                  <a:cubicBezTo>
                    <a:pt x="32308" y="16487"/>
                    <a:pt x="26959" y="26688"/>
                    <a:pt x="24675" y="31045"/>
                  </a:cubicBezTo>
                  <a:cubicBezTo>
                    <a:pt x="24096" y="32147"/>
                    <a:pt x="23680" y="32945"/>
                    <a:pt x="23541" y="33243"/>
                  </a:cubicBezTo>
                  <a:cubicBezTo>
                    <a:pt x="23099" y="34201"/>
                    <a:pt x="20628" y="37609"/>
                    <a:pt x="16704" y="37609"/>
                  </a:cubicBezTo>
                  <a:cubicBezTo>
                    <a:pt x="16259" y="37609"/>
                    <a:pt x="15795" y="37565"/>
                    <a:pt x="15314" y="37469"/>
                  </a:cubicBezTo>
                  <a:cubicBezTo>
                    <a:pt x="13441" y="37095"/>
                    <a:pt x="11091" y="36934"/>
                    <a:pt x="8820" y="36778"/>
                  </a:cubicBezTo>
                  <a:cubicBezTo>
                    <a:pt x="6272" y="36603"/>
                    <a:pt x="2783" y="36363"/>
                    <a:pt x="2629" y="35748"/>
                  </a:cubicBezTo>
                  <a:cubicBezTo>
                    <a:pt x="2324" y="34532"/>
                    <a:pt x="1301" y="18406"/>
                    <a:pt x="965" y="13107"/>
                  </a:cubicBezTo>
                  <a:lnTo>
                    <a:pt x="861" y="11478"/>
                  </a:lnTo>
                  <a:cubicBezTo>
                    <a:pt x="615" y="7664"/>
                    <a:pt x="747" y="4339"/>
                    <a:pt x="4859" y="2282"/>
                  </a:cubicBezTo>
                  <a:cubicBezTo>
                    <a:pt x="7499" y="962"/>
                    <a:pt x="10860" y="709"/>
                    <a:pt x="13053" y="709"/>
                  </a:cubicBezTo>
                  <a:cubicBezTo>
                    <a:pt x="14406" y="709"/>
                    <a:pt x="15313" y="805"/>
                    <a:pt x="15337" y="807"/>
                  </a:cubicBezTo>
                  <a:cubicBezTo>
                    <a:pt x="15349" y="809"/>
                    <a:pt x="15360" y="809"/>
                    <a:pt x="15372" y="809"/>
                  </a:cubicBezTo>
                  <a:cubicBezTo>
                    <a:pt x="15395" y="809"/>
                    <a:pt x="15418" y="806"/>
                    <a:pt x="15440" y="801"/>
                  </a:cubicBezTo>
                  <a:cubicBezTo>
                    <a:pt x="15459" y="797"/>
                    <a:pt x="16230" y="624"/>
                    <a:pt x="17458" y="624"/>
                  </a:cubicBezTo>
                  <a:close/>
                  <a:moveTo>
                    <a:pt x="17492" y="0"/>
                  </a:moveTo>
                  <a:cubicBezTo>
                    <a:pt x="16346" y="0"/>
                    <a:pt x="15566" y="149"/>
                    <a:pt x="15353" y="195"/>
                  </a:cubicBezTo>
                  <a:cubicBezTo>
                    <a:pt x="15121" y="171"/>
                    <a:pt x="14235" y="90"/>
                    <a:pt x="12998" y="90"/>
                  </a:cubicBezTo>
                  <a:cubicBezTo>
                    <a:pt x="10749" y="90"/>
                    <a:pt x="7339" y="359"/>
                    <a:pt x="4585" y="1734"/>
                  </a:cubicBezTo>
                  <a:cubicBezTo>
                    <a:pt x="143" y="3956"/>
                    <a:pt x="0" y="7630"/>
                    <a:pt x="250" y="11518"/>
                  </a:cubicBezTo>
                  <a:lnTo>
                    <a:pt x="355" y="13146"/>
                  </a:lnTo>
                  <a:cubicBezTo>
                    <a:pt x="989" y="23148"/>
                    <a:pt x="1754" y="34772"/>
                    <a:pt x="2035" y="35896"/>
                  </a:cubicBezTo>
                  <a:cubicBezTo>
                    <a:pt x="2285" y="36896"/>
                    <a:pt x="4638" y="37106"/>
                    <a:pt x="8778" y="37389"/>
                  </a:cubicBezTo>
                  <a:cubicBezTo>
                    <a:pt x="11031" y="37544"/>
                    <a:pt x="13360" y="37703"/>
                    <a:pt x="15194" y="38071"/>
                  </a:cubicBezTo>
                  <a:cubicBezTo>
                    <a:pt x="15681" y="38168"/>
                    <a:pt x="16177" y="38218"/>
                    <a:pt x="16673" y="38218"/>
                  </a:cubicBezTo>
                  <a:cubicBezTo>
                    <a:pt x="20560" y="38218"/>
                    <a:pt x="23347" y="35123"/>
                    <a:pt x="24096" y="33500"/>
                  </a:cubicBezTo>
                  <a:cubicBezTo>
                    <a:pt x="24228" y="33215"/>
                    <a:pt x="24642" y="32424"/>
                    <a:pt x="25216" y="31330"/>
                  </a:cubicBezTo>
                  <a:cubicBezTo>
                    <a:pt x="27718" y="26561"/>
                    <a:pt x="32920" y="16638"/>
                    <a:pt x="32920" y="14045"/>
                  </a:cubicBezTo>
                  <a:cubicBezTo>
                    <a:pt x="32920" y="10628"/>
                    <a:pt x="29390" y="4741"/>
                    <a:pt x="24667" y="1976"/>
                  </a:cubicBezTo>
                  <a:cubicBezTo>
                    <a:pt x="21894" y="353"/>
                    <a:pt x="19258" y="0"/>
                    <a:pt x="17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389;p54">
              <a:extLst>
                <a:ext uri="{FF2B5EF4-FFF2-40B4-BE49-F238E27FC236}">
                  <a16:creationId xmlns:a16="http://schemas.microsoft.com/office/drawing/2014/main" id="{45880AFB-96C3-4243-B479-45292A987431}"/>
                </a:ext>
              </a:extLst>
            </p:cNvPr>
            <p:cNvSpPr/>
            <p:nvPr/>
          </p:nvSpPr>
          <p:spPr>
            <a:xfrm>
              <a:off x="7031781" y="2077434"/>
              <a:ext cx="155470" cy="458332"/>
            </a:xfrm>
            <a:custGeom>
              <a:avLst/>
              <a:gdLst/>
              <a:ahLst/>
              <a:cxnLst/>
              <a:rect l="l" t="t" r="r" b="b"/>
              <a:pathLst>
                <a:path w="8912" h="26273" extrusionOk="0">
                  <a:moveTo>
                    <a:pt x="7638" y="0"/>
                  </a:moveTo>
                  <a:lnTo>
                    <a:pt x="3703" y="2778"/>
                  </a:lnTo>
                  <a:lnTo>
                    <a:pt x="4976" y="5556"/>
                  </a:lnTo>
                  <a:lnTo>
                    <a:pt x="0" y="22916"/>
                  </a:lnTo>
                  <a:lnTo>
                    <a:pt x="1158" y="26272"/>
                  </a:lnTo>
                  <a:lnTo>
                    <a:pt x="4513" y="23725"/>
                  </a:lnTo>
                  <a:lnTo>
                    <a:pt x="6365" y="5904"/>
                  </a:lnTo>
                  <a:lnTo>
                    <a:pt x="8911" y="3125"/>
                  </a:lnTo>
                  <a:lnTo>
                    <a:pt x="76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390;p54">
              <a:extLst>
                <a:ext uri="{FF2B5EF4-FFF2-40B4-BE49-F238E27FC236}">
                  <a16:creationId xmlns:a16="http://schemas.microsoft.com/office/drawing/2014/main" id="{C95BADB1-C044-A245-B41D-9BDFCCEFFCDF}"/>
                </a:ext>
              </a:extLst>
            </p:cNvPr>
            <p:cNvSpPr/>
            <p:nvPr/>
          </p:nvSpPr>
          <p:spPr>
            <a:xfrm>
              <a:off x="7026338" y="2072095"/>
              <a:ext cx="166652" cy="468991"/>
            </a:xfrm>
            <a:custGeom>
              <a:avLst/>
              <a:gdLst/>
              <a:ahLst/>
              <a:cxnLst/>
              <a:rect l="l" t="t" r="r" b="b"/>
              <a:pathLst>
                <a:path w="9553" h="26884" extrusionOk="0">
                  <a:moveTo>
                    <a:pt x="7813" y="778"/>
                  </a:moveTo>
                  <a:lnTo>
                    <a:pt x="8867" y="3368"/>
                  </a:lnTo>
                  <a:lnTo>
                    <a:pt x="6451" y="6002"/>
                  </a:lnTo>
                  <a:cubicBezTo>
                    <a:pt x="6407" y="6050"/>
                    <a:pt x="6379" y="6112"/>
                    <a:pt x="6373" y="6177"/>
                  </a:cubicBezTo>
                  <a:lnTo>
                    <a:pt x="4535" y="23869"/>
                  </a:lnTo>
                  <a:lnTo>
                    <a:pt x="1622" y="26079"/>
                  </a:lnTo>
                  <a:lnTo>
                    <a:pt x="633" y="23214"/>
                  </a:lnTo>
                  <a:lnTo>
                    <a:pt x="5583" y="5946"/>
                  </a:lnTo>
                  <a:cubicBezTo>
                    <a:pt x="5603" y="5876"/>
                    <a:pt x="5597" y="5801"/>
                    <a:pt x="5566" y="5734"/>
                  </a:cubicBezTo>
                  <a:lnTo>
                    <a:pt x="4400" y="3187"/>
                  </a:lnTo>
                  <a:lnTo>
                    <a:pt x="7813" y="778"/>
                  </a:lnTo>
                  <a:close/>
                  <a:moveTo>
                    <a:pt x="7950" y="0"/>
                  </a:moveTo>
                  <a:cubicBezTo>
                    <a:pt x="7890" y="0"/>
                    <a:pt x="7828" y="18"/>
                    <a:pt x="7774" y="57"/>
                  </a:cubicBezTo>
                  <a:lnTo>
                    <a:pt x="3839" y="2834"/>
                  </a:lnTo>
                  <a:cubicBezTo>
                    <a:pt x="3719" y="2919"/>
                    <a:pt x="3676" y="3078"/>
                    <a:pt x="3738" y="3212"/>
                  </a:cubicBezTo>
                  <a:lnTo>
                    <a:pt x="4964" y="5886"/>
                  </a:lnTo>
                  <a:lnTo>
                    <a:pt x="17" y="23136"/>
                  </a:lnTo>
                  <a:cubicBezTo>
                    <a:pt x="1" y="23197"/>
                    <a:pt x="2" y="23261"/>
                    <a:pt x="23" y="23321"/>
                  </a:cubicBezTo>
                  <a:lnTo>
                    <a:pt x="1180" y="26677"/>
                  </a:lnTo>
                  <a:cubicBezTo>
                    <a:pt x="1212" y="26770"/>
                    <a:pt x="1286" y="26842"/>
                    <a:pt x="1380" y="26871"/>
                  </a:cubicBezTo>
                  <a:cubicBezTo>
                    <a:pt x="1409" y="26879"/>
                    <a:pt x="1439" y="26884"/>
                    <a:pt x="1470" y="26884"/>
                  </a:cubicBezTo>
                  <a:cubicBezTo>
                    <a:pt x="1536" y="26884"/>
                    <a:pt x="1600" y="26862"/>
                    <a:pt x="1654" y="26822"/>
                  </a:cubicBezTo>
                  <a:lnTo>
                    <a:pt x="5010" y="24276"/>
                  </a:lnTo>
                  <a:cubicBezTo>
                    <a:pt x="5078" y="24224"/>
                    <a:pt x="5121" y="24148"/>
                    <a:pt x="5130" y="24064"/>
                  </a:cubicBezTo>
                  <a:lnTo>
                    <a:pt x="6972" y="6341"/>
                  </a:lnTo>
                  <a:lnTo>
                    <a:pt x="9450" y="3638"/>
                  </a:lnTo>
                  <a:cubicBezTo>
                    <a:pt x="9530" y="3551"/>
                    <a:pt x="9552" y="3426"/>
                    <a:pt x="9508" y="3316"/>
                  </a:cubicBezTo>
                  <a:lnTo>
                    <a:pt x="8234" y="191"/>
                  </a:lnTo>
                  <a:cubicBezTo>
                    <a:pt x="8185" y="70"/>
                    <a:pt x="8069" y="0"/>
                    <a:pt x="79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391;p54">
              <a:extLst>
                <a:ext uri="{FF2B5EF4-FFF2-40B4-BE49-F238E27FC236}">
                  <a16:creationId xmlns:a16="http://schemas.microsoft.com/office/drawing/2014/main" id="{C96547D6-E8A2-C842-9DD1-EF5B18E92C59}"/>
                </a:ext>
              </a:extLst>
            </p:cNvPr>
            <p:cNvSpPr/>
            <p:nvPr/>
          </p:nvSpPr>
          <p:spPr>
            <a:xfrm>
              <a:off x="7064072" y="1964372"/>
              <a:ext cx="207962" cy="240270"/>
            </a:xfrm>
            <a:custGeom>
              <a:avLst/>
              <a:gdLst/>
              <a:ahLst/>
              <a:cxnLst/>
              <a:rect l="l" t="t" r="r" b="b"/>
              <a:pathLst>
                <a:path w="11921" h="13773" extrusionOk="0">
                  <a:moveTo>
                    <a:pt x="5787" y="1"/>
                  </a:moveTo>
                  <a:cubicBezTo>
                    <a:pt x="3242" y="1"/>
                    <a:pt x="2200" y="2083"/>
                    <a:pt x="2200" y="2083"/>
                  </a:cubicBezTo>
                  <a:cubicBezTo>
                    <a:pt x="2200" y="2083"/>
                    <a:pt x="926" y="4514"/>
                    <a:pt x="463" y="6134"/>
                  </a:cubicBezTo>
                  <a:cubicBezTo>
                    <a:pt x="0" y="7755"/>
                    <a:pt x="1" y="10764"/>
                    <a:pt x="1" y="10764"/>
                  </a:cubicBezTo>
                  <a:cubicBezTo>
                    <a:pt x="1" y="10764"/>
                    <a:pt x="3705" y="9028"/>
                    <a:pt x="4746" y="9028"/>
                  </a:cubicBezTo>
                  <a:cubicBezTo>
                    <a:pt x="5787" y="9028"/>
                    <a:pt x="7871" y="13773"/>
                    <a:pt x="7871" y="13773"/>
                  </a:cubicBezTo>
                  <a:cubicBezTo>
                    <a:pt x="7871" y="13773"/>
                    <a:pt x="10996" y="9143"/>
                    <a:pt x="11458" y="5788"/>
                  </a:cubicBezTo>
                  <a:cubicBezTo>
                    <a:pt x="11921" y="2431"/>
                    <a:pt x="8334" y="1"/>
                    <a:pt x="57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392;p54">
              <a:extLst>
                <a:ext uri="{FF2B5EF4-FFF2-40B4-BE49-F238E27FC236}">
                  <a16:creationId xmlns:a16="http://schemas.microsoft.com/office/drawing/2014/main" id="{1F944360-9469-2A46-B8C3-B66905FF37D2}"/>
                </a:ext>
              </a:extLst>
            </p:cNvPr>
            <p:cNvSpPr/>
            <p:nvPr/>
          </p:nvSpPr>
          <p:spPr>
            <a:xfrm>
              <a:off x="7058734" y="1959034"/>
              <a:ext cx="213823" cy="250964"/>
            </a:xfrm>
            <a:custGeom>
              <a:avLst/>
              <a:gdLst/>
              <a:ahLst/>
              <a:cxnLst/>
              <a:rect l="l" t="t" r="r" b="b"/>
              <a:pathLst>
                <a:path w="12257" h="14386" extrusionOk="0">
                  <a:moveTo>
                    <a:pt x="6093" y="612"/>
                  </a:moveTo>
                  <a:cubicBezTo>
                    <a:pt x="7569" y="612"/>
                    <a:pt x="9289" y="1449"/>
                    <a:pt x="10374" y="2694"/>
                  </a:cubicBezTo>
                  <a:cubicBezTo>
                    <a:pt x="10984" y="3394"/>
                    <a:pt x="11669" y="4545"/>
                    <a:pt x="11462" y="6052"/>
                  </a:cubicBezTo>
                  <a:cubicBezTo>
                    <a:pt x="11097" y="8686"/>
                    <a:pt x="9013" y="12190"/>
                    <a:pt x="8225" y="13440"/>
                  </a:cubicBezTo>
                  <a:cubicBezTo>
                    <a:pt x="7540" y="11952"/>
                    <a:pt x="6066" y="9028"/>
                    <a:pt x="5052" y="9028"/>
                  </a:cubicBezTo>
                  <a:cubicBezTo>
                    <a:pt x="4160" y="9028"/>
                    <a:pt x="1672" y="10112"/>
                    <a:pt x="621" y="10589"/>
                  </a:cubicBezTo>
                  <a:cubicBezTo>
                    <a:pt x="642" y="9682"/>
                    <a:pt x="727" y="7704"/>
                    <a:pt x="1064" y="6525"/>
                  </a:cubicBezTo>
                  <a:cubicBezTo>
                    <a:pt x="1513" y="4954"/>
                    <a:pt x="2764" y="2555"/>
                    <a:pt x="2777" y="2532"/>
                  </a:cubicBezTo>
                  <a:cubicBezTo>
                    <a:pt x="2778" y="2531"/>
                    <a:pt x="2779" y="2529"/>
                    <a:pt x="2779" y="2528"/>
                  </a:cubicBezTo>
                  <a:cubicBezTo>
                    <a:pt x="2819" y="2449"/>
                    <a:pt x="3776" y="612"/>
                    <a:pt x="6093" y="612"/>
                  </a:cubicBezTo>
                  <a:close/>
                  <a:moveTo>
                    <a:pt x="6093" y="1"/>
                  </a:moveTo>
                  <a:cubicBezTo>
                    <a:pt x="3412" y="1"/>
                    <a:pt x="2297" y="2123"/>
                    <a:pt x="2233" y="2250"/>
                  </a:cubicBezTo>
                  <a:cubicBezTo>
                    <a:pt x="2166" y="2379"/>
                    <a:pt x="939" y="4736"/>
                    <a:pt x="476" y="6356"/>
                  </a:cubicBezTo>
                  <a:cubicBezTo>
                    <a:pt x="6" y="7999"/>
                    <a:pt x="0" y="10945"/>
                    <a:pt x="0" y="11070"/>
                  </a:cubicBezTo>
                  <a:cubicBezTo>
                    <a:pt x="0" y="11246"/>
                    <a:pt x="145" y="11376"/>
                    <a:pt x="307" y="11376"/>
                  </a:cubicBezTo>
                  <a:cubicBezTo>
                    <a:pt x="350" y="11376"/>
                    <a:pt x="394" y="11367"/>
                    <a:pt x="437" y="11347"/>
                  </a:cubicBezTo>
                  <a:cubicBezTo>
                    <a:pt x="1449" y="10873"/>
                    <a:pt x="4253" y="9640"/>
                    <a:pt x="5052" y="9640"/>
                  </a:cubicBezTo>
                  <a:cubicBezTo>
                    <a:pt x="5508" y="9640"/>
                    <a:pt x="6810" y="11729"/>
                    <a:pt x="7896" y="14202"/>
                  </a:cubicBezTo>
                  <a:cubicBezTo>
                    <a:pt x="7941" y="14303"/>
                    <a:pt x="8037" y="14373"/>
                    <a:pt x="8149" y="14383"/>
                  </a:cubicBezTo>
                  <a:cubicBezTo>
                    <a:pt x="8158" y="14384"/>
                    <a:pt x="8167" y="14385"/>
                    <a:pt x="8177" y="14385"/>
                  </a:cubicBezTo>
                  <a:cubicBezTo>
                    <a:pt x="8278" y="14385"/>
                    <a:pt x="8373" y="14334"/>
                    <a:pt x="8431" y="14250"/>
                  </a:cubicBezTo>
                  <a:cubicBezTo>
                    <a:pt x="8560" y="14059"/>
                    <a:pt x="11600" y="9522"/>
                    <a:pt x="12067" y="6135"/>
                  </a:cubicBezTo>
                  <a:cubicBezTo>
                    <a:pt x="12257" y="4762"/>
                    <a:pt x="11830" y="3433"/>
                    <a:pt x="10836" y="2292"/>
                  </a:cubicBezTo>
                  <a:cubicBezTo>
                    <a:pt x="9641" y="922"/>
                    <a:pt x="7735" y="1"/>
                    <a:pt x="60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393;p54">
              <a:extLst>
                <a:ext uri="{FF2B5EF4-FFF2-40B4-BE49-F238E27FC236}">
                  <a16:creationId xmlns:a16="http://schemas.microsoft.com/office/drawing/2014/main" id="{945402D6-CBF7-3B4C-ACC0-F3B693F5AC65}"/>
                </a:ext>
              </a:extLst>
            </p:cNvPr>
            <p:cNvSpPr/>
            <p:nvPr/>
          </p:nvSpPr>
          <p:spPr>
            <a:xfrm>
              <a:off x="7298271" y="1928087"/>
              <a:ext cx="62610" cy="74211"/>
            </a:xfrm>
            <a:custGeom>
              <a:avLst/>
              <a:gdLst/>
              <a:ahLst/>
              <a:cxnLst/>
              <a:rect l="l" t="t" r="r" b="b"/>
              <a:pathLst>
                <a:path w="3589" h="4254" extrusionOk="0">
                  <a:moveTo>
                    <a:pt x="2922" y="1"/>
                  </a:moveTo>
                  <a:cubicBezTo>
                    <a:pt x="2507" y="1"/>
                    <a:pt x="1969" y="808"/>
                    <a:pt x="1969" y="808"/>
                  </a:cubicBezTo>
                  <a:lnTo>
                    <a:pt x="0" y="4048"/>
                  </a:lnTo>
                  <a:cubicBezTo>
                    <a:pt x="0" y="4048"/>
                    <a:pt x="258" y="4254"/>
                    <a:pt x="669" y="4254"/>
                  </a:cubicBezTo>
                  <a:cubicBezTo>
                    <a:pt x="875" y="4254"/>
                    <a:pt x="1120" y="4202"/>
                    <a:pt x="1389" y="4048"/>
                  </a:cubicBezTo>
                  <a:cubicBezTo>
                    <a:pt x="2199" y="3585"/>
                    <a:pt x="3588" y="2312"/>
                    <a:pt x="3357" y="692"/>
                  </a:cubicBezTo>
                  <a:cubicBezTo>
                    <a:pt x="3283" y="176"/>
                    <a:pt x="3116" y="1"/>
                    <a:pt x="2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394;p54">
              <a:extLst>
                <a:ext uri="{FF2B5EF4-FFF2-40B4-BE49-F238E27FC236}">
                  <a16:creationId xmlns:a16="http://schemas.microsoft.com/office/drawing/2014/main" id="{B6EF616B-9FA2-3549-AB10-F4CA849DB44A}"/>
                </a:ext>
              </a:extLst>
            </p:cNvPr>
            <p:cNvSpPr/>
            <p:nvPr/>
          </p:nvSpPr>
          <p:spPr>
            <a:xfrm>
              <a:off x="7292374" y="1922731"/>
              <a:ext cx="74228" cy="84922"/>
            </a:xfrm>
            <a:custGeom>
              <a:avLst/>
              <a:gdLst/>
              <a:ahLst/>
              <a:cxnLst/>
              <a:rect l="l" t="t" r="r" b="b"/>
              <a:pathLst>
                <a:path w="4255" h="4868" extrusionOk="0">
                  <a:moveTo>
                    <a:pt x="3258" y="1"/>
                  </a:moveTo>
                  <a:cubicBezTo>
                    <a:pt x="2715" y="1"/>
                    <a:pt x="2206" y="713"/>
                    <a:pt x="2051" y="945"/>
                  </a:cubicBezTo>
                  <a:cubicBezTo>
                    <a:pt x="1958" y="1085"/>
                    <a:pt x="1996" y="1275"/>
                    <a:pt x="2136" y="1370"/>
                  </a:cubicBezTo>
                  <a:cubicBezTo>
                    <a:pt x="2188" y="1404"/>
                    <a:pt x="2247" y="1421"/>
                    <a:pt x="2305" y="1421"/>
                  </a:cubicBezTo>
                  <a:cubicBezTo>
                    <a:pt x="2404" y="1421"/>
                    <a:pt x="2501" y="1373"/>
                    <a:pt x="2561" y="1284"/>
                  </a:cubicBezTo>
                  <a:cubicBezTo>
                    <a:pt x="2787" y="945"/>
                    <a:pt x="3151" y="617"/>
                    <a:pt x="3251" y="611"/>
                  </a:cubicBezTo>
                  <a:cubicBezTo>
                    <a:pt x="3251" y="611"/>
                    <a:pt x="3340" y="678"/>
                    <a:pt x="3392" y="1042"/>
                  </a:cubicBezTo>
                  <a:cubicBezTo>
                    <a:pt x="3602" y="2512"/>
                    <a:pt x="2296" y="3678"/>
                    <a:pt x="1576" y="4089"/>
                  </a:cubicBezTo>
                  <a:cubicBezTo>
                    <a:pt x="1359" y="4213"/>
                    <a:pt x="1166" y="4254"/>
                    <a:pt x="1006" y="4254"/>
                  </a:cubicBezTo>
                  <a:cubicBezTo>
                    <a:pt x="718" y="4254"/>
                    <a:pt x="540" y="4123"/>
                    <a:pt x="530" y="4116"/>
                  </a:cubicBezTo>
                  <a:cubicBezTo>
                    <a:pt x="475" y="4073"/>
                    <a:pt x="409" y="4052"/>
                    <a:pt x="344" y="4052"/>
                  </a:cubicBezTo>
                  <a:cubicBezTo>
                    <a:pt x="254" y="4052"/>
                    <a:pt x="165" y="4092"/>
                    <a:pt x="105" y="4168"/>
                  </a:cubicBezTo>
                  <a:cubicBezTo>
                    <a:pt x="0" y="4297"/>
                    <a:pt x="19" y="4488"/>
                    <a:pt x="148" y="4594"/>
                  </a:cubicBezTo>
                  <a:cubicBezTo>
                    <a:pt x="168" y="4610"/>
                    <a:pt x="498" y="4868"/>
                    <a:pt x="1010" y="4868"/>
                  </a:cubicBezTo>
                  <a:cubicBezTo>
                    <a:pt x="1261" y="4868"/>
                    <a:pt x="1556" y="4806"/>
                    <a:pt x="1879" y="4621"/>
                  </a:cubicBezTo>
                  <a:cubicBezTo>
                    <a:pt x="2724" y="4138"/>
                    <a:pt x="4254" y="2751"/>
                    <a:pt x="3998" y="955"/>
                  </a:cubicBezTo>
                  <a:cubicBezTo>
                    <a:pt x="3970" y="750"/>
                    <a:pt x="3880" y="127"/>
                    <a:pt x="3394" y="16"/>
                  </a:cubicBezTo>
                  <a:cubicBezTo>
                    <a:pt x="3348" y="6"/>
                    <a:pt x="3303" y="1"/>
                    <a:pt x="3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395;p54">
              <a:extLst>
                <a:ext uri="{FF2B5EF4-FFF2-40B4-BE49-F238E27FC236}">
                  <a16:creationId xmlns:a16="http://schemas.microsoft.com/office/drawing/2014/main" id="{375928D8-6A39-D04A-BEA7-1C86B83981EC}"/>
                </a:ext>
              </a:extLst>
            </p:cNvPr>
            <p:cNvSpPr/>
            <p:nvPr/>
          </p:nvSpPr>
          <p:spPr>
            <a:xfrm>
              <a:off x="7082249" y="1821027"/>
              <a:ext cx="44432" cy="92895"/>
            </a:xfrm>
            <a:custGeom>
              <a:avLst/>
              <a:gdLst/>
              <a:ahLst/>
              <a:cxnLst/>
              <a:rect l="l" t="t" r="r" b="b"/>
              <a:pathLst>
                <a:path w="2547" h="5325" extrusionOk="0">
                  <a:moveTo>
                    <a:pt x="1881" y="0"/>
                  </a:moveTo>
                  <a:cubicBezTo>
                    <a:pt x="1505" y="0"/>
                    <a:pt x="1043" y="232"/>
                    <a:pt x="695" y="1158"/>
                  </a:cubicBezTo>
                  <a:cubicBezTo>
                    <a:pt x="1" y="3010"/>
                    <a:pt x="1158" y="5324"/>
                    <a:pt x="1158" y="5324"/>
                  </a:cubicBezTo>
                  <a:lnTo>
                    <a:pt x="2315" y="2894"/>
                  </a:lnTo>
                  <a:lnTo>
                    <a:pt x="2546" y="232"/>
                  </a:lnTo>
                  <a:cubicBezTo>
                    <a:pt x="2546" y="232"/>
                    <a:pt x="2257" y="0"/>
                    <a:pt x="1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396;p54">
              <a:extLst>
                <a:ext uri="{FF2B5EF4-FFF2-40B4-BE49-F238E27FC236}">
                  <a16:creationId xmlns:a16="http://schemas.microsoft.com/office/drawing/2014/main" id="{290C0F91-68A3-DC43-9B8F-713AD77E7712}"/>
                </a:ext>
              </a:extLst>
            </p:cNvPr>
            <p:cNvSpPr/>
            <p:nvPr/>
          </p:nvSpPr>
          <p:spPr>
            <a:xfrm>
              <a:off x="7076562" y="1815689"/>
              <a:ext cx="56068" cy="103554"/>
            </a:xfrm>
            <a:custGeom>
              <a:avLst/>
              <a:gdLst/>
              <a:ahLst/>
              <a:cxnLst/>
              <a:rect l="l" t="t" r="r" b="b"/>
              <a:pathLst>
                <a:path w="3214" h="5936" extrusionOk="0">
                  <a:moveTo>
                    <a:pt x="2204" y="0"/>
                  </a:moveTo>
                  <a:cubicBezTo>
                    <a:pt x="2104" y="0"/>
                    <a:pt x="2000" y="13"/>
                    <a:pt x="1892" y="43"/>
                  </a:cubicBezTo>
                  <a:cubicBezTo>
                    <a:pt x="1399" y="179"/>
                    <a:pt x="1011" y="621"/>
                    <a:pt x="734" y="1356"/>
                  </a:cubicBezTo>
                  <a:cubicBezTo>
                    <a:pt x="1" y="3310"/>
                    <a:pt x="1160" y="5668"/>
                    <a:pt x="1210" y="5768"/>
                  </a:cubicBezTo>
                  <a:cubicBezTo>
                    <a:pt x="1262" y="5871"/>
                    <a:pt x="1368" y="5936"/>
                    <a:pt x="1483" y="5936"/>
                  </a:cubicBezTo>
                  <a:lnTo>
                    <a:pt x="1486" y="5936"/>
                  </a:lnTo>
                  <a:cubicBezTo>
                    <a:pt x="1604" y="5935"/>
                    <a:pt x="1709" y="5867"/>
                    <a:pt x="1760" y="5762"/>
                  </a:cubicBezTo>
                  <a:lnTo>
                    <a:pt x="2917" y="3332"/>
                  </a:lnTo>
                  <a:cubicBezTo>
                    <a:pt x="2990" y="3179"/>
                    <a:pt x="2925" y="2997"/>
                    <a:pt x="2773" y="2924"/>
                  </a:cubicBezTo>
                  <a:cubicBezTo>
                    <a:pt x="2730" y="2904"/>
                    <a:pt x="2685" y="2894"/>
                    <a:pt x="2641" y="2894"/>
                  </a:cubicBezTo>
                  <a:cubicBezTo>
                    <a:pt x="2527" y="2894"/>
                    <a:pt x="2417" y="2959"/>
                    <a:pt x="2365" y="3069"/>
                  </a:cubicBezTo>
                  <a:lnTo>
                    <a:pt x="1504" y="4876"/>
                  </a:lnTo>
                  <a:cubicBezTo>
                    <a:pt x="1226" y="4098"/>
                    <a:pt x="875" y="2724"/>
                    <a:pt x="1307" y="1571"/>
                  </a:cubicBezTo>
                  <a:cubicBezTo>
                    <a:pt x="1506" y="1040"/>
                    <a:pt x="1763" y="715"/>
                    <a:pt x="2050" y="634"/>
                  </a:cubicBezTo>
                  <a:cubicBezTo>
                    <a:pt x="2104" y="619"/>
                    <a:pt x="2157" y="612"/>
                    <a:pt x="2208" y="612"/>
                  </a:cubicBezTo>
                  <a:cubicBezTo>
                    <a:pt x="2468" y="612"/>
                    <a:pt x="2681" y="776"/>
                    <a:pt x="2683" y="778"/>
                  </a:cubicBezTo>
                  <a:cubicBezTo>
                    <a:pt x="2739" y="821"/>
                    <a:pt x="2804" y="842"/>
                    <a:pt x="2870" y="842"/>
                  </a:cubicBezTo>
                  <a:cubicBezTo>
                    <a:pt x="2960" y="842"/>
                    <a:pt x="3049" y="802"/>
                    <a:pt x="3109" y="726"/>
                  </a:cubicBezTo>
                  <a:cubicBezTo>
                    <a:pt x="3214" y="595"/>
                    <a:pt x="3192" y="405"/>
                    <a:pt x="3064" y="300"/>
                  </a:cubicBezTo>
                  <a:cubicBezTo>
                    <a:pt x="3045" y="285"/>
                    <a:pt x="2682" y="0"/>
                    <a:pt x="2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397;p54">
              <a:extLst>
                <a:ext uri="{FF2B5EF4-FFF2-40B4-BE49-F238E27FC236}">
                  <a16:creationId xmlns:a16="http://schemas.microsoft.com/office/drawing/2014/main" id="{CCB04887-F249-BC4E-A07A-848D9EEA62C7}"/>
                </a:ext>
              </a:extLst>
            </p:cNvPr>
            <p:cNvSpPr/>
            <p:nvPr/>
          </p:nvSpPr>
          <p:spPr>
            <a:xfrm>
              <a:off x="7120611" y="2053412"/>
              <a:ext cx="111474" cy="68507"/>
            </a:xfrm>
            <a:custGeom>
              <a:avLst/>
              <a:gdLst/>
              <a:ahLst/>
              <a:cxnLst/>
              <a:rect l="l" t="t" r="r" b="b"/>
              <a:pathLst>
                <a:path w="6390" h="3927" extrusionOk="0">
                  <a:moveTo>
                    <a:pt x="6243" y="0"/>
                  </a:moveTo>
                  <a:cubicBezTo>
                    <a:pt x="5370" y="0"/>
                    <a:pt x="347" y="2420"/>
                    <a:pt x="347" y="2420"/>
                  </a:cubicBezTo>
                  <a:cubicBezTo>
                    <a:pt x="347" y="2420"/>
                    <a:pt x="1" y="3808"/>
                    <a:pt x="1505" y="3924"/>
                  </a:cubicBezTo>
                  <a:cubicBezTo>
                    <a:pt x="1531" y="3926"/>
                    <a:pt x="1558" y="3927"/>
                    <a:pt x="1585" y="3927"/>
                  </a:cubicBezTo>
                  <a:cubicBezTo>
                    <a:pt x="3117" y="3927"/>
                    <a:pt x="6138" y="787"/>
                    <a:pt x="6366" y="104"/>
                  </a:cubicBezTo>
                  <a:cubicBezTo>
                    <a:pt x="6390" y="32"/>
                    <a:pt x="6344" y="0"/>
                    <a:pt x="62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398;p54">
              <a:extLst>
                <a:ext uri="{FF2B5EF4-FFF2-40B4-BE49-F238E27FC236}">
                  <a16:creationId xmlns:a16="http://schemas.microsoft.com/office/drawing/2014/main" id="{C26DDC73-6EC2-9D45-B522-6877A3C720D0}"/>
                </a:ext>
              </a:extLst>
            </p:cNvPr>
            <p:cNvSpPr/>
            <p:nvPr/>
          </p:nvSpPr>
          <p:spPr>
            <a:xfrm>
              <a:off x="7118378" y="2048283"/>
              <a:ext cx="119219" cy="78991"/>
            </a:xfrm>
            <a:custGeom>
              <a:avLst/>
              <a:gdLst/>
              <a:ahLst/>
              <a:cxnLst/>
              <a:rect l="l" t="t" r="r" b="b"/>
              <a:pathLst>
                <a:path w="6834" h="4528" extrusionOk="0">
                  <a:moveTo>
                    <a:pt x="5962" y="685"/>
                  </a:moveTo>
                  <a:lnTo>
                    <a:pt x="5962" y="685"/>
                  </a:lnTo>
                  <a:cubicBezTo>
                    <a:pt x="5197" y="1684"/>
                    <a:pt x="2876" y="3914"/>
                    <a:pt x="1716" y="3914"/>
                  </a:cubicBezTo>
                  <a:cubicBezTo>
                    <a:pt x="1696" y="3914"/>
                    <a:pt x="1676" y="3914"/>
                    <a:pt x="1656" y="3912"/>
                  </a:cubicBezTo>
                  <a:cubicBezTo>
                    <a:pt x="1295" y="3885"/>
                    <a:pt x="1039" y="3772"/>
                    <a:pt x="896" y="3577"/>
                  </a:cubicBezTo>
                  <a:cubicBezTo>
                    <a:pt x="741" y="3363"/>
                    <a:pt x="738" y="3082"/>
                    <a:pt x="753" y="2920"/>
                  </a:cubicBezTo>
                  <a:cubicBezTo>
                    <a:pt x="2788" y="1944"/>
                    <a:pt x="5014" y="972"/>
                    <a:pt x="5962" y="685"/>
                  </a:cubicBezTo>
                  <a:close/>
                  <a:moveTo>
                    <a:pt x="6409" y="1"/>
                  </a:moveTo>
                  <a:cubicBezTo>
                    <a:pt x="5937" y="1"/>
                    <a:pt x="4608" y="384"/>
                    <a:pt x="343" y="2438"/>
                  </a:cubicBezTo>
                  <a:cubicBezTo>
                    <a:pt x="262" y="2477"/>
                    <a:pt x="201" y="2551"/>
                    <a:pt x="178" y="2639"/>
                  </a:cubicBezTo>
                  <a:cubicBezTo>
                    <a:pt x="172" y="2669"/>
                    <a:pt x="0" y="3379"/>
                    <a:pt x="398" y="3931"/>
                  </a:cubicBezTo>
                  <a:cubicBezTo>
                    <a:pt x="651" y="4281"/>
                    <a:pt x="1058" y="4480"/>
                    <a:pt x="1610" y="4523"/>
                  </a:cubicBezTo>
                  <a:cubicBezTo>
                    <a:pt x="1641" y="4526"/>
                    <a:pt x="1673" y="4527"/>
                    <a:pt x="1705" y="4527"/>
                  </a:cubicBezTo>
                  <a:cubicBezTo>
                    <a:pt x="3413" y="4527"/>
                    <a:pt x="6535" y="1241"/>
                    <a:pt x="6784" y="496"/>
                  </a:cubicBezTo>
                  <a:cubicBezTo>
                    <a:pt x="6834" y="345"/>
                    <a:pt x="6795" y="190"/>
                    <a:pt x="6683" y="91"/>
                  </a:cubicBezTo>
                  <a:cubicBezTo>
                    <a:pt x="6639" y="52"/>
                    <a:pt x="6581" y="1"/>
                    <a:pt x="6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399;p54">
              <a:extLst>
                <a:ext uri="{FF2B5EF4-FFF2-40B4-BE49-F238E27FC236}">
                  <a16:creationId xmlns:a16="http://schemas.microsoft.com/office/drawing/2014/main" id="{57AFF80E-626E-6D44-A908-0D4CF20451D6}"/>
                </a:ext>
              </a:extLst>
            </p:cNvPr>
            <p:cNvSpPr/>
            <p:nvPr/>
          </p:nvSpPr>
          <p:spPr>
            <a:xfrm>
              <a:off x="7092333" y="1684851"/>
              <a:ext cx="312981" cy="422553"/>
            </a:xfrm>
            <a:custGeom>
              <a:avLst/>
              <a:gdLst/>
              <a:ahLst/>
              <a:cxnLst/>
              <a:rect l="l" t="t" r="r" b="b"/>
              <a:pathLst>
                <a:path w="17941" h="24222" extrusionOk="0">
                  <a:moveTo>
                    <a:pt x="10528" y="0"/>
                  </a:moveTo>
                  <a:cubicBezTo>
                    <a:pt x="9479" y="0"/>
                    <a:pt x="8412" y="291"/>
                    <a:pt x="7409" y="979"/>
                  </a:cubicBezTo>
                  <a:cubicBezTo>
                    <a:pt x="7409" y="979"/>
                    <a:pt x="3357" y="2830"/>
                    <a:pt x="2431" y="5724"/>
                  </a:cubicBezTo>
                  <a:cubicBezTo>
                    <a:pt x="1505" y="8617"/>
                    <a:pt x="1" y="14519"/>
                    <a:pt x="1" y="16718"/>
                  </a:cubicBezTo>
                  <a:cubicBezTo>
                    <a:pt x="1" y="18917"/>
                    <a:pt x="695" y="23430"/>
                    <a:pt x="2200" y="24125"/>
                  </a:cubicBezTo>
                  <a:cubicBezTo>
                    <a:pt x="2344" y="24191"/>
                    <a:pt x="2519" y="24222"/>
                    <a:pt x="2720" y="24222"/>
                  </a:cubicBezTo>
                  <a:cubicBezTo>
                    <a:pt x="4622" y="24222"/>
                    <a:pt x="8813" y="21491"/>
                    <a:pt x="10069" y="20653"/>
                  </a:cubicBezTo>
                  <a:cubicBezTo>
                    <a:pt x="11459" y="19727"/>
                    <a:pt x="13079" y="16139"/>
                    <a:pt x="14815" y="14056"/>
                  </a:cubicBezTo>
                  <a:cubicBezTo>
                    <a:pt x="16551" y="11974"/>
                    <a:pt x="17940" y="8154"/>
                    <a:pt x="17246" y="5029"/>
                  </a:cubicBezTo>
                  <a:cubicBezTo>
                    <a:pt x="16723" y="2678"/>
                    <a:pt x="13712" y="0"/>
                    <a:pt x="10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400;p54">
              <a:extLst>
                <a:ext uri="{FF2B5EF4-FFF2-40B4-BE49-F238E27FC236}">
                  <a16:creationId xmlns:a16="http://schemas.microsoft.com/office/drawing/2014/main" id="{EEC3BA5A-E8A5-1440-A4B1-EB4FC82C0E08}"/>
                </a:ext>
              </a:extLst>
            </p:cNvPr>
            <p:cNvSpPr/>
            <p:nvPr/>
          </p:nvSpPr>
          <p:spPr>
            <a:xfrm>
              <a:off x="7087012" y="1679531"/>
              <a:ext cx="324041" cy="433124"/>
            </a:xfrm>
            <a:custGeom>
              <a:avLst/>
              <a:gdLst/>
              <a:ahLst/>
              <a:cxnLst/>
              <a:rect l="l" t="t" r="r" b="b"/>
              <a:pathLst>
                <a:path w="18575" h="24828" extrusionOk="0">
                  <a:moveTo>
                    <a:pt x="10844" y="615"/>
                  </a:moveTo>
                  <a:cubicBezTo>
                    <a:pt x="11571" y="615"/>
                    <a:pt x="12319" y="761"/>
                    <a:pt x="13065" y="1055"/>
                  </a:cubicBezTo>
                  <a:cubicBezTo>
                    <a:pt x="15110" y="1861"/>
                    <a:pt x="16872" y="3689"/>
                    <a:pt x="17252" y="5400"/>
                  </a:cubicBezTo>
                  <a:cubicBezTo>
                    <a:pt x="17926" y="8439"/>
                    <a:pt x="16536" y="12183"/>
                    <a:pt x="14885" y="14165"/>
                  </a:cubicBezTo>
                  <a:cubicBezTo>
                    <a:pt x="14133" y="15067"/>
                    <a:pt x="13414" y="16229"/>
                    <a:pt x="12719" y="17351"/>
                  </a:cubicBezTo>
                  <a:cubicBezTo>
                    <a:pt x="11808" y="18820"/>
                    <a:pt x="10948" y="20208"/>
                    <a:pt x="10205" y="20703"/>
                  </a:cubicBezTo>
                  <a:cubicBezTo>
                    <a:pt x="6860" y="22934"/>
                    <a:pt x="4206" y="24223"/>
                    <a:pt x="3028" y="24223"/>
                  </a:cubicBezTo>
                  <a:cubicBezTo>
                    <a:pt x="2869" y="24223"/>
                    <a:pt x="2737" y="24200"/>
                    <a:pt x="2633" y="24152"/>
                  </a:cubicBezTo>
                  <a:cubicBezTo>
                    <a:pt x="1399" y="23582"/>
                    <a:pt x="612" y="19549"/>
                    <a:pt x="612" y="17023"/>
                  </a:cubicBezTo>
                  <a:cubicBezTo>
                    <a:pt x="612" y="14791"/>
                    <a:pt x="2160" y="8831"/>
                    <a:pt x="3028" y="6122"/>
                  </a:cubicBezTo>
                  <a:cubicBezTo>
                    <a:pt x="3902" y="3393"/>
                    <a:pt x="7801" y="1580"/>
                    <a:pt x="7840" y="1562"/>
                  </a:cubicBezTo>
                  <a:cubicBezTo>
                    <a:pt x="7856" y="1554"/>
                    <a:pt x="7872" y="1545"/>
                    <a:pt x="7886" y="1537"/>
                  </a:cubicBezTo>
                  <a:cubicBezTo>
                    <a:pt x="8779" y="924"/>
                    <a:pt x="9788" y="615"/>
                    <a:pt x="10844" y="615"/>
                  </a:cubicBezTo>
                  <a:close/>
                  <a:moveTo>
                    <a:pt x="10840" y="0"/>
                  </a:moveTo>
                  <a:cubicBezTo>
                    <a:pt x="9673" y="0"/>
                    <a:pt x="8554" y="341"/>
                    <a:pt x="7561" y="1016"/>
                  </a:cubicBezTo>
                  <a:cubicBezTo>
                    <a:pt x="7185" y="1191"/>
                    <a:pt x="3373" y="3033"/>
                    <a:pt x="2445" y="5934"/>
                  </a:cubicBezTo>
                  <a:cubicBezTo>
                    <a:pt x="1568" y="8677"/>
                    <a:pt x="0" y="14727"/>
                    <a:pt x="0" y="17022"/>
                  </a:cubicBezTo>
                  <a:cubicBezTo>
                    <a:pt x="0" y="18782"/>
                    <a:pt x="563" y="23872"/>
                    <a:pt x="2376" y="24708"/>
                  </a:cubicBezTo>
                  <a:cubicBezTo>
                    <a:pt x="2554" y="24790"/>
                    <a:pt x="2767" y="24828"/>
                    <a:pt x="3011" y="24828"/>
                  </a:cubicBezTo>
                  <a:cubicBezTo>
                    <a:pt x="4735" y="24828"/>
                    <a:pt x="7971" y="22929"/>
                    <a:pt x="10545" y="21212"/>
                  </a:cubicBezTo>
                  <a:cubicBezTo>
                    <a:pt x="11398" y="20642"/>
                    <a:pt x="12292" y="19200"/>
                    <a:pt x="13238" y="17674"/>
                  </a:cubicBezTo>
                  <a:cubicBezTo>
                    <a:pt x="13924" y="16568"/>
                    <a:pt x="14631" y="15426"/>
                    <a:pt x="15355" y="14557"/>
                  </a:cubicBezTo>
                  <a:cubicBezTo>
                    <a:pt x="17143" y="12410"/>
                    <a:pt x="18574" y="8531"/>
                    <a:pt x="17850" y="5268"/>
                  </a:cubicBezTo>
                  <a:cubicBezTo>
                    <a:pt x="17428" y="3371"/>
                    <a:pt x="15510" y="1360"/>
                    <a:pt x="13290" y="485"/>
                  </a:cubicBezTo>
                  <a:cubicBezTo>
                    <a:pt x="12467" y="161"/>
                    <a:pt x="11642" y="0"/>
                    <a:pt x="108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401;p54">
              <a:extLst>
                <a:ext uri="{FF2B5EF4-FFF2-40B4-BE49-F238E27FC236}">
                  <a16:creationId xmlns:a16="http://schemas.microsoft.com/office/drawing/2014/main" id="{C479DDB6-2A29-C540-A95F-EE9DD92485E2}"/>
                </a:ext>
              </a:extLst>
            </p:cNvPr>
            <p:cNvSpPr/>
            <p:nvPr/>
          </p:nvSpPr>
          <p:spPr>
            <a:xfrm>
              <a:off x="7108783" y="1684834"/>
              <a:ext cx="296530" cy="294210"/>
            </a:xfrm>
            <a:custGeom>
              <a:avLst/>
              <a:gdLst/>
              <a:ahLst/>
              <a:cxnLst/>
              <a:rect l="l" t="t" r="r" b="b"/>
              <a:pathLst>
                <a:path w="16998" h="16865" extrusionOk="0">
                  <a:moveTo>
                    <a:pt x="9584" y="1"/>
                  </a:moveTo>
                  <a:cubicBezTo>
                    <a:pt x="8536" y="1"/>
                    <a:pt x="7469" y="291"/>
                    <a:pt x="6466" y="979"/>
                  </a:cubicBezTo>
                  <a:cubicBezTo>
                    <a:pt x="6466" y="979"/>
                    <a:pt x="2414" y="2831"/>
                    <a:pt x="1488" y="5725"/>
                  </a:cubicBezTo>
                  <a:cubicBezTo>
                    <a:pt x="1049" y="7099"/>
                    <a:pt x="479" y="9154"/>
                    <a:pt x="1" y="11168"/>
                  </a:cubicBezTo>
                  <a:cubicBezTo>
                    <a:pt x="793" y="9931"/>
                    <a:pt x="2102" y="7827"/>
                    <a:pt x="2183" y="7345"/>
                  </a:cubicBezTo>
                  <a:cubicBezTo>
                    <a:pt x="2298" y="6651"/>
                    <a:pt x="2298" y="6534"/>
                    <a:pt x="3109" y="6534"/>
                  </a:cubicBezTo>
                  <a:cubicBezTo>
                    <a:pt x="3919" y="6534"/>
                    <a:pt x="5423" y="8850"/>
                    <a:pt x="7507" y="9313"/>
                  </a:cubicBezTo>
                  <a:cubicBezTo>
                    <a:pt x="9590" y="9775"/>
                    <a:pt x="12367" y="9428"/>
                    <a:pt x="12367" y="10586"/>
                  </a:cubicBezTo>
                  <a:cubicBezTo>
                    <a:pt x="12367" y="11743"/>
                    <a:pt x="10747" y="13594"/>
                    <a:pt x="11788" y="14172"/>
                  </a:cubicBezTo>
                  <a:cubicBezTo>
                    <a:pt x="12598" y="14623"/>
                    <a:pt x="11873" y="16189"/>
                    <a:pt x="11944" y="16864"/>
                  </a:cubicBezTo>
                  <a:cubicBezTo>
                    <a:pt x="12565" y="15864"/>
                    <a:pt x="13210" y="14852"/>
                    <a:pt x="13872" y="14057"/>
                  </a:cubicBezTo>
                  <a:cubicBezTo>
                    <a:pt x="15608" y="11974"/>
                    <a:pt x="16997" y="8155"/>
                    <a:pt x="16303" y="5030"/>
                  </a:cubicBezTo>
                  <a:cubicBezTo>
                    <a:pt x="15780" y="2679"/>
                    <a:pt x="12768" y="1"/>
                    <a:pt x="9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402;p54">
              <a:extLst>
                <a:ext uri="{FF2B5EF4-FFF2-40B4-BE49-F238E27FC236}">
                  <a16:creationId xmlns:a16="http://schemas.microsoft.com/office/drawing/2014/main" id="{669BDFE6-86E1-DB47-BE5C-7A4CF53C9ABE}"/>
                </a:ext>
              </a:extLst>
            </p:cNvPr>
            <p:cNvSpPr/>
            <p:nvPr/>
          </p:nvSpPr>
          <p:spPr>
            <a:xfrm>
              <a:off x="7103009" y="1679513"/>
              <a:ext cx="308044" cy="304869"/>
            </a:xfrm>
            <a:custGeom>
              <a:avLst/>
              <a:gdLst/>
              <a:ahLst/>
              <a:cxnLst/>
              <a:rect l="l" t="t" r="r" b="b"/>
              <a:pathLst>
                <a:path w="17658" h="17476" extrusionOk="0">
                  <a:moveTo>
                    <a:pt x="9927" y="615"/>
                  </a:moveTo>
                  <a:cubicBezTo>
                    <a:pt x="10653" y="615"/>
                    <a:pt x="11402" y="761"/>
                    <a:pt x="12148" y="1056"/>
                  </a:cubicBezTo>
                  <a:cubicBezTo>
                    <a:pt x="14193" y="1862"/>
                    <a:pt x="15955" y="3689"/>
                    <a:pt x="16335" y="5400"/>
                  </a:cubicBezTo>
                  <a:cubicBezTo>
                    <a:pt x="17009" y="8439"/>
                    <a:pt x="15619" y="12184"/>
                    <a:pt x="13968" y="14166"/>
                  </a:cubicBezTo>
                  <a:cubicBezTo>
                    <a:pt x="13560" y="14656"/>
                    <a:pt x="13160" y="15224"/>
                    <a:pt x="12773" y="15813"/>
                  </a:cubicBezTo>
                  <a:cubicBezTo>
                    <a:pt x="12862" y="15178"/>
                    <a:pt x="12842" y="14528"/>
                    <a:pt x="12269" y="14211"/>
                  </a:cubicBezTo>
                  <a:cubicBezTo>
                    <a:pt x="11899" y="14006"/>
                    <a:pt x="12122" y="13417"/>
                    <a:pt x="12503" y="12546"/>
                  </a:cubicBezTo>
                  <a:cubicBezTo>
                    <a:pt x="12750" y="11982"/>
                    <a:pt x="13005" y="11400"/>
                    <a:pt x="13005" y="10891"/>
                  </a:cubicBezTo>
                  <a:cubicBezTo>
                    <a:pt x="13005" y="9837"/>
                    <a:pt x="11635" y="9723"/>
                    <a:pt x="10049" y="9591"/>
                  </a:cubicBezTo>
                  <a:cubicBezTo>
                    <a:pt x="9327" y="9530"/>
                    <a:pt x="8579" y="9468"/>
                    <a:pt x="7904" y="9319"/>
                  </a:cubicBezTo>
                  <a:cubicBezTo>
                    <a:pt x="6771" y="9067"/>
                    <a:pt x="5798" y="8211"/>
                    <a:pt x="5018" y="7523"/>
                  </a:cubicBezTo>
                  <a:cubicBezTo>
                    <a:pt x="4366" y="6949"/>
                    <a:pt x="3895" y="6534"/>
                    <a:pt x="3440" y="6534"/>
                  </a:cubicBezTo>
                  <a:cubicBezTo>
                    <a:pt x="2470" y="6534"/>
                    <a:pt x="2348" y="6783"/>
                    <a:pt x="2212" y="7598"/>
                  </a:cubicBezTo>
                  <a:cubicBezTo>
                    <a:pt x="2183" y="7774"/>
                    <a:pt x="1861" y="8412"/>
                    <a:pt x="1096" y="9673"/>
                  </a:cubicBezTo>
                  <a:cubicBezTo>
                    <a:pt x="1435" y="8371"/>
                    <a:pt x="1796" y="7104"/>
                    <a:pt x="2111" y="6123"/>
                  </a:cubicBezTo>
                  <a:cubicBezTo>
                    <a:pt x="2984" y="3393"/>
                    <a:pt x="6883" y="1580"/>
                    <a:pt x="6969" y="1536"/>
                  </a:cubicBezTo>
                  <a:cubicBezTo>
                    <a:pt x="7862" y="924"/>
                    <a:pt x="8872" y="615"/>
                    <a:pt x="9927" y="615"/>
                  </a:cubicBezTo>
                  <a:close/>
                  <a:moveTo>
                    <a:pt x="9913" y="0"/>
                  </a:moveTo>
                  <a:cubicBezTo>
                    <a:pt x="8747" y="0"/>
                    <a:pt x="7636" y="340"/>
                    <a:pt x="6669" y="1007"/>
                  </a:cubicBezTo>
                  <a:cubicBezTo>
                    <a:pt x="6499" y="1084"/>
                    <a:pt x="2485" y="2949"/>
                    <a:pt x="1528" y="5937"/>
                  </a:cubicBezTo>
                  <a:cubicBezTo>
                    <a:pt x="1059" y="7403"/>
                    <a:pt x="487" y="9498"/>
                    <a:pt x="35" y="11403"/>
                  </a:cubicBezTo>
                  <a:cubicBezTo>
                    <a:pt x="0" y="11549"/>
                    <a:pt x="76" y="11697"/>
                    <a:pt x="213" y="11756"/>
                  </a:cubicBezTo>
                  <a:cubicBezTo>
                    <a:pt x="252" y="11772"/>
                    <a:pt x="292" y="11780"/>
                    <a:pt x="332" y="11780"/>
                  </a:cubicBezTo>
                  <a:cubicBezTo>
                    <a:pt x="434" y="11780"/>
                    <a:pt x="532" y="11729"/>
                    <a:pt x="590" y="11639"/>
                  </a:cubicBezTo>
                  <a:cubicBezTo>
                    <a:pt x="1999" y="9436"/>
                    <a:pt x="2748" y="8111"/>
                    <a:pt x="2824" y="7652"/>
                  </a:cubicBezTo>
                  <a:cubicBezTo>
                    <a:pt x="2908" y="7145"/>
                    <a:pt x="2908" y="7145"/>
                    <a:pt x="3441" y="7145"/>
                  </a:cubicBezTo>
                  <a:cubicBezTo>
                    <a:pt x="3664" y="7145"/>
                    <a:pt x="4169" y="7589"/>
                    <a:pt x="4613" y="7981"/>
                  </a:cubicBezTo>
                  <a:cubicBezTo>
                    <a:pt x="5447" y="8716"/>
                    <a:pt x="6485" y="9630"/>
                    <a:pt x="7773" y="9916"/>
                  </a:cubicBezTo>
                  <a:cubicBezTo>
                    <a:pt x="8487" y="10075"/>
                    <a:pt x="9256" y="10138"/>
                    <a:pt x="9999" y="10200"/>
                  </a:cubicBezTo>
                  <a:cubicBezTo>
                    <a:pt x="11176" y="10299"/>
                    <a:pt x="12393" y="10400"/>
                    <a:pt x="12393" y="10891"/>
                  </a:cubicBezTo>
                  <a:cubicBezTo>
                    <a:pt x="12393" y="11272"/>
                    <a:pt x="12165" y="11794"/>
                    <a:pt x="11943" y="12300"/>
                  </a:cubicBezTo>
                  <a:cubicBezTo>
                    <a:pt x="11542" y="13216"/>
                    <a:pt x="11088" y="14255"/>
                    <a:pt x="11971" y="14746"/>
                  </a:cubicBezTo>
                  <a:cubicBezTo>
                    <a:pt x="12301" y="14928"/>
                    <a:pt x="12218" y="15510"/>
                    <a:pt x="12075" y="16251"/>
                  </a:cubicBezTo>
                  <a:cubicBezTo>
                    <a:pt x="12008" y="16604"/>
                    <a:pt x="11943" y="16939"/>
                    <a:pt x="11971" y="17202"/>
                  </a:cubicBezTo>
                  <a:cubicBezTo>
                    <a:pt x="11984" y="17331"/>
                    <a:pt x="12080" y="17439"/>
                    <a:pt x="12207" y="17467"/>
                  </a:cubicBezTo>
                  <a:cubicBezTo>
                    <a:pt x="12229" y="17473"/>
                    <a:pt x="12251" y="17475"/>
                    <a:pt x="12275" y="17475"/>
                  </a:cubicBezTo>
                  <a:cubicBezTo>
                    <a:pt x="12276" y="17475"/>
                    <a:pt x="12277" y="17475"/>
                    <a:pt x="12278" y="17475"/>
                  </a:cubicBezTo>
                  <a:cubicBezTo>
                    <a:pt x="12383" y="17475"/>
                    <a:pt x="12480" y="17420"/>
                    <a:pt x="12535" y="17332"/>
                  </a:cubicBezTo>
                  <a:cubicBezTo>
                    <a:pt x="13139" y="16361"/>
                    <a:pt x="13782" y="15347"/>
                    <a:pt x="14438" y="14559"/>
                  </a:cubicBezTo>
                  <a:cubicBezTo>
                    <a:pt x="16227" y="12414"/>
                    <a:pt x="17657" y="8533"/>
                    <a:pt x="16933" y="5270"/>
                  </a:cubicBezTo>
                  <a:cubicBezTo>
                    <a:pt x="16512" y="3374"/>
                    <a:pt x="14594" y="1363"/>
                    <a:pt x="12373" y="487"/>
                  </a:cubicBezTo>
                  <a:cubicBezTo>
                    <a:pt x="11546" y="161"/>
                    <a:pt x="10716" y="0"/>
                    <a:pt x="9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403;p54">
              <a:extLst>
                <a:ext uri="{FF2B5EF4-FFF2-40B4-BE49-F238E27FC236}">
                  <a16:creationId xmlns:a16="http://schemas.microsoft.com/office/drawing/2014/main" id="{5B32B544-01AC-6B47-A762-6294B93FD59E}"/>
                </a:ext>
              </a:extLst>
            </p:cNvPr>
            <p:cNvSpPr/>
            <p:nvPr/>
          </p:nvSpPr>
          <p:spPr>
            <a:xfrm>
              <a:off x="7076179" y="1891993"/>
              <a:ext cx="226140" cy="126790"/>
            </a:xfrm>
            <a:custGeom>
              <a:avLst/>
              <a:gdLst/>
              <a:ahLst/>
              <a:cxnLst/>
              <a:rect l="l" t="t" r="r" b="b"/>
              <a:pathLst>
                <a:path w="12963" h="7268" extrusionOk="0">
                  <a:moveTo>
                    <a:pt x="1459" y="1"/>
                  </a:moveTo>
                  <a:cubicBezTo>
                    <a:pt x="878" y="1"/>
                    <a:pt x="334" y="200"/>
                    <a:pt x="232" y="909"/>
                  </a:cubicBezTo>
                  <a:cubicBezTo>
                    <a:pt x="1" y="2529"/>
                    <a:pt x="1620" y="4844"/>
                    <a:pt x="3125" y="4844"/>
                  </a:cubicBezTo>
                  <a:cubicBezTo>
                    <a:pt x="4575" y="4844"/>
                    <a:pt x="5166" y="3449"/>
                    <a:pt x="5931" y="3449"/>
                  </a:cubicBezTo>
                  <a:cubicBezTo>
                    <a:pt x="5960" y="3449"/>
                    <a:pt x="5989" y="3451"/>
                    <a:pt x="6019" y="3455"/>
                  </a:cubicBezTo>
                  <a:cubicBezTo>
                    <a:pt x="6829" y="3571"/>
                    <a:pt x="6482" y="6464"/>
                    <a:pt x="7870" y="7043"/>
                  </a:cubicBezTo>
                  <a:cubicBezTo>
                    <a:pt x="8237" y="7196"/>
                    <a:pt x="8668" y="7268"/>
                    <a:pt x="9117" y="7268"/>
                  </a:cubicBezTo>
                  <a:cubicBezTo>
                    <a:pt x="10368" y="7268"/>
                    <a:pt x="11757" y="6707"/>
                    <a:pt x="12268" y="5770"/>
                  </a:cubicBezTo>
                  <a:cubicBezTo>
                    <a:pt x="12963" y="4496"/>
                    <a:pt x="10995" y="3687"/>
                    <a:pt x="9028" y="2992"/>
                  </a:cubicBezTo>
                  <a:cubicBezTo>
                    <a:pt x="7061" y="2297"/>
                    <a:pt x="3011" y="330"/>
                    <a:pt x="3011" y="330"/>
                  </a:cubicBezTo>
                  <a:cubicBezTo>
                    <a:pt x="3011" y="330"/>
                    <a:pt x="2205" y="1"/>
                    <a:pt x="14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404;p54">
              <a:extLst>
                <a:ext uri="{FF2B5EF4-FFF2-40B4-BE49-F238E27FC236}">
                  <a16:creationId xmlns:a16="http://schemas.microsoft.com/office/drawing/2014/main" id="{64CD19CA-3A50-4148-A9ED-BE7CEB6A3FD5}"/>
                </a:ext>
              </a:extLst>
            </p:cNvPr>
            <p:cNvSpPr/>
            <p:nvPr/>
          </p:nvSpPr>
          <p:spPr>
            <a:xfrm>
              <a:off x="7072550" y="1886620"/>
              <a:ext cx="226454" cy="137379"/>
            </a:xfrm>
            <a:custGeom>
              <a:avLst/>
              <a:gdLst/>
              <a:ahLst/>
              <a:cxnLst/>
              <a:rect l="l" t="t" r="r" b="b"/>
              <a:pathLst>
                <a:path w="12981" h="7875" extrusionOk="0">
                  <a:moveTo>
                    <a:pt x="1665" y="614"/>
                  </a:moveTo>
                  <a:cubicBezTo>
                    <a:pt x="2199" y="614"/>
                    <a:pt x="2820" y="808"/>
                    <a:pt x="3093" y="918"/>
                  </a:cubicBezTo>
                  <a:cubicBezTo>
                    <a:pt x="3360" y="1049"/>
                    <a:pt x="7200" y="2907"/>
                    <a:pt x="9134" y="3589"/>
                  </a:cubicBezTo>
                  <a:cubicBezTo>
                    <a:pt x="10129" y="3940"/>
                    <a:pt x="11979" y="4593"/>
                    <a:pt x="12274" y="5361"/>
                  </a:cubicBezTo>
                  <a:cubicBezTo>
                    <a:pt x="12343" y="5542"/>
                    <a:pt x="12322" y="5723"/>
                    <a:pt x="12208" y="5932"/>
                  </a:cubicBezTo>
                  <a:cubicBezTo>
                    <a:pt x="11767" y="6740"/>
                    <a:pt x="10499" y="7276"/>
                    <a:pt x="9337" y="7276"/>
                  </a:cubicBezTo>
                  <a:cubicBezTo>
                    <a:pt x="8931" y="7276"/>
                    <a:pt x="8538" y="7211"/>
                    <a:pt x="8197" y="7069"/>
                  </a:cubicBezTo>
                  <a:cubicBezTo>
                    <a:pt x="7567" y="6806"/>
                    <a:pt x="7356" y="5865"/>
                    <a:pt x="7170" y="5034"/>
                  </a:cubicBezTo>
                  <a:cubicBezTo>
                    <a:pt x="6992" y="4233"/>
                    <a:pt x="6837" y="3542"/>
                    <a:pt x="6271" y="3461"/>
                  </a:cubicBezTo>
                  <a:cubicBezTo>
                    <a:pt x="6225" y="3454"/>
                    <a:pt x="6180" y="3451"/>
                    <a:pt x="6134" y="3451"/>
                  </a:cubicBezTo>
                  <a:cubicBezTo>
                    <a:pt x="5704" y="3451"/>
                    <a:pt x="5357" y="3745"/>
                    <a:pt x="4990" y="4058"/>
                  </a:cubicBezTo>
                  <a:cubicBezTo>
                    <a:pt x="4534" y="4446"/>
                    <a:pt x="4062" y="4847"/>
                    <a:pt x="3335" y="4847"/>
                  </a:cubicBezTo>
                  <a:cubicBezTo>
                    <a:pt x="2824" y="4847"/>
                    <a:pt x="2236" y="4506"/>
                    <a:pt x="1722" y="3913"/>
                  </a:cubicBezTo>
                  <a:cubicBezTo>
                    <a:pt x="1025" y="3110"/>
                    <a:pt x="632" y="2044"/>
                    <a:pt x="744" y="1261"/>
                  </a:cubicBezTo>
                  <a:cubicBezTo>
                    <a:pt x="780" y="1011"/>
                    <a:pt x="880" y="846"/>
                    <a:pt x="1058" y="744"/>
                  </a:cubicBezTo>
                  <a:cubicBezTo>
                    <a:pt x="1222" y="650"/>
                    <a:pt x="1435" y="614"/>
                    <a:pt x="1665" y="614"/>
                  </a:cubicBezTo>
                  <a:close/>
                  <a:moveTo>
                    <a:pt x="1676" y="1"/>
                  </a:moveTo>
                  <a:cubicBezTo>
                    <a:pt x="1349" y="1"/>
                    <a:pt x="1025" y="56"/>
                    <a:pt x="754" y="212"/>
                  </a:cubicBezTo>
                  <a:cubicBezTo>
                    <a:pt x="413" y="408"/>
                    <a:pt x="200" y="740"/>
                    <a:pt x="138" y="1173"/>
                  </a:cubicBezTo>
                  <a:cubicBezTo>
                    <a:pt x="1" y="2137"/>
                    <a:pt x="440" y="3369"/>
                    <a:pt x="1259" y="4313"/>
                  </a:cubicBezTo>
                  <a:cubicBezTo>
                    <a:pt x="1899" y="5051"/>
                    <a:pt x="2637" y="5458"/>
                    <a:pt x="3334" y="5458"/>
                  </a:cubicBezTo>
                  <a:cubicBezTo>
                    <a:pt x="4285" y="5458"/>
                    <a:pt x="4896" y="4940"/>
                    <a:pt x="5387" y="4523"/>
                  </a:cubicBezTo>
                  <a:cubicBezTo>
                    <a:pt x="5673" y="4279"/>
                    <a:pt x="5919" y="4063"/>
                    <a:pt x="6135" y="4063"/>
                  </a:cubicBezTo>
                  <a:cubicBezTo>
                    <a:pt x="6152" y="4063"/>
                    <a:pt x="6168" y="4064"/>
                    <a:pt x="6184" y="4067"/>
                  </a:cubicBezTo>
                  <a:cubicBezTo>
                    <a:pt x="6331" y="4087"/>
                    <a:pt x="6489" y="4790"/>
                    <a:pt x="6573" y="5167"/>
                  </a:cubicBezTo>
                  <a:cubicBezTo>
                    <a:pt x="6780" y="6095"/>
                    <a:pt x="7038" y="7249"/>
                    <a:pt x="7961" y="7634"/>
                  </a:cubicBezTo>
                  <a:cubicBezTo>
                    <a:pt x="8351" y="7795"/>
                    <a:pt x="8820" y="7874"/>
                    <a:pt x="9312" y="7874"/>
                  </a:cubicBezTo>
                  <a:cubicBezTo>
                    <a:pt x="10648" y="7874"/>
                    <a:pt x="12162" y="7296"/>
                    <a:pt x="12747" y="6223"/>
                  </a:cubicBezTo>
                  <a:cubicBezTo>
                    <a:pt x="12946" y="5856"/>
                    <a:pt x="12980" y="5492"/>
                    <a:pt x="12845" y="5141"/>
                  </a:cubicBezTo>
                  <a:cubicBezTo>
                    <a:pt x="12480" y="4188"/>
                    <a:pt x="10912" y="3567"/>
                    <a:pt x="9338" y="3011"/>
                  </a:cubicBezTo>
                  <a:cubicBezTo>
                    <a:pt x="7409" y="2331"/>
                    <a:pt x="3393" y="382"/>
                    <a:pt x="3352" y="363"/>
                  </a:cubicBezTo>
                  <a:cubicBezTo>
                    <a:pt x="3346" y="360"/>
                    <a:pt x="3340" y="358"/>
                    <a:pt x="3334" y="354"/>
                  </a:cubicBezTo>
                  <a:cubicBezTo>
                    <a:pt x="3216" y="306"/>
                    <a:pt x="2440" y="1"/>
                    <a:pt x="1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405;p54">
              <a:extLst>
                <a:ext uri="{FF2B5EF4-FFF2-40B4-BE49-F238E27FC236}">
                  <a16:creationId xmlns:a16="http://schemas.microsoft.com/office/drawing/2014/main" id="{9F9B2A26-25F3-C241-BD70-B511A6AF8C78}"/>
                </a:ext>
              </a:extLst>
            </p:cNvPr>
            <p:cNvSpPr/>
            <p:nvPr/>
          </p:nvSpPr>
          <p:spPr>
            <a:xfrm>
              <a:off x="7296265" y="1926011"/>
              <a:ext cx="46456" cy="46456"/>
            </a:xfrm>
            <a:custGeom>
              <a:avLst/>
              <a:gdLst/>
              <a:ahLst/>
              <a:cxnLst/>
              <a:rect l="l" t="t" r="r" b="b"/>
              <a:pathLst>
                <a:path w="2663" h="2663" extrusionOk="0">
                  <a:moveTo>
                    <a:pt x="0" y="2663"/>
                  </a:moveTo>
                  <a:lnTo>
                    <a:pt x="266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406;p54">
              <a:extLst>
                <a:ext uri="{FF2B5EF4-FFF2-40B4-BE49-F238E27FC236}">
                  <a16:creationId xmlns:a16="http://schemas.microsoft.com/office/drawing/2014/main" id="{F719510C-4B44-8142-AF0A-9C29AB78082D}"/>
                </a:ext>
              </a:extLst>
            </p:cNvPr>
            <p:cNvSpPr/>
            <p:nvPr/>
          </p:nvSpPr>
          <p:spPr>
            <a:xfrm>
              <a:off x="7289130" y="1920743"/>
              <a:ext cx="59383" cy="57063"/>
            </a:xfrm>
            <a:custGeom>
              <a:avLst/>
              <a:gdLst/>
              <a:ahLst/>
              <a:cxnLst/>
              <a:rect l="l" t="t" r="r" b="b"/>
              <a:pathLst>
                <a:path w="3404" h="3271" extrusionOk="0">
                  <a:moveTo>
                    <a:pt x="3068" y="0"/>
                  </a:moveTo>
                  <a:cubicBezTo>
                    <a:pt x="2991" y="0"/>
                    <a:pt x="2914" y="29"/>
                    <a:pt x="2854" y="87"/>
                  </a:cubicBezTo>
                  <a:lnTo>
                    <a:pt x="193" y="2748"/>
                  </a:lnTo>
                  <a:cubicBezTo>
                    <a:pt x="0" y="2940"/>
                    <a:pt x="137" y="3270"/>
                    <a:pt x="409" y="3270"/>
                  </a:cubicBezTo>
                  <a:cubicBezTo>
                    <a:pt x="491" y="3270"/>
                    <a:pt x="569" y="3238"/>
                    <a:pt x="626" y="3181"/>
                  </a:cubicBezTo>
                  <a:lnTo>
                    <a:pt x="3287" y="519"/>
                  </a:lnTo>
                  <a:cubicBezTo>
                    <a:pt x="3403" y="399"/>
                    <a:pt x="3401" y="207"/>
                    <a:pt x="3284" y="90"/>
                  </a:cubicBezTo>
                  <a:cubicBezTo>
                    <a:pt x="3224" y="30"/>
                    <a:pt x="3146" y="0"/>
                    <a:pt x="30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407;p54">
              <a:extLst>
                <a:ext uri="{FF2B5EF4-FFF2-40B4-BE49-F238E27FC236}">
                  <a16:creationId xmlns:a16="http://schemas.microsoft.com/office/drawing/2014/main" id="{5E9984C7-8FA1-CC4A-8054-F29C928BD5B7}"/>
                </a:ext>
              </a:extLst>
            </p:cNvPr>
            <p:cNvSpPr/>
            <p:nvPr/>
          </p:nvSpPr>
          <p:spPr>
            <a:xfrm>
              <a:off x="7092333" y="1841211"/>
              <a:ext cx="24266" cy="54533"/>
            </a:xfrm>
            <a:custGeom>
              <a:avLst/>
              <a:gdLst/>
              <a:ahLst/>
              <a:cxnLst/>
              <a:rect l="l" t="t" r="r" b="b"/>
              <a:pathLst>
                <a:path w="1391" h="3126" extrusionOk="0">
                  <a:moveTo>
                    <a:pt x="1" y="3126"/>
                  </a:moveTo>
                  <a:lnTo>
                    <a:pt x="139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408;p54">
              <a:extLst>
                <a:ext uri="{FF2B5EF4-FFF2-40B4-BE49-F238E27FC236}">
                  <a16:creationId xmlns:a16="http://schemas.microsoft.com/office/drawing/2014/main" id="{65BA3A69-6697-0B4F-B5E3-06A303681B5B}"/>
                </a:ext>
              </a:extLst>
            </p:cNvPr>
            <p:cNvSpPr/>
            <p:nvPr/>
          </p:nvSpPr>
          <p:spPr>
            <a:xfrm>
              <a:off x="7085878" y="1835890"/>
              <a:ext cx="36792" cy="65192"/>
            </a:xfrm>
            <a:custGeom>
              <a:avLst/>
              <a:gdLst/>
              <a:ahLst/>
              <a:cxnLst/>
              <a:rect l="l" t="t" r="r" b="b"/>
              <a:pathLst>
                <a:path w="2109" h="3737" extrusionOk="0">
                  <a:moveTo>
                    <a:pt x="1761" y="0"/>
                  </a:moveTo>
                  <a:cubicBezTo>
                    <a:pt x="1643" y="0"/>
                    <a:pt x="1531" y="68"/>
                    <a:pt x="1480" y="182"/>
                  </a:cubicBezTo>
                  <a:lnTo>
                    <a:pt x="91" y="3307"/>
                  </a:lnTo>
                  <a:cubicBezTo>
                    <a:pt x="1" y="3508"/>
                    <a:pt x="149" y="3737"/>
                    <a:pt x="371" y="3737"/>
                  </a:cubicBezTo>
                  <a:cubicBezTo>
                    <a:pt x="492" y="3737"/>
                    <a:pt x="601" y="3666"/>
                    <a:pt x="650" y="3556"/>
                  </a:cubicBezTo>
                  <a:lnTo>
                    <a:pt x="2040" y="431"/>
                  </a:lnTo>
                  <a:cubicBezTo>
                    <a:pt x="2109" y="277"/>
                    <a:pt x="2039" y="95"/>
                    <a:pt x="1885" y="27"/>
                  </a:cubicBezTo>
                  <a:cubicBezTo>
                    <a:pt x="1845" y="9"/>
                    <a:pt x="1802" y="0"/>
                    <a:pt x="1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409;p54">
              <a:extLst>
                <a:ext uri="{FF2B5EF4-FFF2-40B4-BE49-F238E27FC236}">
                  <a16:creationId xmlns:a16="http://schemas.microsoft.com/office/drawing/2014/main" id="{E8636F4C-6EBE-9E4B-B8E6-8C7CA765D139}"/>
                </a:ext>
              </a:extLst>
            </p:cNvPr>
            <p:cNvSpPr/>
            <p:nvPr/>
          </p:nvSpPr>
          <p:spPr>
            <a:xfrm>
              <a:off x="7451281" y="2323966"/>
              <a:ext cx="247859" cy="271654"/>
            </a:xfrm>
            <a:custGeom>
              <a:avLst/>
              <a:gdLst/>
              <a:ahLst/>
              <a:cxnLst/>
              <a:rect l="l" t="t" r="r" b="b"/>
              <a:pathLst>
                <a:path w="14208" h="15572" extrusionOk="0">
                  <a:moveTo>
                    <a:pt x="11745" y="0"/>
                  </a:moveTo>
                  <a:cubicBezTo>
                    <a:pt x="11745" y="0"/>
                    <a:pt x="4073" y="6821"/>
                    <a:pt x="2084" y="8809"/>
                  </a:cubicBezTo>
                  <a:cubicBezTo>
                    <a:pt x="95" y="10798"/>
                    <a:pt x="1" y="14587"/>
                    <a:pt x="1895" y="15439"/>
                  </a:cubicBezTo>
                  <a:cubicBezTo>
                    <a:pt x="2098" y="15531"/>
                    <a:pt x="2348" y="15572"/>
                    <a:pt x="2634" y="15572"/>
                  </a:cubicBezTo>
                  <a:cubicBezTo>
                    <a:pt x="5011" y="15572"/>
                    <a:pt x="9858" y="12706"/>
                    <a:pt x="10704" y="12029"/>
                  </a:cubicBezTo>
                  <a:cubicBezTo>
                    <a:pt x="11651" y="11272"/>
                    <a:pt x="14208" y="474"/>
                    <a:pt x="11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410;p54">
              <a:extLst>
                <a:ext uri="{FF2B5EF4-FFF2-40B4-BE49-F238E27FC236}">
                  <a16:creationId xmlns:a16="http://schemas.microsoft.com/office/drawing/2014/main" id="{4A14920D-1F33-1B4B-965D-F09E297272ED}"/>
                </a:ext>
              </a:extLst>
            </p:cNvPr>
            <p:cNvSpPr/>
            <p:nvPr/>
          </p:nvSpPr>
          <p:spPr>
            <a:xfrm>
              <a:off x="7451106" y="2318628"/>
              <a:ext cx="237706" cy="282243"/>
            </a:xfrm>
            <a:custGeom>
              <a:avLst/>
              <a:gdLst/>
              <a:ahLst/>
              <a:cxnLst/>
              <a:rect l="l" t="t" r="r" b="b"/>
              <a:pathLst>
                <a:path w="13626" h="16179" extrusionOk="0">
                  <a:moveTo>
                    <a:pt x="11828" y="651"/>
                  </a:moveTo>
                  <a:lnTo>
                    <a:pt x="11828" y="652"/>
                  </a:lnTo>
                  <a:cubicBezTo>
                    <a:pt x="12052" y="765"/>
                    <a:pt x="12224" y="1056"/>
                    <a:pt x="12338" y="1517"/>
                  </a:cubicBezTo>
                  <a:cubicBezTo>
                    <a:pt x="13034" y="4335"/>
                    <a:pt x="11168" y="11580"/>
                    <a:pt x="10521" y="12096"/>
                  </a:cubicBezTo>
                  <a:cubicBezTo>
                    <a:pt x="9523" y="12897"/>
                    <a:pt x="4799" y="15576"/>
                    <a:pt x="2652" y="15576"/>
                  </a:cubicBezTo>
                  <a:cubicBezTo>
                    <a:pt x="2409" y="15576"/>
                    <a:pt x="2198" y="15542"/>
                    <a:pt x="2030" y="15466"/>
                  </a:cubicBezTo>
                  <a:cubicBezTo>
                    <a:pt x="1464" y="15212"/>
                    <a:pt x="1068" y="14612"/>
                    <a:pt x="915" y="13778"/>
                  </a:cubicBezTo>
                  <a:cubicBezTo>
                    <a:pt x="637" y="12260"/>
                    <a:pt x="1210" y="10431"/>
                    <a:pt x="2310" y="9331"/>
                  </a:cubicBezTo>
                  <a:cubicBezTo>
                    <a:pt x="4128" y="7513"/>
                    <a:pt x="10807" y="1560"/>
                    <a:pt x="11828" y="651"/>
                  </a:cubicBezTo>
                  <a:close/>
                  <a:moveTo>
                    <a:pt x="11755" y="0"/>
                  </a:moveTo>
                  <a:cubicBezTo>
                    <a:pt x="11681" y="0"/>
                    <a:pt x="11608" y="28"/>
                    <a:pt x="11551" y="78"/>
                  </a:cubicBezTo>
                  <a:cubicBezTo>
                    <a:pt x="11474" y="145"/>
                    <a:pt x="3850" y="6926"/>
                    <a:pt x="1877" y="8899"/>
                  </a:cubicBezTo>
                  <a:cubicBezTo>
                    <a:pt x="643" y="10132"/>
                    <a:pt x="1" y="12184"/>
                    <a:pt x="312" y="13888"/>
                  </a:cubicBezTo>
                  <a:cubicBezTo>
                    <a:pt x="503" y="14926"/>
                    <a:pt x="1023" y="15685"/>
                    <a:pt x="1779" y="16024"/>
                  </a:cubicBezTo>
                  <a:cubicBezTo>
                    <a:pt x="2016" y="16131"/>
                    <a:pt x="2300" y="16178"/>
                    <a:pt x="2625" y="16178"/>
                  </a:cubicBezTo>
                  <a:cubicBezTo>
                    <a:pt x="5231" y="16178"/>
                    <a:pt x="10257" y="13093"/>
                    <a:pt x="10905" y="12575"/>
                  </a:cubicBezTo>
                  <a:cubicBezTo>
                    <a:pt x="11876" y="11797"/>
                    <a:pt x="13625" y="4177"/>
                    <a:pt x="12932" y="1372"/>
                  </a:cubicBezTo>
                  <a:cubicBezTo>
                    <a:pt x="12733" y="571"/>
                    <a:pt x="12357" y="111"/>
                    <a:pt x="11813" y="6"/>
                  </a:cubicBezTo>
                  <a:cubicBezTo>
                    <a:pt x="11794" y="2"/>
                    <a:pt x="11774" y="0"/>
                    <a:pt x="11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411;p54">
              <a:extLst>
                <a:ext uri="{FF2B5EF4-FFF2-40B4-BE49-F238E27FC236}">
                  <a16:creationId xmlns:a16="http://schemas.microsoft.com/office/drawing/2014/main" id="{BF7EC0D5-853F-E249-B70A-685558147F79}"/>
                </a:ext>
              </a:extLst>
            </p:cNvPr>
            <p:cNvSpPr/>
            <p:nvPr/>
          </p:nvSpPr>
          <p:spPr>
            <a:xfrm>
              <a:off x="7688795" y="2621840"/>
              <a:ext cx="482128" cy="474923"/>
            </a:xfrm>
            <a:custGeom>
              <a:avLst/>
              <a:gdLst/>
              <a:ahLst/>
              <a:cxnLst/>
              <a:rect l="l" t="t" r="r" b="b"/>
              <a:pathLst>
                <a:path w="27637" h="27224" extrusionOk="0">
                  <a:moveTo>
                    <a:pt x="17325" y="0"/>
                  </a:moveTo>
                  <a:lnTo>
                    <a:pt x="0" y="11137"/>
                  </a:lnTo>
                  <a:lnTo>
                    <a:pt x="3712" y="27224"/>
                  </a:lnTo>
                  <a:cubicBezTo>
                    <a:pt x="3712" y="27224"/>
                    <a:pt x="23512" y="16912"/>
                    <a:pt x="25574" y="13613"/>
                  </a:cubicBezTo>
                  <a:cubicBezTo>
                    <a:pt x="27637" y="10313"/>
                    <a:pt x="17325" y="0"/>
                    <a:pt x="17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412;p54">
              <a:extLst>
                <a:ext uri="{FF2B5EF4-FFF2-40B4-BE49-F238E27FC236}">
                  <a16:creationId xmlns:a16="http://schemas.microsoft.com/office/drawing/2014/main" id="{8ADBBB3C-93AB-154A-9B0D-47DF4B8CE19E}"/>
                </a:ext>
              </a:extLst>
            </p:cNvPr>
            <p:cNvSpPr/>
            <p:nvPr/>
          </p:nvSpPr>
          <p:spPr>
            <a:xfrm>
              <a:off x="7683090" y="2616519"/>
              <a:ext cx="474452" cy="485582"/>
            </a:xfrm>
            <a:custGeom>
              <a:avLst/>
              <a:gdLst/>
              <a:ahLst/>
              <a:cxnLst/>
              <a:rect l="l" t="t" r="r" b="b"/>
              <a:pathLst>
                <a:path w="27197" h="27835" extrusionOk="0">
                  <a:moveTo>
                    <a:pt x="17609" y="696"/>
                  </a:moveTo>
                  <a:cubicBezTo>
                    <a:pt x="20530" y="3654"/>
                    <a:pt x="27196" y="11268"/>
                    <a:pt x="25642" y="13755"/>
                  </a:cubicBezTo>
                  <a:cubicBezTo>
                    <a:pt x="23795" y="16709"/>
                    <a:pt x="6907" y="25674"/>
                    <a:pt x="4249" y="27074"/>
                  </a:cubicBezTo>
                  <a:lnTo>
                    <a:pt x="674" y="11584"/>
                  </a:lnTo>
                  <a:lnTo>
                    <a:pt x="17609" y="696"/>
                  </a:lnTo>
                  <a:close/>
                  <a:moveTo>
                    <a:pt x="17650" y="0"/>
                  </a:moveTo>
                  <a:cubicBezTo>
                    <a:pt x="17594" y="0"/>
                    <a:pt x="17536" y="16"/>
                    <a:pt x="17486" y="48"/>
                  </a:cubicBezTo>
                  <a:lnTo>
                    <a:pt x="162" y="11186"/>
                  </a:lnTo>
                  <a:cubicBezTo>
                    <a:pt x="54" y="11256"/>
                    <a:pt x="0" y="11385"/>
                    <a:pt x="29" y="11512"/>
                  </a:cubicBezTo>
                  <a:lnTo>
                    <a:pt x="3741" y="27599"/>
                  </a:lnTo>
                  <a:cubicBezTo>
                    <a:pt x="3774" y="27736"/>
                    <a:pt x="3898" y="27835"/>
                    <a:pt x="4039" y="27835"/>
                  </a:cubicBezTo>
                  <a:cubicBezTo>
                    <a:pt x="4089" y="27835"/>
                    <a:pt x="4137" y="27824"/>
                    <a:pt x="4181" y="27801"/>
                  </a:cubicBezTo>
                  <a:cubicBezTo>
                    <a:pt x="4992" y="27378"/>
                    <a:pt x="24078" y="17413"/>
                    <a:pt x="26161" y="14080"/>
                  </a:cubicBezTo>
                  <a:cubicBezTo>
                    <a:pt x="27092" y="12592"/>
                    <a:pt x="25958" y="9768"/>
                    <a:pt x="22792" y="5687"/>
                  </a:cubicBezTo>
                  <a:cubicBezTo>
                    <a:pt x="20487" y="2716"/>
                    <a:pt x="17893" y="116"/>
                    <a:pt x="17868" y="90"/>
                  </a:cubicBezTo>
                  <a:cubicBezTo>
                    <a:pt x="17808" y="31"/>
                    <a:pt x="17730" y="0"/>
                    <a:pt x="17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413;p54">
              <a:extLst>
                <a:ext uri="{FF2B5EF4-FFF2-40B4-BE49-F238E27FC236}">
                  <a16:creationId xmlns:a16="http://schemas.microsoft.com/office/drawing/2014/main" id="{37D1155A-4702-924B-B306-36743C78E1AC}"/>
                </a:ext>
              </a:extLst>
            </p:cNvPr>
            <p:cNvSpPr/>
            <p:nvPr/>
          </p:nvSpPr>
          <p:spPr>
            <a:xfrm>
              <a:off x="7585136" y="2308580"/>
              <a:ext cx="490745" cy="772604"/>
            </a:xfrm>
            <a:custGeom>
              <a:avLst/>
              <a:gdLst/>
              <a:ahLst/>
              <a:cxnLst/>
              <a:rect l="l" t="t" r="r" b="b"/>
              <a:pathLst>
                <a:path w="28131" h="44288" extrusionOk="0">
                  <a:moveTo>
                    <a:pt x="11663" y="1"/>
                  </a:moveTo>
                  <a:cubicBezTo>
                    <a:pt x="10696" y="1"/>
                    <a:pt x="10040" y="220"/>
                    <a:pt x="10040" y="220"/>
                  </a:cubicBezTo>
                  <a:cubicBezTo>
                    <a:pt x="10040" y="220"/>
                    <a:pt x="9267" y="152"/>
                    <a:pt x="8252" y="152"/>
                  </a:cubicBezTo>
                  <a:cubicBezTo>
                    <a:pt x="6857" y="152"/>
                    <a:pt x="5005" y="279"/>
                    <a:pt x="4072" y="882"/>
                  </a:cubicBezTo>
                  <a:cubicBezTo>
                    <a:pt x="2463" y="1924"/>
                    <a:pt x="1326" y="11586"/>
                    <a:pt x="1041" y="17364"/>
                  </a:cubicBezTo>
                  <a:cubicBezTo>
                    <a:pt x="758" y="23141"/>
                    <a:pt x="0" y="27783"/>
                    <a:pt x="379" y="28920"/>
                  </a:cubicBezTo>
                  <a:cubicBezTo>
                    <a:pt x="758" y="30056"/>
                    <a:pt x="10608" y="42465"/>
                    <a:pt x="12029" y="44171"/>
                  </a:cubicBezTo>
                  <a:cubicBezTo>
                    <a:pt x="12095" y="44250"/>
                    <a:pt x="12183" y="44288"/>
                    <a:pt x="12290" y="44288"/>
                  </a:cubicBezTo>
                  <a:cubicBezTo>
                    <a:pt x="14492" y="44288"/>
                    <a:pt x="24985" y="28284"/>
                    <a:pt x="26521" y="24942"/>
                  </a:cubicBezTo>
                  <a:cubicBezTo>
                    <a:pt x="28131" y="21437"/>
                    <a:pt x="27089" y="18217"/>
                    <a:pt x="25006" y="13386"/>
                  </a:cubicBezTo>
                  <a:cubicBezTo>
                    <a:pt x="22922" y="8556"/>
                    <a:pt x="18470" y="4103"/>
                    <a:pt x="15818" y="1641"/>
                  </a:cubicBezTo>
                  <a:cubicBezTo>
                    <a:pt x="14381" y="307"/>
                    <a:pt x="12805" y="1"/>
                    <a:pt x="11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414;p54">
              <a:extLst>
                <a:ext uri="{FF2B5EF4-FFF2-40B4-BE49-F238E27FC236}">
                  <a16:creationId xmlns:a16="http://schemas.microsoft.com/office/drawing/2014/main" id="{6D0B1508-0C4B-7C43-AEB1-E82A06BE5BDF}"/>
                </a:ext>
              </a:extLst>
            </p:cNvPr>
            <p:cNvSpPr/>
            <p:nvPr/>
          </p:nvSpPr>
          <p:spPr>
            <a:xfrm>
              <a:off x="7582450" y="2303137"/>
              <a:ext cx="500113" cy="783368"/>
            </a:xfrm>
            <a:custGeom>
              <a:avLst/>
              <a:gdLst/>
              <a:ahLst/>
              <a:cxnLst/>
              <a:rect l="l" t="t" r="r" b="b"/>
              <a:pathLst>
                <a:path w="28668" h="44905" extrusionOk="0">
                  <a:moveTo>
                    <a:pt x="11811" y="621"/>
                  </a:moveTo>
                  <a:cubicBezTo>
                    <a:pt x="12896" y="621"/>
                    <a:pt x="14399" y="909"/>
                    <a:pt x="15764" y="2177"/>
                  </a:cubicBezTo>
                  <a:cubicBezTo>
                    <a:pt x="20295" y="6383"/>
                    <a:pt x="23361" y="10299"/>
                    <a:pt x="24880" y="13818"/>
                  </a:cubicBezTo>
                  <a:cubicBezTo>
                    <a:pt x="26843" y="18371"/>
                    <a:pt x="28010" y="21617"/>
                    <a:pt x="26397" y="25125"/>
                  </a:cubicBezTo>
                  <a:cubicBezTo>
                    <a:pt x="24405" y="29462"/>
                    <a:pt x="14158" y="44303"/>
                    <a:pt x="12506" y="44303"/>
                  </a:cubicBezTo>
                  <a:cubicBezTo>
                    <a:pt x="12473" y="44303"/>
                    <a:pt x="12444" y="44297"/>
                    <a:pt x="12418" y="44285"/>
                  </a:cubicBezTo>
                  <a:cubicBezTo>
                    <a:pt x="10573" y="42071"/>
                    <a:pt x="1158" y="30140"/>
                    <a:pt x="823" y="29134"/>
                  </a:cubicBezTo>
                  <a:cubicBezTo>
                    <a:pt x="621" y="28527"/>
                    <a:pt x="798" y="26576"/>
                    <a:pt x="1020" y="24106"/>
                  </a:cubicBezTo>
                  <a:cubicBezTo>
                    <a:pt x="1183" y="22313"/>
                    <a:pt x="1384" y="20079"/>
                    <a:pt x="1501" y="17690"/>
                  </a:cubicBezTo>
                  <a:cubicBezTo>
                    <a:pt x="1855" y="10524"/>
                    <a:pt x="3100" y="2287"/>
                    <a:pt x="4392" y="1451"/>
                  </a:cubicBezTo>
                  <a:cubicBezTo>
                    <a:pt x="5261" y="889"/>
                    <a:pt x="7036" y="770"/>
                    <a:pt x="8390" y="770"/>
                  </a:cubicBezTo>
                  <a:cubicBezTo>
                    <a:pt x="9383" y="770"/>
                    <a:pt x="10150" y="834"/>
                    <a:pt x="10168" y="836"/>
                  </a:cubicBezTo>
                  <a:cubicBezTo>
                    <a:pt x="10177" y="837"/>
                    <a:pt x="10186" y="837"/>
                    <a:pt x="10194" y="837"/>
                  </a:cubicBezTo>
                  <a:cubicBezTo>
                    <a:pt x="10227" y="837"/>
                    <a:pt x="10260" y="832"/>
                    <a:pt x="10291" y="822"/>
                  </a:cubicBezTo>
                  <a:cubicBezTo>
                    <a:pt x="10304" y="817"/>
                    <a:pt x="10915" y="621"/>
                    <a:pt x="11811" y="621"/>
                  </a:cubicBezTo>
                  <a:close/>
                  <a:moveTo>
                    <a:pt x="11828" y="0"/>
                  </a:moveTo>
                  <a:cubicBezTo>
                    <a:pt x="10982" y="0"/>
                    <a:pt x="10359" y="162"/>
                    <a:pt x="10161" y="221"/>
                  </a:cubicBezTo>
                  <a:cubicBezTo>
                    <a:pt x="9950" y="205"/>
                    <a:pt x="9266" y="156"/>
                    <a:pt x="8408" y="156"/>
                  </a:cubicBezTo>
                  <a:cubicBezTo>
                    <a:pt x="6974" y="156"/>
                    <a:pt x="5056" y="292"/>
                    <a:pt x="4060" y="937"/>
                  </a:cubicBezTo>
                  <a:cubicBezTo>
                    <a:pt x="2082" y="2219"/>
                    <a:pt x="1085" y="13729"/>
                    <a:pt x="891" y="17661"/>
                  </a:cubicBezTo>
                  <a:cubicBezTo>
                    <a:pt x="773" y="20037"/>
                    <a:pt x="573" y="22263"/>
                    <a:pt x="410" y="24051"/>
                  </a:cubicBezTo>
                  <a:cubicBezTo>
                    <a:pt x="163" y="26790"/>
                    <a:pt x="0" y="28600"/>
                    <a:pt x="243" y="29328"/>
                  </a:cubicBezTo>
                  <a:cubicBezTo>
                    <a:pt x="654" y="30562"/>
                    <a:pt x="10675" y="43149"/>
                    <a:pt x="11949" y="44678"/>
                  </a:cubicBezTo>
                  <a:cubicBezTo>
                    <a:pt x="12073" y="44826"/>
                    <a:pt x="12246" y="44905"/>
                    <a:pt x="12446" y="44905"/>
                  </a:cubicBezTo>
                  <a:cubicBezTo>
                    <a:pt x="12481" y="44904"/>
                    <a:pt x="12517" y="44901"/>
                    <a:pt x="12552" y="44897"/>
                  </a:cubicBezTo>
                  <a:cubicBezTo>
                    <a:pt x="15078" y="44562"/>
                    <a:pt x="25466" y="28619"/>
                    <a:pt x="26953" y="25381"/>
                  </a:cubicBezTo>
                  <a:cubicBezTo>
                    <a:pt x="28667" y="21650"/>
                    <a:pt x="27408" y="18135"/>
                    <a:pt x="25441" y="13576"/>
                  </a:cubicBezTo>
                  <a:cubicBezTo>
                    <a:pt x="23889" y="9979"/>
                    <a:pt x="20773" y="5992"/>
                    <a:pt x="16180" y="1728"/>
                  </a:cubicBezTo>
                  <a:cubicBezTo>
                    <a:pt x="14670" y="325"/>
                    <a:pt x="13026"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415;p54">
              <a:extLst>
                <a:ext uri="{FF2B5EF4-FFF2-40B4-BE49-F238E27FC236}">
                  <a16:creationId xmlns:a16="http://schemas.microsoft.com/office/drawing/2014/main" id="{FE8F2347-5612-C041-972B-70FF0FF6FD4C}"/>
                </a:ext>
              </a:extLst>
            </p:cNvPr>
            <p:cNvSpPr/>
            <p:nvPr/>
          </p:nvSpPr>
          <p:spPr>
            <a:xfrm>
              <a:off x="7742107" y="2399765"/>
              <a:ext cx="205851" cy="284423"/>
            </a:xfrm>
            <a:custGeom>
              <a:avLst/>
              <a:gdLst/>
              <a:ahLst/>
              <a:cxnLst/>
              <a:rect l="l" t="t" r="r" b="b"/>
              <a:pathLst>
                <a:path w="11800" h="16304" extrusionOk="0">
                  <a:moveTo>
                    <a:pt x="9835" y="1"/>
                  </a:moveTo>
                  <a:cubicBezTo>
                    <a:pt x="6881" y="1"/>
                    <a:pt x="1490" y="4488"/>
                    <a:pt x="948" y="6454"/>
                  </a:cubicBezTo>
                  <a:cubicBezTo>
                    <a:pt x="948" y="6454"/>
                    <a:pt x="922" y="6584"/>
                    <a:pt x="880" y="6820"/>
                  </a:cubicBezTo>
                  <a:cubicBezTo>
                    <a:pt x="758" y="7500"/>
                    <a:pt x="496" y="9051"/>
                    <a:pt x="285" y="10811"/>
                  </a:cubicBezTo>
                  <a:cubicBezTo>
                    <a:pt x="1" y="13178"/>
                    <a:pt x="96" y="16304"/>
                    <a:pt x="852" y="16304"/>
                  </a:cubicBezTo>
                  <a:cubicBezTo>
                    <a:pt x="1610" y="16304"/>
                    <a:pt x="11557" y="9106"/>
                    <a:pt x="11745" y="2570"/>
                  </a:cubicBezTo>
                  <a:cubicBezTo>
                    <a:pt x="11799" y="710"/>
                    <a:pt x="11010" y="1"/>
                    <a:pt x="9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416;p54">
              <a:extLst>
                <a:ext uri="{FF2B5EF4-FFF2-40B4-BE49-F238E27FC236}">
                  <a16:creationId xmlns:a16="http://schemas.microsoft.com/office/drawing/2014/main" id="{107C7347-AEB7-4B45-A3EE-E33CB6A5B072}"/>
                </a:ext>
              </a:extLst>
            </p:cNvPr>
            <p:cNvSpPr/>
            <p:nvPr/>
          </p:nvSpPr>
          <p:spPr>
            <a:xfrm>
              <a:off x="7736734" y="2394444"/>
              <a:ext cx="216684" cy="295100"/>
            </a:xfrm>
            <a:custGeom>
              <a:avLst/>
              <a:gdLst/>
              <a:ahLst/>
              <a:cxnLst/>
              <a:rect l="l" t="t" r="r" b="b"/>
              <a:pathLst>
                <a:path w="12421" h="16916" extrusionOk="0">
                  <a:moveTo>
                    <a:pt x="10142" y="612"/>
                  </a:moveTo>
                  <a:cubicBezTo>
                    <a:pt x="10257" y="612"/>
                    <a:pt x="10368" y="619"/>
                    <a:pt x="10474" y="635"/>
                  </a:cubicBezTo>
                  <a:cubicBezTo>
                    <a:pt x="11370" y="770"/>
                    <a:pt x="11786" y="1499"/>
                    <a:pt x="11747" y="2866"/>
                  </a:cubicBezTo>
                  <a:cubicBezTo>
                    <a:pt x="11562" y="9242"/>
                    <a:pt x="1922" y="16149"/>
                    <a:pt x="1175" y="16307"/>
                  </a:cubicBezTo>
                  <a:cubicBezTo>
                    <a:pt x="843" y="16137"/>
                    <a:pt x="573" y="13846"/>
                    <a:pt x="896" y="11152"/>
                  </a:cubicBezTo>
                  <a:cubicBezTo>
                    <a:pt x="1111" y="9363"/>
                    <a:pt x="1382" y="7778"/>
                    <a:pt x="1489" y="7180"/>
                  </a:cubicBezTo>
                  <a:lnTo>
                    <a:pt x="1554" y="6827"/>
                  </a:lnTo>
                  <a:cubicBezTo>
                    <a:pt x="2091" y="4947"/>
                    <a:pt x="7390" y="612"/>
                    <a:pt x="10142" y="612"/>
                  </a:cubicBezTo>
                  <a:close/>
                  <a:moveTo>
                    <a:pt x="10158" y="1"/>
                  </a:moveTo>
                  <a:cubicBezTo>
                    <a:pt x="7090" y="1"/>
                    <a:pt x="1554" y="4523"/>
                    <a:pt x="960" y="6677"/>
                  </a:cubicBezTo>
                  <a:lnTo>
                    <a:pt x="954" y="6701"/>
                  </a:lnTo>
                  <a:lnTo>
                    <a:pt x="887" y="7071"/>
                  </a:lnTo>
                  <a:cubicBezTo>
                    <a:pt x="779" y="7676"/>
                    <a:pt x="506" y="9274"/>
                    <a:pt x="289" y="11079"/>
                  </a:cubicBezTo>
                  <a:cubicBezTo>
                    <a:pt x="77" y="12835"/>
                    <a:pt x="1" y="15911"/>
                    <a:pt x="691" y="16689"/>
                  </a:cubicBezTo>
                  <a:cubicBezTo>
                    <a:pt x="857" y="16876"/>
                    <a:pt x="1038" y="16916"/>
                    <a:pt x="1160" y="16916"/>
                  </a:cubicBezTo>
                  <a:cubicBezTo>
                    <a:pt x="2334" y="16916"/>
                    <a:pt x="12172" y="9354"/>
                    <a:pt x="12359" y="2884"/>
                  </a:cubicBezTo>
                  <a:cubicBezTo>
                    <a:pt x="12421" y="758"/>
                    <a:pt x="11417" y="159"/>
                    <a:pt x="10564" y="30"/>
                  </a:cubicBezTo>
                  <a:cubicBezTo>
                    <a:pt x="10435" y="10"/>
                    <a:pt x="10299" y="1"/>
                    <a:pt x="101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417;p54">
              <a:extLst>
                <a:ext uri="{FF2B5EF4-FFF2-40B4-BE49-F238E27FC236}">
                  <a16:creationId xmlns:a16="http://schemas.microsoft.com/office/drawing/2014/main" id="{3584FBF9-987E-A743-9221-A7EC7E9514C5}"/>
                </a:ext>
              </a:extLst>
            </p:cNvPr>
            <p:cNvSpPr/>
            <p:nvPr/>
          </p:nvSpPr>
          <p:spPr>
            <a:xfrm>
              <a:off x="7712345" y="2270619"/>
              <a:ext cx="252848" cy="301258"/>
            </a:xfrm>
            <a:custGeom>
              <a:avLst/>
              <a:gdLst/>
              <a:ahLst/>
              <a:cxnLst/>
              <a:rect l="l" t="t" r="r" b="b"/>
              <a:pathLst>
                <a:path w="14494" h="17269" extrusionOk="0">
                  <a:moveTo>
                    <a:pt x="5169" y="0"/>
                  </a:moveTo>
                  <a:cubicBezTo>
                    <a:pt x="3951" y="0"/>
                    <a:pt x="2874" y="280"/>
                    <a:pt x="2180" y="974"/>
                  </a:cubicBezTo>
                  <a:cubicBezTo>
                    <a:pt x="2180" y="974"/>
                    <a:pt x="1232" y="4479"/>
                    <a:pt x="1232" y="5048"/>
                  </a:cubicBezTo>
                  <a:cubicBezTo>
                    <a:pt x="1232" y="5616"/>
                    <a:pt x="1611" y="7036"/>
                    <a:pt x="1611" y="7036"/>
                  </a:cubicBezTo>
                  <a:cubicBezTo>
                    <a:pt x="1611" y="7036"/>
                    <a:pt x="1" y="9594"/>
                    <a:pt x="190" y="9879"/>
                  </a:cubicBezTo>
                  <a:cubicBezTo>
                    <a:pt x="379" y="10162"/>
                    <a:pt x="948" y="10636"/>
                    <a:pt x="948" y="10636"/>
                  </a:cubicBezTo>
                  <a:cubicBezTo>
                    <a:pt x="948" y="10636"/>
                    <a:pt x="759" y="14236"/>
                    <a:pt x="1516" y="14993"/>
                  </a:cubicBezTo>
                  <a:cubicBezTo>
                    <a:pt x="1853" y="15330"/>
                    <a:pt x="2656" y="15423"/>
                    <a:pt x="3446" y="15423"/>
                  </a:cubicBezTo>
                  <a:cubicBezTo>
                    <a:pt x="4434" y="15423"/>
                    <a:pt x="5400" y="15277"/>
                    <a:pt x="5400" y="15277"/>
                  </a:cubicBezTo>
                  <a:lnTo>
                    <a:pt x="5400" y="15277"/>
                  </a:lnTo>
                  <a:cubicBezTo>
                    <a:pt x="5400" y="15277"/>
                    <a:pt x="3885" y="17171"/>
                    <a:pt x="5589" y="17266"/>
                  </a:cubicBezTo>
                  <a:cubicBezTo>
                    <a:pt x="5610" y="17268"/>
                    <a:pt x="5632" y="17268"/>
                    <a:pt x="5654" y="17268"/>
                  </a:cubicBezTo>
                  <a:cubicBezTo>
                    <a:pt x="7406" y="17268"/>
                    <a:pt x="11857" y="13545"/>
                    <a:pt x="13168" y="11394"/>
                  </a:cubicBezTo>
                  <a:cubicBezTo>
                    <a:pt x="14494" y="9215"/>
                    <a:pt x="14398" y="5237"/>
                    <a:pt x="13168" y="3247"/>
                  </a:cubicBezTo>
                  <a:cubicBezTo>
                    <a:pt x="12283" y="1819"/>
                    <a:pt x="8272" y="0"/>
                    <a:pt x="5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418;p54">
              <a:extLst>
                <a:ext uri="{FF2B5EF4-FFF2-40B4-BE49-F238E27FC236}">
                  <a16:creationId xmlns:a16="http://schemas.microsoft.com/office/drawing/2014/main" id="{B6D5DCF1-1961-0A46-BB4B-ED7573529FD9}"/>
                </a:ext>
              </a:extLst>
            </p:cNvPr>
            <p:cNvSpPr/>
            <p:nvPr/>
          </p:nvSpPr>
          <p:spPr>
            <a:xfrm>
              <a:off x="7706100" y="2265264"/>
              <a:ext cx="263838" cy="311951"/>
            </a:xfrm>
            <a:custGeom>
              <a:avLst/>
              <a:gdLst/>
              <a:ahLst/>
              <a:cxnLst/>
              <a:rect l="l" t="t" r="r" b="b"/>
              <a:pathLst>
                <a:path w="15124" h="17882" extrusionOk="0">
                  <a:moveTo>
                    <a:pt x="5520" y="612"/>
                  </a:moveTo>
                  <a:cubicBezTo>
                    <a:pt x="5882" y="612"/>
                    <a:pt x="6235" y="638"/>
                    <a:pt x="6558" y="675"/>
                  </a:cubicBezTo>
                  <a:cubicBezTo>
                    <a:pt x="9486" y="1014"/>
                    <a:pt x="12569" y="2589"/>
                    <a:pt x="13265" y="3715"/>
                  </a:cubicBezTo>
                  <a:cubicBezTo>
                    <a:pt x="14477" y="5673"/>
                    <a:pt x="14477" y="9549"/>
                    <a:pt x="13264" y="11542"/>
                  </a:cubicBezTo>
                  <a:cubicBezTo>
                    <a:pt x="11973" y="13663"/>
                    <a:pt x="7625" y="17269"/>
                    <a:pt x="6020" y="17269"/>
                  </a:cubicBezTo>
                  <a:cubicBezTo>
                    <a:pt x="6003" y="17269"/>
                    <a:pt x="5984" y="17268"/>
                    <a:pt x="5965" y="17268"/>
                  </a:cubicBezTo>
                  <a:cubicBezTo>
                    <a:pt x="5808" y="17259"/>
                    <a:pt x="5533" y="17221"/>
                    <a:pt x="5467" y="17074"/>
                  </a:cubicBezTo>
                  <a:cubicBezTo>
                    <a:pt x="5342" y="16797"/>
                    <a:pt x="5710" y="16134"/>
                    <a:pt x="5997" y="15774"/>
                  </a:cubicBezTo>
                  <a:cubicBezTo>
                    <a:pt x="6157" y="15574"/>
                    <a:pt x="6015" y="15278"/>
                    <a:pt x="5758" y="15278"/>
                  </a:cubicBezTo>
                  <a:cubicBezTo>
                    <a:pt x="5742" y="15278"/>
                    <a:pt x="5728" y="15279"/>
                    <a:pt x="5712" y="15282"/>
                  </a:cubicBezTo>
                  <a:cubicBezTo>
                    <a:pt x="5164" y="15365"/>
                    <a:pt x="4476" y="15423"/>
                    <a:pt x="3842" y="15423"/>
                  </a:cubicBezTo>
                  <a:cubicBezTo>
                    <a:pt x="3049" y="15423"/>
                    <a:pt x="2340" y="15332"/>
                    <a:pt x="2091" y="15084"/>
                  </a:cubicBezTo>
                  <a:cubicBezTo>
                    <a:pt x="1610" y="14602"/>
                    <a:pt x="1542" y="12298"/>
                    <a:pt x="1612" y="10959"/>
                  </a:cubicBezTo>
                  <a:cubicBezTo>
                    <a:pt x="1617" y="10862"/>
                    <a:pt x="1576" y="10769"/>
                    <a:pt x="1502" y="10707"/>
                  </a:cubicBezTo>
                  <a:cubicBezTo>
                    <a:pt x="1317" y="10552"/>
                    <a:pt x="996" y="10261"/>
                    <a:pt x="846" y="10074"/>
                  </a:cubicBezTo>
                  <a:cubicBezTo>
                    <a:pt x="920" y="9726"/>
                    <a:pt x="1602" y="8503"/>
                    <a:pt x="2229" y="7507"/>
                  </a:cubicBezTo>
                  <a:cubicBezTo>
                    <a:pt x="2274" y="7435"/>
                    <a:pt x="2288" y="7346"/>
                    <a:pt x="2266" y="7263"/>
                  </a:cubicBezTo>
                  <a:cubicBezTo>
                    <a:pt x="2164" y="6879"/>
                    <a:pt x="1898" y="5787"/>
                    <a:pt x="1898" y="5354"/>
                  </a:cubicBezTo>
                  <a:cubicBezTo>
                    <a:pt x="1898" y="4977"/>
                    <a:pt x="2449" y="2790"/>
                    <a:pt x="2812" y="1442"/>
                  </a:cubicBezTo>
                  <a:cubicBezTo>
                    <a:pt x="3501" y="799"/>
                    <a:pt x="4543" y="612"/>
                    <a:pt x="5520" y="612"/>
                  </a:cubicBezTo>
                  <a:close/>
                  <a:moveTo>
                    <a:pt x="5525" y="1"/>
                  </a:moveTo>
                  <a:cubicBezTo>
                    <a:pt x="4119" y="1"/>
                    <a:pt x="3024" y="363"/>
                    <a:pt x="2322" y="1065"/>
                  </a:cubicBezTo>
                  <a:cubicBezTo>
                    <a:pt x="2284" y="1103"/>
                    <a:pt x="2256" y="1150"/>
                    <a:pt x="2243" y="1202"/>
                  </a:cubicBezTo>
                  <a:cubicBezTo>
                    <a:pt x="2144" y="1564"/>
                    <a:pt x="1285" y="4762"/>
                    <a:pt x="1285" y="5355"/>
                  </a:cubicBezTo>
                  <a:cubicBezTo>
                    <a:pt x="1285" y="5862"/>
                    <a:pt x="1542" y="6911"/>
                    <a:pt x="1640" y="7293"/>
                  </a:cubicBezTo>
                  <a:cubicBezTo>
                    <a:pt x="1" y="9913"/>
                    <a:pt x="191" y="10200"/>
                    <a:pt x="294" y="10355"/>
                  </a:cubicBezTo>
                  <a:cubicBezTo>
                    <a:pt x="453" y="10592"/>
                    <a:pt x="806" y="10915"/>
                    <a:pt x="994" y="11077"/>
                  </a:cubicBezTo>
                  <a:cubicBezTo>
                    <a:pt x="956" y="11948"/>
                    <a:pt x="898" y="14756"/>
                    <a:pt x="1659" y="15516"/>
                  </a:cubicBezTo>
                  <a:cubicBezTo>
                    <a:pt x="2071" y="15929"/>
                    <a:pt x="2968" y="16042"/>
                    <a:pt x="3831" y="16042"/>
                  </a:cubicBezTo>
                  <a:cubicBezTo>
                    <a:pt x="4304" y="16042"/>
                    <a:pt x="4767" y="16008"/>
                    <a:pt x="5134" y="15970"/>
                  </a:cubicBezTo>
                  <a:lnTo>
                    <a:pt x="5134" y="15970"/>
                  </a:lnTo>
                  <a:cubicBezTo>
                    <a:pt x="4913" y="16374"/>
                    <a:pt x="4720" y="16902"/>
                    <a:pt x="4907" y="17323"/>
                  </a:cubicBezTo>
                  <a:cubicBezTo>
                    <a:pt x="5059" y="17663"/>
                    <a:pt x="5403" y="17849"/>
                    <a:pt x="5931" y="17879"/>
                  </a:cubicBezTo>
                  <a:cubicBezTo>
                    <a:pt x="5956" y="17880"/>
                    <a:pt x="5982" y="17881"/>
                    <a:pt x="6007" y="17881"/>
                  </a:cubicBezTo>
                  <a:cubicBezTo>
                    <a:pt x="7959" y="17881"/>
                    <a:pt x="12483" y="14002"/>
                    <a:pt x="13787" y="11861"/>
                  </a:cubicBezTo>
                  <a:cubicBezTo>
                    <a:pt x="15123" y="9666"/>
                    <a:pt x="15122" y="5552"/>
                    <a:pt x="13786" y="3394"/>
                  </a:cubicBezTo>
                  <a:cubicBezTo>
                    <a:pt x="12915" y="1987"/>
                    <a:pt x="9503" y="402"/>
                    <a:pt x="6629" y="68"/>
                  </a:cubicBezTo>
                  <a:cubicBezTo>
                    <a:pt x="6242" y="23"/>
                    <a:pt x="5874" y="1"/>
                    <a:pt x="5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419;p54">
              <a:extLst>
                <a:ext uri="{FF2B5EF4-FFF2-40B4-BE49-F238E27FC236}">
                  <a16:creationId xmlns:a16="http://schemas.microsoft.com/office/drawing/2014/main" id="{0D1BF300-B50E-0344-8800-9D4F0C930AB0}"/>
                </a:ext>
              </a:extLst>
            </p:cNvPr>
            <p:cNvSpPr/>
            <p:nvPr/>
          </p:nvSpPr>
          <p:spPr>
            <a:xfrm>
              <a:off x="7720614" y="2166159"/>
              <a:ext cx="337107" cy="299967"/>
            </a:xfrm>
            <a:custGeom>
              <a:avLst/>
              <a:gdLst/>
              <a:ahLst/>
              <a:cxnLst/>
              <a:rect l="l" t="t" r="r" b="b"/>
              <a:pathLst>
                <a:path w="19324" h="17195" extrusionOk="0">
                  <a:moveTo>
                    <a:pt x="11115" y="1"/>
                  </a:moveTo>
                  <a:cubicBezTo>
                    <a:pt x="10707" y="1"/>
                    <a:pt x="10313" y="46"/>
                    <a:pt x="9946" y="143"/>
                  </a:cubicBezTo>
                  <a:cubicBezTo>
                    <a:pt x="9946" y="143"/>
                    <a:pt x="2653" y="1090"/>
                    <a:pt x="1327" y="3931"/>
                  </a:cubicBezTo>
                  <a:cubicBezTo>
                    <a:pt x="1" y="6773"/>
                    <a:pt x="3032" y="10278"/>
                    <a:pt x="5211" y="10751"/>
                  </a:cubicBezTo>
                  <a:cubicBezTo>
                    <a:pt x="6764" y="11089"/>
                    <a:pt x="7933" y="11138"/>
                    <a:pt x="8475" y="11138"/>
                  </a:cubicBezTo>
                  <a:cubicBezTo>
                    <a:pt x="8693" y="11138"/>
                    <a:pt x="8810" y="11130"/>
                    <a:pt x="8810" y="11130"/>
                  </a:cubicBezTo>
                  <a:lnTo>
                    <a:pt x="8810" y="11130"/>
                  </a:lnTo>
                  <a:cubicBezTo>
                    <a:pt x="8810" y="11130"/>
                    <a:pt x="6537" y="13119"/>
                    <a:pt x="7957" y="13592"/>
                  </a:cubicBezTo>
                  <a:cubicBezTo>
                    <a:pt x="9378" y="14066"/>
                    <a:pt x="10042" y="13782"/>
                    <a:pt x="10042" y="14256"/>
                  </a:cubicBezTo>
                  <a:cubicBezTo>
                    <a:pt x="10042" y="14729"/>
                    <a:pt x="8620" y="16244"/>
                    <a:pt x="9852" y="16340"/>
                  </a:cubicBezTo>
                  <a:cubicBezTo>
                    <a:pt x="9879" y="16342"/>
                    <a:pt x="9905" y="16343"/>
                    <a:pt x="9930" y="16343"/>
                  </a:cubicBezTo>
                  <a:cubicBezTo>
                    <a:pt x="10982" y="16343"/>
                    <a:pt x="11394" y="14662"/>
                    <a:pt x="12006" y="14662"/>
                  </a:cubicBezTo>
                  <a:cubicBezTo>
                    <a:pt x="12074" y="14662"/>
                    <a:pt x="12145" y="14683"/>
                    <a:pt x="12220" y="14729"/>
                  </a:cubicBezTo>
                  <a:cubicBezTo>
                    <a:pt x="12977" y="15203"/>
                    <a:pt x="11935" y="17097"/>
                    <a:pt x="12315" y="17193"/>
                  </a:cubicBezTo>
                  <a:cubicBezTo>
                    <a:pt x="12319" y="17194"/>
                    <a:pt x="12324" y="17194"/>
                    <a:pt x="12330" y="17194"/>
                  </a:cubicBezTo>
                  <a:cubicBezTo>
                    <a:pt x="12781" y="17194"/>
                    <a:pt x="16311" y="13450"/>
                    <a:pt x="17808" y="9520"/>
                  </a:cubicBezTo>
                  <a:cubicBezTo>
                    <a:pt x="19324" y="5542"/>
                    <a:pt x="17240" y="3078"/>
                    <a:pt x="15724" y="1752"/>
                  </a:cubicBezTo>
                  <a:cubicBezTo>
                    <a:pt x="14517" y="696"/>
                    <a:pt x="12710" y="1"/>
                    <a:pt x="11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420;p54">
              <a:extLst>
                <a:ext uri="{FF2B5EF4-FFF2-40B4-BE49-F238E27FC236}">
                  <a16:creationId xmlns:a16="http://schemas.microsoft.com/office/drawing/2014/main" id="{6F356D70-3FF0-014B-A9B7-AB72ED709A17}"/>
                </a:ext>
              </a:extLst>
            </p:cNvPr>
            <p:cNvSpPr/>
            <p:nvPr/>
          </p:nvSpPr>
          <p:spPr>
            <a:xfrm>
              <a:off x="7727052" y="2160803"/>
              <a:ext cx="329745" cy="310591"/>
            </a:xfrm>
            <a:custGeom>
              <a:avLst/>
              <a:gdLst/>
              <a:ahLst/>
              <a:cxnLst/>
              <a:rect l="l" t="t" r="r" b="b"/>
              <a:pathLst>
                <a:path w="18902" h="17804" extrusionOk="0">
                  <a:moveTo>
                    <a:pt x="10741" y="615"/>
                  </a:moveTo>
                  <a:cubicBezTo>
                    <a:pt x="12224" y="615"/>
                    <a:pt x="13962" y="1248"/>
                    <a:pt x="15154" y="2290"/>
                  </a:cubicBezTo>
                  <a:cubicBezTo>
                    <a:pt x="17590" y="4422"/>
                    <a:pt x="18245" y="6852"/>
                    <a:pt x="17153" y="9718"/>
                  </a:cubicBezTo>
                  <a:cubicBezTo>
                    <a:pt x="15875" y="13072"/>
                    <a:pt x="13205" y="16127"/>
                    <a:pt x="12223" y="16977"/>
                  </a:cubicBezTo>
                  <a:cubicBezTo>
                    <a:pt x="12237" y="16910"/>
                    <a:pt x="12254" y="16845"/>
                    <a:pt x="12267" y="16785"/>
                  </a:cubicBezTo>
                  <a:cubicBezTo>
                    <a:pt x="12429" y="16106"/>
                    <a:pt x="12650" y="15176"/>
                    <a:pt x="12012" y="14777"/>
                  </a:cubicBezTo>
                  <a:cubicBezTo>
                    <a:pt x="11880" y="14694"/>
                    <a:pt x="11755" y="14659"/>
                    <a:pt x="11639" y="14659"/>
                  </a:cubicBezTo>
                  <a:lnTo>
                    <a:pt x="11639" y="14658"/>
                  </a:lnTo>
                  <a:cubicBezTo>
                    <a:pt x="11219" y="14658"/>
                    <a:pt x="10892" y="15111"/>
                    <a:pt x="10639" y="15460"/>
                  </a:cubicBezTo>
                  <a:cubicBezTo>
                    <a:pt x="10268" y="15972"/>
                    <a:pt x="9961" y="16344"/>
                    <a:pt x="9564" y="16344"/>
                  </a:cubicBezTo>
                  <a:cubicBezTo>
                    <a:pt x="9545" y="16344"/>
                    <a:pt x="9525" y="16343"/>
                    <a:pt x="9505" y="16341"/>
                  </a:cubicBezTo>
                  <a:cubicBezTo>
                    <a:pt x="9350" y="16329"/>
                    <a:pt x="9297" y="16291"/>
                    <a:pt x="9293" y="16282"/>
                  </a:cubicBezTo>
                  <a:cubicBezTo>
                    <a:pt x="9222" y="16151"/>
                    <a:pt x="9522" y="15612"/>
                    <a:pt x="9648" y="15382"/>
                  </a:cubicBezTo>
                  <a:cubicBezTo>
                    <a:pt x="9832" y="15050"/>
                    <a:pt x="9977" y="14789"/>
                    <a:pt x="9977" y="14562"/>
                  </a:cubicBezTo>
                  <a:cubicBezTo>
                    <a:pt x="9977" y="14028"/>
                    <a:pt x="9515" y="13967"/>
                    <a:pt x="9068" y="13909"/>
                  </a:cubicBezTo>
                  <a:cubicBezTo>
                    <a:pt x="8734" y="13866"/>
                    <a:pt x="8280" y="13807"/>
                    <a:pt x="7684" y="13609"/>
                  </a:cubicBezTo>
                  <a:cubicBezTo>
                    <a:pt x="7457" y="13533"/>
                    <a:pt x="7438" y="13436"/>
                    <a:pt x="7432" y="13404"/>
                  </a:cubicBezTo>
                  <a:cubicBezTo>
                    <a:pt x="7353" y="13012"/>
                    <a:pt x="8107" y="12136"/>
                    <a:pt x="8641" y="11666"/>
                  </a:cubicBezTo>
                  <a:cubicBezTo>
                    <a:pt x="8740" y="11581"/>
                    <a:pt x="8773" y="11440"/>
                    <a:pt x="8723" y="11319"/>
                  </a:cubicBezTo>
                  <a:cubicBezTo>
                    <a:pt x="8675" y="11204"/>
                    <a:pt x="8574" y="11130"/>
                    <a:pt x="8440" y="11130"/>
                  </a:cubicBezTo>
                  <a:cubicBezTo>
                    <a:pt x="8433" y="11130"/>
                    <a:pt x="8427" y="11131"/>
                    <a:pt x="8420" y="11131"/>
                  </a:cubicBezTo>
                  <a:cubicBezTo>
                    <a:pt x="8416" y="11131"/>
                    <a:pt x="8312" y="11138"/>
                    <a:pt x="8120" y="11138"/>
                  </a:cubicBezTo>
                  <a:cubicBezTo>
                    <a:pt x="7601" y="11138"/>
                    <a:pt x="6442" y="11092"/>
                    <a:pt x="4906" y="10758"/>
                  </a:cubicBezTo>
                  <a:cubicBezTo>
                    <a:pt x="3666" y="10489"/>
                    <a:pt x="2175" y="9164"/>
                    <a:pt x="1437" y="7675"/>
                  </a:cubicBezTo>
                  <a:cubicBezTo>
                    <a:pt x="1026" y="6846"/>
                    <a:pt x="659" y="5600"/>
                    <a:pt x="1235" y="4367"/>
                  </a:cubicBezTo>
                  <a:cubicBezTo>
                    <a:pt x="2475" y="1711"/>
                    <a:pt x="9545" y="762"/>
                    <a:pt x="9616" y="752"/>
                  </a:cubicBezTo>
                  <a:cubicBezTo>
                    <a:pt x="9629" y="751"/>
                    <a:pt x="9643" y="749"/>
                    <a:pt x="9655" y="746"/>
                  </a:cubicBezTo>
                  <a:cubicBezTo>
                    <a:pt x="9991" y="657"/>
                    <a:pt x="10357" y="615"/>
                    <a:pt x="10741" y="615"/>
                  </a:cubicBezTo>
                  <a:close/>
                  <a:moveTo>
                    <a:pt x="10754" y="1"/>
                  </a:moveTo>
                  <a:cubicBezTo>
                    <a:pt x="10321" y="1"/>
                    <a:pt x="9904" y="49"/>
                    <a:pt x="9518" y="149"/>
                  </a:cubicBezTo>
                  <a:cubicBezTo>
                    <a:pt x="9009" y="216"/>
                    <a:pt x="2039" y="1195"/>
                    <a:pt x="680" y="4109"/>
                  </a:cubicBezTo>
                  <a:cubicBezTo>
                    <a:pt x="1" y="5562"/>
                    <a:pt x="418" y="6998"/>
                    <a:pt x="889" y="7946"/>
                  </a:cubicBezTo>
                  <a:cubicBezTo>
                    <a:pt x="1714" y="9612"/>
                    <a:pt x="3349" y="11047"/>
                    <a:pt x="4775" y="11357"/>
                  </a:cubicBezTo>
                  <a:cubicBezTo>
                    <a:pt x="6039" y="11633"/>
                    <a:pt x="7049" y="11719"/>
                    <a:pt x="7691" y="11744"/>
                  </a:cubicBezTo>
                  <a:cubicBezTo>
                    <a:pt x="7239" y="12234"/>
                    <a:pt x="6715" y="12950"/>
                    <a:pt x="6831" y="13526"/>
                  </a:cubicBezTo>
                  <a:cubicBezTo>
                    <a:pt x="6874" y="13743"/>
                    <a:pt x="7025" y="14035"/>
                    <a:pt x="7490" y="14190"/>
                  </a:cubicBezTo>
                  <a:cubicBezTo>
                    <a:pt x="8142" y="14407"/>
                    <a:pt x="8651" y="14473"/>
                    <a:pt x="8988" y="14518"/>
                  </a:cubicBezTo>
                  <a:cubicBezTo>
                    <a:pt x="9133" y="14535"/>
                    <a:pt x="9309" y="14561"/>
                    <a:pt x="9355" y="14561"/>
                  </a:cubicBezTo>
                  <a:cubicBezTo>
                    <a:pt x="9360" y="14561"/>
                    <a:pt x="9363" y="14560"/>
                    <a:pt x="9365" y="14560"/>
                  </a:cubicBezTo>
                  <a:lnTo>
                    <a:pt x="9365" y="14560"/>
                  </a:lnTo>
                  <a:cubicBezTo>
                    <a:pt x="9358" y="14644"/>
                    <a:pt x="9211" y="14910"/>
                    <a:pt x="9113" y="15086"/>
                  </a:cubicBezTo>
                  <a:cubicBezTo>
                    <a:pt x="8837" y="15583"/>
                    <a:pt x="8524" y="16148"/>
                    <a:pt x="8753" y="16574"/>
                  </a:cubicBezTo>
                  <a:cubicBezTo>
                    <a:pt x="8875" y="16798"/>
                    <a:pt x="9111" y="16925"/>
                    <a:pt x="9459" y="16951"/>
                  </a:cubicBezTo>
                  <a:cubicBezTo>
                    <a:pt x="9493" y="16954"/>
                    <a:pt x="9527" y="16955"/>
                    <a:pt x="9560" y="16955"/>
                  </a:cubicBezTo>
                  <a:cubicBezTo>
                    <a:pt x="10313" y="16955"/>
                    <a:pt x="10786" y="16303"/>
                    <a:pt x="11134" y="15820"/>
                  </a:cubicBezTo>
                  <a:cubicBezTo>
                    <a:pt x="11393" y="15464"/>
                    <a:pt x="11540" y="15283"/>
                    <a:pt x="11642" y="15283"/>
                  </a:cubicBezTo>
                  <a:cubicBezTo>
                    <a:pt x="11658" y="15283"/>
                    <a:pt x="11673" y="15287"/>
                    <a:pt x="11688" y="15296"/>
                  </a:cubicBezTo>
                  <a:cubicBezTo>
                    <a:pt x="11954" y="15461"/>
                    <a:pt x="11784" y="16173"/>
                    <a:pt x="11672" y="16643"/>
                  </a:cubicBezTo>
                  <a:cubicBezTo>
                    <a:pt x="11545" y="17178"/>
                    <a:pt x="11424" y="17685"/>
                    <a:pt x="11872" y="17797"/>
                  </a:cubicBezTo>
                  <a:cubicBezTo>
                    <a:pt x="11891" y="17801"/>
                    <a:pt x="11913" y="17803"/>
                    <a:pt x="11934" y="17803"/>
                  </a:cubicBezTo>
                  <a:cubicBezTo>
                    <a:pt x="12913" y="17803"/>
                    <a:pt x="16481" y="13200"/>
                    <a:pt x="17724" y="9936"/>
                  </a:cubicBezTo>
                  <a:cubicBezTo>
                    <a:pt x="18901" y="6846"/>
                    <a:pt x="18171" y="4118"/>
                    <a:pt x="15556" y="1829"/>
                  </a:cubicBezTo>
                  <a:cubicBezTo>
                    <a:pt x="14244" y="682"/>
                    <a:pt x="12386" y="1"/>
                    <a:pt x="10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421;p54">
              <a:extLst>
                <a:ext uri="{FF2B5EF4-FFF2-40B4-BE49-F238E27FC236}">
                  <a16:creationId xmlns:a16="http://schemas.microsoft.com/office/drawing/2014/main" id="{EBC4E15B-E1B3-4849-86DF-59AB270469BF}"/>
                </a:ext>
              </a:extLst>
            </p:cNvPr>
            <p:cNvSpPr/>
            <p:nvPr/>
          </p:nvSpPr>
          <p:spPr>
            <a:xfrm>
              <a:off x="7877602" y="2414855"/>
              <a:ext cx="69414" cy="69937"/>
            </a:xfrm>
            <a:custGeom>
              <a:avLst/>
              <a:gdLst/>
              <a:ahLst/>
              <a:cxnLst/>
              <a:rect l="l" t="t" r="r" b="b"/>
              <a:pathLst>
                <a:path w="3979" h="4009" extrusionOk="0">
                  <a:moveTo>
                    <a:pt x="2862" y="0"/>
                  </a:moveTo>
                  <a:cubicBezTo>
                    <a:pt x="2025" y="0"/>
                    <a:pt x="947" y="2464"/>
                    <a:pt x="947" y="2464"/>
                  </a:cubicBezTo>
                  <a:lnTo>
                    <a:pt x="0" y="3599"/>
                  </a:lnTo>
                  <a:cubicBezTo>
                    <a:pt x="0" y="3599"/>
                    <a:pt x="863" y="4008"/>
                    <a:pt x="1709" y="4008"/>
                  </a:cubicBezTo>
                  <a:cubicBezTo>
                    <a:pt x="2084" y="4008"/>
                    <a:pt x="2456" y="3927"/>
                    <a:pt x="2747" y="3694"/>
                  </a:cubicBezTo>
                  <a:cubicBezTo>
                    <a:pt x="3694" y="2937"/>
                    <a:pt x="3978" y="759"/>
                    <a:pt x="3126" y="95"/>
                  </a:cubicBezTo>
                  <a:cubicBezTo>
                    <a:pt x="3042" y="30"/>
                    <a:pt x="2953" y="0"/>
                    <a:pt x="28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422;p54">
              <a:extLst>
                <a:ext uri="{FF2B5EF4-FFF2-40B4-BE49-F238E27FC236}">
                  <a16:creationId xmlns:a16="http://schemas.microsoft.com/office/drawing/2014/main" id="{92A0EB2E-D74D-6B4F-B93D-0854E0C47E91}"/>
                </a:ext>
              </a:extLst>
            </p:cNvPr>
            <p:cNvSpPr/>
            <p:nvPr/>
          </p:nvSpPr>
          <p:spPr>
            <a:xfrm>
              <a:off x="7871531" y="2409499"/>
              <a:ext cx="74891" cy="80596"/>
            </a:xfrm>
            <a:custGeom>
              <a:avLst/>
              <a:gdLst/>
              <a:ahLst/>
              <a:cxnLst/>
              <a:rect l="l" t="t" r="r" b="b"/>
              <a:pathLst>
                <a:path w="4293" h="4620" extrusionOk="0">
                  <a:moveTo>
                    <a:pt x="3212" y="0"/>
                  </a:moveTo>
                  <a:cubicBezTo>
                    <a:pt x="3148" y="0"/>
                    <a:pt x="3083" y="9"/>
                    <a:pt x="3017" y="26"/>
                  </a:cubicBezTo>
                  <a:cubicBezTo>
                    <a:pt x="2101" y="257"/>
                    <a:pt x="1188" y="2250"/>
                    <a:pt x="1015" y="2647"/>
                  </a:cubicBezTo>
                  <a:cubicBezTo>
                    <a:pt x="948" y="2802"/>
                    <a:pt x="1017" y="2982"/>
                    <a:pt x="1172" y="3050"/>
                  </a:cubicBezTo>
                  <a:cubicBezTo>
                    <a:pt x="1212" y="3067"/>
                    <a:pt x="1254" y="3076"/>
                    <a:pt x="1295" y="3076"/>
                  </a:cubicBezTo>
                  <a:cubicBezTo>
                    <a:pt x="1413" y="3076"/>
                    <a:pt x="1526" y="3007"/>
                    <a:pt x="1576" y="2892"/>
                  </a:cubicBezTo>
                  <a:cubicBezTo>
                    <a:pt x="1959" y="2018"/>
                    <a:pt x="2704" y="736"/>
                    <a:pt x="3167" y="618"/>
                  </a:cubicBezTo>
                  <a:cubicBezTo>
                    <a:pt x="3183" y="614"/>
                    <a:pt x="3196" y="612"/>
                    <a:pt x="3209" y="612"/>
                  </a:cubicBezTo>
                  <a:cubicBezTo>
                    <a:pt x="3236" y="612"/>
                    <a:pt x="3259" y="622"/>
                    <a:pt x="3286" y="643"/>
                  </a:cubicBezTo>
                  <a:cubicBezTo>
                    <a:pt x="3530" y="832"/>
                    <a:pt x="3673" y="1240"/>
                    <a:pt x="3676" y="1760"/>
                  </a:cubicBezTo>
                  <a:cubicBezTo>
                    <a:pt x="3681" y="2558"/>
                    <a:pt x="3356" y="3400"/>
                    <a:pt x="2904" y="3762"/>
                  </a:cubicBezTo>
                  <a:cubicBezTo>
                    <a:pt x="2680" y="3942"/>
                    <a:pt x="2376" y="4007"/>
                    <a:pt x="2056" y="4007"/>
                  </a:cubicBezTo>
                  <a:cubicBezTo>
                    <a:pt x="1447" y="4007"/>
                    <a:pt x="777" y="3769"/>
                    <a:pt x="479" y="3629"/>
                  </a:cubicBezTo>
                  <a:cubicBezTo>
                    <a:pt x="437" y="3610"/>
                    <a:pt x="393" y="3601"/>
                    <a:pt x="350" y="3601"/>
                  </a:cubicBezTo>
                  <a:cubicBezTo>
                    <a:pt x="235" y="3601"/>
                    <a:pt x="125" y="3665"/>
                    <a:pt x="72" y="3775"/>
                  </a:cubicBezTo>
                  <a:cubicBezTo>
                    <a:pt x="0" y="3928"/>
                    <a:pt x="65" y="4110"/>
                    <a:pt x="217" y="4183"/>
                  </a:cubicBezTo>
                  <a:cubicBezTo>
                    <a:pt x="272" y="4209"/>
                    <a:pt x="1154" y="4619"/>
                    <a:pt x="2055" y="4619"/>
                  </a:cubicBezTo>
                  <a:cubicBezTo>
                    <a:pt x="2492" y="4619"/>
                    <a:pt x="2933" y="4523"/>
                    <a:pt x="3286" y="4240"/>
                  </a:cubicBezTo>
                  <a:cubicBezTo>
                    <a:pt x="3985" y="3681"/>
                    <a:pt x="4293" y="2589"/>
                    <a:pt x="4287" y="1756"/>
                  </a:cubicBezTo>
                  <a:cubicBezTo>
                    <a:pt x="4283" y="1037"/>
                    <a:pt x="4060" y="470"/>
                    <a:pt x="3662" y="160"/>
                  </a:cubicBezTo>
                  <a:cubicBezTo>
                    <a:pt x="3526" y="54"/>
                    <a:pt x="3373" y="0"/>
                    <a:pt x="3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423;p54">
              <a:extLst>
                <a:ext uri="{FF2B5EF4-FFF2-40B4-BE49-F238E27FC236}">
                  <a16:creationId xmlns:a16="http://schemas.microsoft.com/office/drawing/2014/main" id="{83A7BD9B-7F51-454F-890C-1C750CF16380}"/>
                </a:ext>
              </a:extLst>
            </p:cNvPr>
            <p:cNvSpPr/>
            <p:nvPr/>
          </p:nvSpPr>
          <p:spPr>
            <a:xfrm>
              <a:off x="7747061" y="2576762"/>
              <a:ext cx="52893" cy="79357"/>
            </a:xfrm>
            <a:custGeom>
              <a:avLst/>
              <a:gdLst/>
              <a:ahLst/>
              <a:cxnLst/>
              <a:rect l="l" t="t" r="r" b="b"/>
              <a:pathLst>
                <a:path w="3032" h="4549" extrusionOk="0">
                  <a:moveTo>
                    <a:pt x="3031" y="1"/>
                  </a:moveTo>
                  <a:lnTo>
                    <a:pt x="0" y="1516"/>
                  </a:lnTo>
                  <a:lnTo>
                    <a:pt x="2558" y="4548"/>
                  </a:lnTo>
                  <a:lnTo>
                    <a:pt x="30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424;p54">
              <a:extLst>
                <a:ext uri="{FF2B5EF4-FFF2-40B4-BE49-F238E27FC236}">
                  <a16:creationId xmlns:a16="http://schemas.microsoft.com/office/drawing/2014/main" id="{0AF6135E-F5FB-5B49-8BA9-29E26C902890}"/>
                </a:ext>
              </a:extLst>
            </p:cNvPr>
            <p:cNvSpPr/>
            <p:nvPr/>
          </p:nvSpPr>
          <p:spPr>
            <a:xfrm>
              <a:off x="7740868" y="2571424"/>
              <a:ext cx="64721" cy="90034"/>
            </a:xfrm>
            <a:custGeom>
              <a:avLst/>
              <a:gdLst/>
              <a:ahLst/>
              <a:cxnLst/>
              <a:rect l="l" t="t" r="r" b="b"/>
              <a:pathLst>
                <a:path w="3710" h="5161" extrusionOk="0">
                  <a:moveTo>
                    <a:pt x="3386" y="1"/>
                  </a:moveTo>
                  <a:cubicBezTo>
                    <a:pt x="3341" y="1"/>
                    <a:pt x="3295" y="11"/>
                    <a:pt x="3250" y="33"/>
                  </a:cubicBezTo>
                  <a:lnTo>
                    <a:pt x="218" y="1549"/>
                  </a:lnTo>
                  <a:cubicBezTo>
                    <a:pt x="65" y="1623"/>
                    <a:pt x="1" y="1809"/>
                    <a:pt x="77" y="1962"/>
                  </a:cubicBezTo>
                  <a:cubicBezTo>
                    <a:pt x="131" y="2069"/>
                    <a:pt x="239" y="2130"/>
                    <a:pt x="351" y="2130"/>
                  </a:cubicBezTo>
                  <a:cubicBezTo>
                    <a:pt x="398" y="2130"/>
                    <a:pt x="446" y="2119"/>
                    <a:pt x="491" y="2096"/>
                  </a:cubicBezTo>
                  <a:lnTo>
                    <a:pt x="3024" y="831"/>
                  </a:lnTo>
                  <a:lnTo>
                    <a:pt x="2608" y="4822"/>
                  </a:lnTo>
                  <a:cubicBezTo>
                    <a:pt x="2591" y="4991"/>
                    <a:pt x="2713" y="5140"/>
                    <a:pt x="2881" y="5158"/>
                  </a:cubicBezTo>
                  <a:cubicBezTo>
                    <a:pt x="2892" y="5159"/>
                    <a:pt x="2903" y="5160"/>
                    <a:pt x="2913" y="5160"/>
                  </a:cubicBezTo>
                  <a:cubicBezTo>
                    <a:pt x="3070" y="5160"/>
                    <a:pt x="3201" y="5042"/>
                    <a:pt x="3217" y="4885"/>
                  </a:cubicBezTo>
                  <a:lnTo>
                    <a:pt x="3691" y="339"/>
                  </a:lnTo>
                  <a:cubicBezTo>
                    <a:pt x="3710" y="149"/>
                    <a:pt x="3558" y="1"/>
                    <a:pt x="3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425;p54">
              <a:extLst>
                <a:ext uri="{FF2B5EF4-FFF2-40B4-BE49-F238E27FC236}">
                  <a16:creationId xmlns:a16="http://schemas.microsoft.com/office/drawing/2014/main" id="{8CE04DEA-FE86-8F47-A30D-2E4480F83590}"/>
                </a:ext>
              </a:extLst>
            </p:cNvPr>
            <p:cNvSpPr/>
            <p:nvPr/>
          </p:nvSpPr>
          <p:spPr>
            <a:xfrm>
              <a:off x="7373075" y="3961424"/>
              <a:ext cx="800289" cy="607592"/>
            </a:xfrm>
            <a:custGeom>
              <a:avLst/>
              <a:gdLst/>
              <a:ahLst/>
              <a:cxnLst/>
              <a:rect l="l" t="t" r="r" b="b"/>
              <a:pathLst>
                <a:path w="45875" h="34829" extrusionOk="0">
                  <a:moveTo>
                    <a:pt x="44465" y="0"/>
                  </a:moveTo>
                  <a:cubicBezTo>
                    <a:pt x="44465" y="0"/>
                    <a:pt x="38371" y="7489"/>
                    <a:pt x="33188" y="8785"/>
                  </a:cubicBezTo>
                  <a:cubicBezTo>
                    <a:pt x="31245" y="9271"/>
                    <a:pt x="26811" y="9423"/>
                    <a:pt x="22027" y="9423"/>
                  </a:cubicBezTo>
                  <a:cubicBezTo>
                    <a:pt x="14055" y="9423"/>
                    <a:pt x="5113" y="9001"/>
                    <a:pt x="5113" y="9001"/>
                  </a:cubicBezTo>
                  <a:cubicBezTo>
                    <a:pt x="3972" y="16229"/>
                    <a:pt x="820" y="30660"/>
                    <a:pt x="85" y="33999"/>
                  </a:cubicBezTo>
                  <a:cubicBezTo>
                    <a:pt x="1" y="34382"/>
                    <a:pt x="255" y="34756"/>
                    <a:pt x="642" y="34818"/>
                  </a:cubicBezTo>
                  <a:cubicBezTo>
                    <a:pt x="681" y="34825"/>
                    <a:pt x="720" y="34828"/>
                    <a:pt x="758" y="34828"/>
                  </a:cubicBezTo>
                  <a:cubicBezTo>
                    <a:pt x="1049" y="34828"/>
                    <a:pt x="1314" y="34641"/>
                    <a:pt x="1406" y="34357"/>
                  </a:cubicBezTo>
                  <a:cubicBezTo>
                    <a:pt x="2324" y="31504"/>
                    <a:pt x="6432" y="18621"/>
                    <a:pt x="6625" y="16128"/>
                  </a:cubicBezTo>
                  <a:cubicBezTo>
                    <a:pt x="6627" y="16098"/>
                    <a:pt x="6629" y="16069"/>
                    <a:pt x="6632" y="16042"/>
                  </a:cubicBezTo>
                  <a:cubicBezTo>
                    <a:pt x="6822" y="13816"/>
                    <a:pt x="8731" y="12148"/>
                    <a:pt x="10946" y="12148"/>
                  </a:cubicBezTo>
                  <a:cubicBezTo>
                    <a:pt x="11011" y="12148"/>
                    <a:pt x="11075" y="12149"/>
                    <a:pt x="11140" y="12152"/>
                  </a:cubicBezTo>
                  <a:cubicBezTo>
                    <a:pt x="17154" y="12416"/>
                    <a:pt x="30325" y="13040"/>
                    <a:pt x="32972" y="13536"/>
                  </a:cubicBezTo>
                  <a:cubicBezTo>
                    <a:pt x="36427" y="14184"/>
                    <a:pt x="37508" y="15480"/>
                    <a:pt x="37508" y="15480"/>
                  </a:cubicBezTo>
                  <a:lnTo>
                    <a:pt x="43545" y="34009"/>
                  </a:lnTo>
                  <a:cubicBezTo>
                    <a:pt x="43681" y="34429"/>
                    <a:pt x="44055" y="34727"/>
                    <a:pt x="44494" y="34766"/>
                  </a:cubicBezTo>
                  <a:cubicBezTo>
                    <a:pt x="44529" y="34770"/>
                    <a:pt x="44563" y="34771"/>
                    <a:pt x="44597" y="34771"/>
                  </a:cubicBezTo>
                  <a:cubicBezTo>
                    <a:pt x="45331" y="34771"/>
                    <a:pt x="45874" y="34056"/>
                    <a:pt x="45647" y="33339"/>
                  </a:cubicBezTo>
                  <a:cubicBezTo>
                    <a:pt x="44269" y="28955"/>
                    <a:pt x="40491" y="16852"/>
                    <a:pt x="40315" y="15264"/>
                  </a:cubicBezTo>
                  <a:cubicBezTo>
                    <a:pt x="40099" y="13320"/>
                    <a:pt x="45546" y="2592"/>
                    <a:pt x="45546" y="2592"/>
                  </a:cubicBezTo>
                  <a:cubicBezTo>
                    <a:pt x="45760" y="0"/>
                    <a:pt x="44465" y="0"/>
                    <a:pt x="444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426;p54">
              <a:extLst>
                <a:ext uri="{FF2B5EF4-FFF2-40B4-BE49-F238E27FC236}">
                  <a16:creationId xmlns:a16="http://schemas.microsoft.com/office/drawing/2014/main" id="{1559918C-39A3-CC44-8EC1-F2DC73345EF4}"/>
                </a:ext>
              </a:extLst>
            </p:cNvPr>
            <p:cNvSpPr/>
            <p:nvPr/>
          </p:nvSpPr>
          <p:spPr>
            <a:xfrm>
              <a:off x="7368295" y="3956085"/>
              <a:ext cx="808680" cy="618286"/>
            </a:xfrm>
            <a:custGeom>
              <a:avLst/>
              <a:gdLst/>
              <a:ahLst/>
              <a:cxnLst/>
              <a:rect l="l" t="t" r="r" b="b"/>
              <a:pathLst>
                <a:path w="46356" h="35442" extrusionOk="0">
                  <a:moveTo>
                    <a:pt x="44858" y="642"/>
                  </a:moveTo>
                  <a:cubicBezTo>
                    <a:pt x="44970" y="687"/>
                    <a:pt x="45070" y="759"/>
                    <a:pt x="45147" y="851"/>
                  </a:cubicBezTo>
                  <a:cubicBezTo>
                    <a:pt x="45365" y="1101"/>
                    <a:pt x="45606" y="1643"/>
                    <a:pt x="45518" y="2813"/>
                  </a:cubicBezTo>
                  <a:cubicBezTo>
                    <a:pt x="44841" y="4149"/>
                    <a:pt x="40068" y="13655"/>
                    <a:pt x="40284" y="15603"/>
                  </a:cubicBezTo>
                  <a:cubicBezTo>
                    <a:pt x="40460" y="17191"/>
                    <a:pt x="44080" y="28812"/>
                    <a:pt x="45629" y="33735"/>
                  </a:cubicBezTo>
                  <a:cubicBezTo>
                    <a:pt x="45792" y="34253"/>
                    <a:pt x="45401" y="34770"/>
                    <a:pt x="44872" y="34770"/>
                  </a:cubicBezTo>
                  <a:cubicBezTo>
                    <a:pt x="44846" y="34770"/>
                    <a:pt x="44821" y="34769"/>
                    <a:pt x="44795" y="34767"/>
                  </a:cubicBezTo>
                  <a:cubicBezTo>
                    <a:pt x="44478" y="34738"/>
                    <a:pt x="44208" y="34523"/>
                    <a:pt x="44109" y="34219"/>
                  </a:cubicBezTo>
                  <a:lnTo>
                    <a:pt x="38072" y="15690"/>
                  </a:lnTo>
                  <a:cubicBezTo>
                    <a:pt x="38060" y="15653"/>
                    <a:pt x="38041" y="15619"/>
                    <a:pt x="38016" y="15589"/>
                  </a:cubicBezTo>
                  <a:cubicBezTo>
                    <a:pt x="37969" y="15532"/>
                    <a:pt x="36826" y="14202"/>
                    <a:pt x="33303" y="13541"/>
                  </a:cubicBezTo>
                  <a:cubicBezTo>
                    <a:pt x="30611" y="13037"/>
                    <a:pt x="17108" y="12401"/>
                    <a:pt x="11429" y="12151"/>
                  </a:cubicBezTo>
                  <a:cubicBezTo>
                    <a:pt x="11360" y="12149"/>
                    <a:pt x="11291" y="12147"/>
                    <a:pt x="11222" y="12147"/>
                  </a:cubicBezTo>
                  <a:cubicBezTo>
                    <a:pt x="8799" y="12147"/>
                    <a:pt x="6805" y="13940"/>
                    <a:pt x="6601" y="16321"/>
                  </a:cubicBezTo>
                  <a:lnTo>
                    <a:pt x="6594" y="16410"/>
                  </a:lnTo>
                  <a:cubicBezTo>
                    <a:pt x="6403" y="18885"/>
                    <a:pt x="2225" y="31971"/>
                    <a:pt x="1389" y="34568"/>
                  </a:cubicBezTo>
                  <a:cubicBezTo>
                    <a:pt x="1340" y="34726"/>
                    <a:pt x="1195" y="34829"/>
                    <a:pt x="1035" y="34829"/>
                  </a:cubicBezTo>
                  <a:cubicBezTo>
                    <a:pt x="1012" y="34829"/>
                    <a:pt x="990" y="34827"/>
                    <a:pt x="967" y="34823"/>
                  </a:cubicBezTo>
                  <a:cubicBezTo>
                    <a:pt x="863" y="34807"/>
                    <a:pt x="771" y="34747"/>
                    <a:pt x="713" y="34660"/>
                  </a:cubicBezTo>
                  <a:cubicBezTo>
                    <a:pt x="655" y="34575"/>
                    <a:pt x="635" y="34471"/>
                    <a:pt x="658" y="34370"/>
                  </a:cubicBezTo>
                  <a:cubicBezTo>
                    <a:pt x="1543" y="30350"/>
                    <a:pt x="4492" y="16806"/>
                    <a:pt x="5646" y="9626"/>
                  </a:cubicBezTo>
                  <a:cubicBezTo>
                    <a:pt x="7274" y="9699"/>
                    <a:pt x="15139" y="10038"/>
                    <a:pt x="22264" y="10038"/>
                  </a:cubicBezTo>
                  <a:cubicBezTo>
                    <a:pt x="27077" y="10038"/>
                    <a:pt x="31551" y="9883"/>
                    <a:pt x="33535" y="9388"/>
                  </a:cubicBezTo>
                  <a:cubicBezTo>
                    <a:pt x="38420" y="8166"/>
                    <a:pt x="43956" y="1722"/>
                    <a:pt x="44858" y="642"/>
                  </a:cubicBezTo>
                  <a:close/>
                  <a:moveTo>
                    <a:pt x="44739" y="0"/>
                  </a:moveTo>
                  <a:cubicBezTo>
                    <a:pt x="44648" y="0"/>
                    <a:pt x="44560" y="41"/>
                    <a:pt x="44502" y="113"/>
                  </a:cubicBezTo>
                  <a:cubicBezTo>
                    <a:pt x="44443" y="187"/>
                    <a:pt x="38413" y="7538"/>
                    <a:pt x="33388" y="8794"/>
                  </a:cubicBezTo>
                  <a:cubicBezTo>
                    <a:pt x="31479" y="9272"/>
                    <a:pt x="27087" y="9421"/>
                    <a:pt x="22335" y="9421"/>
                  </a:cubicBezTo>
                  <a:cubicBezTo>
                    <a:pt x="14437" y="9421"/>
                    <a:pt x="5544" y="9008"/>
                    <a:pt x="5401" y="9001"/>
                  </a:cubicBezTo>
                  <a:cubicBezTo>
                    <a:pt x="5390" y="9000"/>
                    <a:pt x="5379" y="8999"/>
                    <a:pt x="5368" y="8999"/>
                  </a:cubicBezTo>
                  <a:cubicBezTo>
                    <a:pt x="5223" y="8999"/>
                    <a:pt x="5107" y="9116"/>
                    <a:pt x="5084" y="9259"/>
                  </a:cubicBezTo>
                  <a:cubicBezTo>
                    <a:pt x="3938" y="16530"/>
                    <a:pt x="698" y="31345"/>
                    <a:pt x="61" y="34239"/>
                  </a:cubicBezTo>
                  <a:cubicBezTo>
                    <a:pt x="1" y="34503"/>
                    <a:pt x="53" y="34780"/>
                    <a:pt x="205" y="35004"/>
                  </a:cubicBezTo>
                  <a:cubicBezTo>
                    <a:pt x="391" y="35277"/>
                    <a:pt x="701" y="35441"/>
                    <a:pt x="1033" y="35441"/>
                  </a:cubicBezTo>
                  <a:cubicBezTo>
                    <a:pt x="1034" y="35441"/>
                    <a:pt x="1035" y="35441"/>
                    <a:pt x="1036" y="35441"/>
                  </a:cubicBezTo>
                  <a:cubicBezTo>
                    <a:pt x="1464" y="35441"/>
                    <a:pt x="1842" y="35165"/>
                    <a:pt x="1972" y="34757"/>
                  </a:cubicBezTo>
                  <a:cubicBezTo>
                    <a:pt x="3151" y="31090"/>
                    <a:pt x="7013" y="18937"/>
                    <a:pt x="7205" y="16458"/>
                  </a:cubicBezTo>
                  <a:lnTo>
                    <a:pt x="7211" y="16373"/>
                  </a:lnTo>
                  <a:cubicBezTo>
                    <a:pt x="7387" y="14320"/>
                    <a:pt x="9114" y="12759"/>
                    <a:pt x="11199" y="12759"/>
                  </a:cubicBezTo>
                  <a:cubicBezTo>
                    <a:pt x="11266" y="12759"/>
                    <a:pt x="11334" y="12761"/>
                    <a:pt x="11402" y="12764"/>
                  </a:cubicBezTo>
                  <a:cubicBezTo>
                    <a:pt x="17070" y="13013"/>
                    <a:pt x="30538" y="13646"/>
                    <a:pt x="33191" y="14142"/>
                  </a:cubicBezTo>
                  <a:cubicBezTo>
                    <a:pt x="36142" y="14696"/>
                    <a:pt x="37304" y="15737"/>
                    <a:pt x="37511" y="15944"/>
                  </a:cubicBezTo>
                  <a:lnTo>
                    <a:pt x="43529" y="34409"/>
                  </a:lnTo>
                  <a:cubicBezTo>
                    <a:pt x="43703" y="34945"/>
                    <a:pt x="44180" y="35326"/>
                    <a:pt x="44741" y="35377"/>
                  </a:cubicBezTo>
                  <a:cubicBezTo>
                    <a:pt x="44781" y="35380"/>
                    <a:pt x="44822" y="35382"/>
                    <a:pt x="44862" y="35382"/>
                  </a:cubicBezTo>
                  <a:cubicBezTo>
                    <a:pt x="45292" y="35382"/>
                    <a:pt x="45696" y="35194"/>
                    <a:pt x="45968" y="34858"/>
                  </a:cubicBezTo>
                  <a:cubicBezTo>
                    <a:pt x="46264" y="34491"/>
                    <a:pt x="46356" y="34000"/>
                    <a:pt x="46214" y="33551"/>
                  </a:cubicBezTo>
                  <a:cubicBezTo>
                    <a:pt x="45010" y="29724"/>
                    <a:pt x="41068" y="17113"/>
                    <a:pt x="40893" y="15536"/>
                  </a:cubicBezTo>
                  <a:cubicBezTo>
                    <a:pt x="40725" y="14016"/>
                    <a:pt x="44589" y="5998"/>
                    <a:pt x="46093" y="3036"/>
                  </a:cubicBezTo>
                  <a:cubicBezTo>
                    <a:pt x="46111" y="3000"/>
                    <a:pt x="46121" y="2961"/>
                    <a:pt x="46124" y="2923"/>
                  </a:cubicBezTo>
                  <a:cubicBezTo>
                    <a:pt x="46222" y="1757"/>
                    <a:pt x="46040" y="915"/>
                    <a:pt x="45585" y="421"/>
                  </a:cubicBezTo>
                  <a:cubicBezTo>
                    <a:pt x="45208" y="11"/>
                    <a:pt x="44786" y="0"/>
                    <a:pt x="44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427;p54">
              <a:extLst>
                <a:ext uri="{FF2B5EF4-FFF2-40B4-BE49-F238E27FC236}">
                  <a16:creationId xmlns:a16="http://schemas.microsoft.com/office/drawing/2014/main" id="{117AEAEA-BDE1-6A41-BAEB-DDAF13B776EE}"/>
                </a:ext>
              </a:extLst>
            </p:cNvPr>
            <p:cNvSpPr/>
            <p:nvPr/>
          </p:nvSpPr>
          <p:spPr>
            <a:xfrm>
              <a:off x="8076457" y="3359746"/>
              <a:ext cx="258954" cy="702318"/>
            </a:xfrm>
            <a:custGeom>
              <a:avLst/>
              <a:gdLst/>
              <a:ahLst/>
              <a:cxnLst/>
              <a:rect l="l" t="t" r="r" b="b"/>
              <a:pathLst>
                <a:path w="14844" h="40259" extrusionOk="0">
                  <a:moveTo>
                    <a:pt x="7765" y="0"/>
                  </a:moveTo>
                  <a:cubicBezTo>
                    <a:pt x="7421" y="0"/>
                    <a:pt x="7000" y="342"/>
                    <a:pt x="6508" y="1350"/>
                  </a:cubicBezTo>
                  <a:cubicBezTo>
                    <a:pt x="4979" y="4486"/>
                    <a:pt x="317" y="11939"/>
                    <a:pt x="159" y="14094"/>
                  </a:cubicBezTo>
                  <a:cubicBezTo>
                    <a:pt x="0" y="16247"/>
                    <a:pt x="200" y="40081"/>
                    <a:pt x="2568" y="40255"/>
                  </a:cubicBezTo>
                  <a:cubicBezTo>
                    <a:pt x="2604" y="40258"/>
                    <a:pt x="2642" y="40259"/>
                    <a:pt x="2680" y="40259"/>
                  </a:cubicBezTo>
                  <a:cubicBezTo>
                    <a:pt x="5142" y="40259"/>
                    <a:pt x="11651" y="34793"/>
                    <a:pt x="13235" y="30645"/>
                  </a:cubicBezTo>
                  <a:cubicBezTo>
                    <a:pt x="14843" y="26432"/>
                    <a:pt x="8878" y="1524"/>
                    <a:pt x="8878" y="1524"/>
                  </a:cubicBezTo>
                  <a:cubicBezTo>
                    <a:pt x="8878" y="1524"/>
                    <a:pt x="8491" y="0"/>
                    <a:pt x="77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428;p54">
              <a:extLst>
                <a:ext uri="{FF2B5EF4-FFF2-40B4-BE49-F238E27FC236}">
                  <a16:creationId xmlns:a16="http://schemas.microsoft.com/office/drawing/2014/main" id="{0A8E02F8-D83C-5046-AC0D-D056B3EC85EE}"/>
                </a:ext>
              </a:extLst>
            </p:cNvPr>
            <p:cNvSpPr/>
            <p:nvPr/>
          </p:nvSpPr>
          <p:spPr>
            <a:xfrm>
              <a:off x="8072463" y="3354407"/>
              <a:ext cx="268199" cy="713012"/>
            </a:xfrm>
            <a:custGeom>
              <a:avLst/>
              <a:gdLst/>
              <a:ahLst/>
              <a:cxnLst/>
              <a:rect l="l" t="t" r="r" b="b"/>
              <a:pathLst>
                <a:path w="15374" h="40872" extrusionOk="0">
                  <a:moveTo>
                    <a:pt x="8016" y="612"/>
                  </a:moveTo>
                  <a:cubicBezTo>
                    <a:pt x="8340" y="646"/>
                    <a:pt x="8682" y="1401"/>
                    <a:pt x="8810" y="1903"/>
                  </a:cubicBezTo>
                  <a:cubicBezTo>
                    <a:pt x="8899" y="2275"/>
                    <a:pt x="14731" y="26774"/>
                    <a:pt x="13179" y="30840"/>
                  </a:cubicBezTo>
                  <a:cubicBezTo>
                    <a:pt x="11578" y="35031"/>
                    <a:pt x="5070" y="40258"/>
                    <a:pt x="2910" y="40258"/>
                  </a:cubicBezTo>
                  <a:cubicBezTo>
                    <a:pt x="2879" y="40258"/>
                    <a:pt x="2849" y="40257"/>
                    <a:pt x="2820" y="40255"/>
                  </a:cubicBezTo>
                  <a:cubicBezTo>
                    <a:pt x="2693" y="40246"/>
                    <a:pt x="1557" y="39828"/>
                    <a:pt x="950" y="28206"/>
                  </a:cubicBezTo>
                  <a:cubicBezTo>
                    <a:pt x="628" y="22019"/>
                    <a:pt x="614" y="15511"/>
                    <a:pt x="693" y="14421"/>
                  </a:cubicBezTo>
                  <a:cubicBezTo>
                    <a:pt x="796" y="13018"/>
                    <a:pt x="3042" y="9009"/>
                    <a:pt x="4846" y="5788"/>
                  </a:cubicBezTo>
                  <a:cubicBezTo>
                    <a:pt x="5708" y="4248"/>
                    <a:pt x="6524" y="2792"/>
                    <a:pt x="7013" y="1789"/>
                  </a:cubicBezTo>
                  <a:cubicBezTo>
                    <a:pt x="7535" y="720"/>
                    <a:pt x="7882" y="612"/>
                    <a:pt x="7998" y="612"/>
                  </a:cubicBezTo>
                  <a:cubicBezTo>
                    <a:pt x="8002" y="612"/>
                    <a:pt x="8006" y="613"/>
                    <a:pt x="8010" y="613"/>
                  </a:cubicBezTo>
                  <a:cubicBezTo>
                    <a:pt x="8012" y="613"/>
                    <a:pt x="8014" y="613"/>
                    <a:pt x="8016" y="612"/>
                  </a:cubicBezTo>
                  <a:close/>
                  <a:moveTo>
                    <a:pt x="7995" y="0"/>
                  </a:moveTo>
                  <a:cubicBezTo>
                    <a:pt x="7469" y="0"/>
                    <a:pt x="6962" y="494"/>
                    <a:pt x="6462" y="1522"/>
                  </a:cubicBezTo>
                  <a:cubicBezTo>
                    <a:pt x="5980" y="2510"/>
                    <a:pt x="5169" y="3958"/>
                    <a:pt x="4310" y="5490"/>
                  </a:cubicBezTo>
                  <a:cubicBezTo>
                    <a:pt x="2382" y="8934"/>
                    <a:pt x="196" y="12839"/>
                    <a:pt x="82" y="14376"/>
                  </a:cubicBezTo>
                  <a:cubicBezTo>
                    <a:pt x="1" y="15479"/>
                    <a:pt x="14" y="22028"/>
                    <a:pt x="339" y="28238"/>
                  </a:cubicBezTo>
                  <a:cubicBezTo>
                    <a:pt x="991" y="40736"/>
                    <a:pt x="2241" y="40827"/>
                    <a:pt x="2776" y="40867"/>
                  </a:cubicBezTo>
                  <a:cubicBezTo>
                    <a:pt x="2817" y="40870"/>
                    <a:pt x="2859" y="40871"/>
                    <a:pt x="2902" y="40871"/>
                  </a:cubicBezTo>
                  <a:cubicBezTo>
                    <a:pt x="5540" y="40871"/>
                    <a:pt x="12115" y="35344"/>
                    <a:pt x="13750" y="31060"/>
                  </a:cubicBezTo>
                  <a:cubicBezTo>
                    <a:pt x="15374" y="26807"/>
                    <a:pt x="9647" y="2779"/>
                    <a:pt x="9404" y="1759"/>
                  </a:cubicBezTo>
                  <a:cubicBezTo>
                    <a:pt x="9403" y="1758"/>
                    <a:pt x="9403" y="1756"/>
                    <a:pt x="9403" y="1754"/>
                  </a:cubicBezTo>
                  <a:cubicBezTo>
                    <a:pt x="9333" y="1477"/>
                    <a:pt x="8939" y="93"/>
                    <a:pt x="8077" y="4"/>
                  </a:cubicBezTo>
                  <a:cubicBezTo>
                    <a:pt x="8050" y="2"/>
                    <a:pt x="8022" y="0"/>
                    <a:pt x="79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429;p54">
              <a:extLst>
                <a:ext uri="{FF2B5EF4-FFF2-40B4-BE49-F238E27FC236}">
                  <a16:creationId xmlns:a16="http://schemas.microsoft.com/office/drawing/2014/main" id="{3BADF431-CB32-414A-BAF1-7B8404181DD9}"/>
                </a:ext>
              </a:extLst>
            </p:cNvPr>
            <p:cNvSpPr/>
            <p:nvPr/>
          </p:nvSpPr>
          <p:spPr>
            <a:xfrm>
              <a:off x="7415519" y="3639982"/>
              <a:ext cx="668388" cy="539033"/>
            </a:xfrm>
            <a:custGeom>
              <a:avLst/>
              <a:gdLst/>
              <a:ahLst/>
              <a:cxnLst/>
              <a:rect l="l" t="t" r="r" b="b"/>
              <a:pathLst>
                <a:path w="38314" h="30899" extrusionOk="0">
                  <a:moveTo>
                    <a:pt x="6782" y="0"/>
                  </a:moveTo>
                  <a:cubicBezTo>
                    <a:pt x="1199" y="0"/>
                    <a:pt x="957" y="10787"/>
                    <a:pt x="721" y="14442"/>
                  </a:cubicBezTo>
                  <a:cubicBezTo>
                    <a:pt x="652" y="15519"/>
                    <a:pt x="0" y="20748"/>
                    <a:pt x="123" y="24618"/>
                  </a:cubicBezTo>
                  <a:cubicBezTo>
                    <a:pt x="200" y="27046"/>
                    <a:pt x="580" y="28939"/>
                    <a:pt x="1600" y="28939"/>
                  </a:cubicBezTo>
                  <a:cubicBezTo>
                    <a:pt x="3451" y="28939"/>
                    <a:pt x="22736" y="30898"/>
                    <a:pt x="28859" y="30898"/>
                  </a:cubicBezTo>
                  <a:cubicBezTo>
                    <a:pt x="29165" y="30898"/>
                    <a:pt x="29439" y="30893"/>
                    <a:pt x="29675" y="30883"/>
                  </a:cubicBezTo>
                  <a:cubicBezTo>
                    <a:pt x="34643" y="30666"/>
                    <a:pt x="38314" y="28075"/>
                    <a:pt x="38314" y="24404"/>
                  </a:cubicBezTo>
                  <a:cubicBezTo>
                    <a:pt x="38314" y="20732"/>
                    <a:pt x="38098" y="4536"/>
                    <a:pt x="34427" y="2375"/>
                  </a:cubicBezTo>
                  <a:cubicBezTo>
                    <a:pt x="30754" y="216"/>
                    <a:pt x="11318" y="0"/>
                    <a:pt x="6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430;p54">
              <a:extLst>
                <a:ext uri="{FF2B5EF4-FFF2-40B4-BE49-F238E27FC236}">
                  <a16:creationId xmlns:a16="http://schemas.microsoft.com/office/drawing/2014/main" id="{F5F1ED91-E73E-C742-B2C7-0BA4C2DAD86F}"/>
                </a:ext>
              </a:extLst>
            </p:cNvPr>
            <p:cNvSpPr/>
            <p:nvPr/>
          </p:nvSpPr>
          <p:spPr>
            <a:xfrm>
              <a:off x="7410617" y="3634626"/>
              <a:ext cx="678628" cy="549727"/>
            </a:xfrm>
            <a:custGeom>
              <a:avLst/>
              <a:gdLst/>
              <a:ahLst/>
              <a:cxnLst/>
              <a:rect l="l" t="t" r="r" b="b"/>
              <a:pathLst>
                <a:path w="38901" h="31512" extrusionOk="0">
                  <a:moveTo>
                    <a:pt x="7063" y="613"/>
                  </a:moveTo>
                  <a:cubicBezTo>
                    <a:pt x="15800" y="613"/>
                    <a:pt x="31421" y="1104"/>
                    <a:pt x="34551" y="2946"/>
                  </a:cubicBezTo>
                  <a:cubicBezTo>
                    <a:pt x="37310" y="4569"/>
                    <a:pt x="38289" y="15684"/>
                    <a:pt x="38289" y="24711"/>
                  </a:cubicBezTo>
                  <a:cubicBezTo>
                    <a:pt x="38289" y="28131"/>
                    <a:pt x="34857" y="30669"/>
                    <a:pt x="29943" y="30883"/>
                  </a:cubicBezTo>
                  <a:cubicBezTo>
                    <a:pt x="29709" y="30893"/>
                    <a:pt x="29437" y="30898"/>
                    <a:pt x="29132" y="30898"/>
                  </a:cubicBezTo>
                  <a:cubicBezTo>
                    <a:pt x="25178" y="30898"/>
                    <a:pt x="15594" y="30068"/>
                    <a:pt x="9096" y="29505"/>
                  </a:cubicBezTo>
                  <a:cubicBezTo>
                    <a:pt x="5296" y="29177"/>
                    <a:pt x="2551" y="28939"/>
                    <a:pt x="1881" y="28939"/>
                  </a:cubicBezTo>
                  <a:cubicBezTo>
                    <a:pt x="1568" y="28939"/>
                    <a:pt x="825" y="28547"/>
                    <a:pt x="710" y="24916"/>
                  </a:cubicBezTo>
                  <a:cubicBezTo>
                    <a:pt x="615" y="21889"/>
                    <a:pt x="994" y="18044"/>
                    <a:pt x="1197" y="15978"/>
                  </a:cubicBezTo>
                  <a:cubicBezTo>
                    <a:pt x="1253" y="15421"/>
                    <a:pt x="1293" y="15000"/>
                    <a:pt x="1308" y="14768"/>
                  </a:cubicBezTo>
                  <a:lnTo>
                    <a:pt x="1354" y="13991"/>
                  </a:lnTo>
                  <a:cubicBezTo>
                    <a:pt x="1584" y="9987"/>
                    <a:pt x="2122" y="614"/>
                    <a:pt x="7063" y="613"/>
                  </a:cubicBezTo>
                  <a:close/>
                  <a:moveTo>
                    <a:pt x="7063" y="1"/>
                  </a:moveTo>
                  <a:cubicBezTo>
                    <a:pt x="1544" y="2"/>
                    <a:pt x="982" y="9780"/>
                    <a:pt x="743" y="13955"/>
                  </a:cubicBezTo>
                  <a:lnTo>
                    <a:pt x="697" y="14730"/>
                  </a:lnTo>
                  <a:cubicBezTo>
                    <a:pt x="682" y="14957"/>
                    <a:pt x="641" y="15371"/>
                    <a:pt x="588" y="15918"/>
                  </a:cubicBezTo>
                  <a:cubicBezTo>
                    <a:pt x="383" y="17997"/>
                    <a:pt x="1" y="21869"/>
                    <a:pt x="97" y="24935"/>
                  </a:cubicBezTo>
                  <a:cubicBezTo>
                    <a:pt x="198" y="28085"/>
                    <a:pt x="764" y="29552"/>
                    <a:pt x="1881" y="29552"/>
                  </a:cubicBezTo>
                  <a:cubicBezTo>
                    <a:pt x="2526" y="29552"/>
                    <a:pt x="5401" y="29801"/>
                    <a:pt x="9043" y="30115"/>
                  </a:cubicBezTo>
                  <a:cubicBezTo>
                    <a:pt x="15932" y="30711"/>
                    <a:pt x="25180" y="31511"/>
                    <a:pt x="29132" y="31511"/>
                  </a:cubicBezTo>
                  <a:cubicBezTo>
                    <a:pt x="29446" y="31511"/>
                    <a:pt x="29727" y="31506"/>
                    <a:pt x="29970" y="31496"/>
                  </a:cubicBezTo>
                  <a:cubicBezTo>
                    <a:pt x="35228" y="31266"/>
                    <a:pt x="38900" y="28477"/>
                    <a:pt x="38900" y="24711"/>
                  </a:cubicBezTo>
                  <a:cubicBezTo>
                    <a:pt x="38900" y="20038"/>
                    <a:pt x="38610" y="4623"/>
                    <a:pt x="34863" y="2419"/>
                  </a:cubicBezTo>
                  <a:cubicBezTo>
                    <a:pt x="30868" y="68"/>
                    <a:pt x="9488" y="1"/>
                    <a:pt x="7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2431;p54">
              <a:extLst>
                <a:ext uri="{FF2B5EF4-FFF2-40B4-BE49-F238E27FC236}">
                  <a16:creationId xmlns:a16="http://schemas.microsoft.com/office/drawing/2014/main" id="{DFF89324-47BB-C547-A9EE-D4817B1BF98E}"/>
                </a:ext>
              </a:extLst>
            </p:cNvPr>
            <p:cNvSpPr/>
            <p:nvPr/>
          </p:nvSpPr>
          <p:spPr>
            <a:xfrm>
              <a:off x="7390084" y="3590996"/>
              <a:ext cx="666888" cy="524362"/>
            </a:xfrm>
            <a:custGeom>
              <a:avLst/>
              <a:gdLst/>
              <a:ahLst/>
              <a:cxnLst/>
              <a:rect l="l" t="t" r="r" b="b"/>
              <a:pathLst>
                <a:path w="38228" h="30058" extrusionOk="0">
                  <a:moveTo>
                    <a:pt x="30448" y="1"/>
                  </a:moveTo>
                  <a:cubicBezTo>
                    <a:pt x="27320" y="1"/>
                    <a:pt x="24181" y="1155"/>
                    <a:pt x="23027" y="2310"/>
                  </a:cubicBezTo>
                  <a:cubicBezTo>
                    <a:pt x="20455" y="4880"/>
                    <a:pt x="19338" y="8681"/>
                    <a:pt x="16096" y="13264"/>
                  </a:cubicBezTo>
                  <a:cubicBezTo>
                    <a:pt x="12855" y="17846"/>
                    <a:pt x="0" y="27012"/>
                    <a:pt x="0" y="27012"/>
                  </a:cubicBezTo>
                  <a:cubicBezTo>
                    <a:pt x="0" y="27012"/>
                    <a:pt x="12519" y="29024"/>
                    <a:pt x="18220" y="29806"/>
                  </a:cubicBezTo>
                  <a:cubicBezTo>
                    <a:pt x="19466" y="29977"/>
                    <a:pt x="20626" y="30057"/>
                    <a:pt x="21716" y="30057"/>
                  </a:cubicBezTo>
                  <a:cubicBezTo>
                    <a:pt x="25609" y="30057"/>
                    <a:pt x="28590" y="29032"/>
                    <a:pt x="31297" y="27459"/>
                  </a:cubicBezTo>
                  <a:cubicBezTo>
                    <a:pt x="34762" y="25447"/>
                    <a:pt x="36440" y="18629"/>
                    <a:pt x="36440" y="15163"/>
                  </a:cubicBezTo>
                  <a:cubicBezTo>
                    <a:pt x="36440" y="11699"/>
                    <a:pt x="38227" y="7340"/>
                    <a:pt x="38227" y="7340"/>
                  </a:cubicBezTo>
                  <a:cubicBezTo>
                    <a:pt x="38104" y="1737"/>
                    <a:pt x="34284" y="1"/>
                    <a:pt x="30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2432;p54">
              <a:extLst>
                <a:ext uri="{FF2B5EF4-FFF2-40B4-BE49-F238E27FC236}">
                  <a16:creationId xmlns:a16="http://schemas.microsoft.com/office/drawing/2014/main" id="{3C507556-89E3-134B-A181-4EDB86671780}"/>
                </a:ext>
              </a:extLst>
            </p:cNvPr>
            <p:cNvSpPr/>
            <p:nvPr/>
          </p:nvSpPr>
          <p:spPr>
            <a:xfrm>
              <a:off x="7383088" y="3585763"/>
              <a:ext cx="679239" cy="534968"/>
            </a:xfrm>
            <a:custGeom>
              <a:avLst/>
              <a:gdLst/>
              <a:ahLst/>
              <a:cxnLst/>
              <a:rect l="l" t="t" r="r" b="b"/>
              <a:pathLst>
                <a:path w="38936" h="30666" extrusionOk="0">
                  <a:moveTo>
                    <a:pt x="30877" y="611"/>
                  </a:moveTo>
                  <a:cubicBezTo>
                    <a:pt x="32092" y="611"/>
                    <a:pt x="33305" y="791"/>
                    <a:pt x="34390" y="1226"/>
                  </a:cubicBezTo>
                  <a:cubicBezTo>
                    <a:pt x="36911" y="2239"/>
                    <a:pt x="38234" y="4377"/>
                    <a:pt x="38322" y="7584"/>
                  </a:cubicBezTo>
                  <a:cubicBezTo>
                    <a:pt x="38097" y="8144"/>
                    <a:pt x="36534" y="12159"/>
                    <a:pt x="36534" y="15465"/>
                  </a:cubicBezTo>
                  <a:cubicBezTo>
                    <a:pt x="36534" y="19198"/>
                    <a:pt x="34758" y="25631"/>
                    <a:pt x="31545" y="27495"/>
                  </a:cubicBezTo>
                  <a:cubicBezTo>
                    <a:pt x="28565" y="29225"/>
                    <a:pt x="25559" y="30052"/>
                    <a:pt x="22107" y="30052"/>
                  </a:cubicBezTo>
                  <a:cubicBezTo>
                    <a:pt x="21009" y="30052"/>
                    <a:pt x="19865" y="29969"/>
                    <a:pt x="18663" y="29804"/>
                  </a:cubicBezTo>
                  <a:cubicBezTo>
                    <a:pt x="13824" y="29139"/>
                    <a:pt x="3947" y="27568"/>
                    <a:pt x="1182" y="27127"/>
                  </a:cubicBezTo>
                  <a:cubicBezTo>
                    <a:pt x="3792" y="25236"/>
                    <a:pt x="13879" y="17796"/>
                    <a:pt x="16748" y="13741"/>
                  </a:cubicBezTo>
                  <a:cubicBezTo>
                    <a:pt x="18200" y="11686"/>
                    <a:pt x="19235" y="9778"/>
                    <a:pt x="20147" y="8096"/>
                  </a:cubicBezTo>
                  <a:cubicBezTo>
                    <a:pt x="21276" y="6017"/>
                    <a:pt x="22249" y="4222"/>
                    <a:pt x="23644" y="2827"/>
                  </a:cubicBezTo>
                  <a:cubicBezTo>
                    <a:pt x="24706" y="1764"/>
                    <a:pt x="27798" y="611"/>
                    <a:pt x="30877" y="611"/>
                  </a:cubicBezTo>
                  <a:close/>
                  <a:moveTo>
                    <a:pt x="30851" y="1"/>
                  </a:moveTo>
                  <a:cubicBezTo>
                    <a:pt x="27681" y="1"/>
                    <a:pt x="24464" y="1140"/>
                    <a:pt x="23210" y="2394"/>
                  </a:cubicBezTo>
                  <a:cubicBezTo>
                    <a:pt x="21753" y="3852"/>
                    <a:pt x="20759" y="5683"/>
                    <a:pt x="19609" y="7803"/>
                  </a:cubicBezTo>
                  <a:cubicBezTo>
                    <a:pt x="18705" y="9473"/>
                    <a:pt x="17679" y="11362"/>
                    <a:pt x="16247" y="13387"/>
                  </a:cubicBezTo>
                  <a:cubicBezTo>
                    <a:pt x="13073" y="17876"/>
                    <a:pt x="353" y="26971"/>
                    <a:pt x="224" y="27063"/>
                  </a:cubicBezTo>
                  <a:cubicBezTo>
                    <a:pt x="0" y="27221"/>
                    <a:pt x="82" y="27571"/>
                    <a:pt x="354" y="27615"/>
                  </a:cubicBezTo>
                  <a:cubicBezTo>
                    <a:pt x="479" y="27635"/>
                    <a:pt x="12941" y="29635"/>
                    <a:pt x="18579" y="30410"/>
                  </a:cubicBezTo>
                  <a:cubicBezTo>
                    <a:pt x="19814" y="30580"/>
                    <a:pt x="20988" y="30665"/>
                    <a:pt x="22117" y="30665"/>
                  </a:cubicBezTo>
                  <a:cubicBezTo>
                    <a:pt x="25675" y="30665"/>
                    <a:pt x="28776" y="29811"/>
                    <a:pt x="31852" y="28023"/>
                  </a:cubicBezTo>
                  <a:cubicBezTo>
                    <a:pt x="35548" y="25879"/>
                    <a:pt x="37146" y="18669"/>
                    <a:pt x="37146" y="15465"/>
                  </a:cubicBezTo>
                  <a:cubicBezTo>
                    <a:pt x="37146" y="12100"/>
                    <a:pt x="38894" y="7799"/>
                    <a:pt x="38912" y="7756"/>
                  </a:cubicBezTo>
                  <a:cubicBezTo>
                    <a:pt x="38928" y="7717"/>
                    <a:pt x="38935" y="7676"/>
                    <a:pt x="38934" y="7634"/>
                  </a:cubicBezTo>
                  <a:cubicBezTo>
                    <a:pt x="38839" y="3261"/>
                    <a:pt x="36534" y="1427"/>
                    <a:pt x="34617" y="658"/>
                  </a:cubicBezTo>
                  <a:cubicBezTo>
                    <a:pt x="33465" y="196"/>
                    <a:pt x="32162" y="1"/>
                    <a:pt x="308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2433;p54">
              <a:extLst>
                <a:ext uri="{FF2B5EF4-FFF2-40B4-BE49-F238E27FC236}">
                  <a16:creationId xmlns:a16="http://schemas.microsoft.com/office/drawing/2014/main" id="{9CB09B41-F5EA-1B4B-8260-A15948555D92}"/>
                </a:ext>
              </a:extLst>
            </p:cNvPr>
            <p:cNvSpPr/>
            <p:nvPr/>
          </p:nvSpPr>
          <p:spPr>
            <a:xfrm>
              <a:off x="5516526" y="2471778"/>
              <a:ext cx="2397327" cy="1852711"/>
            </a:xfrm>
            <a:custGeom>
              <a:avLst/>
              <a:gdLst/>
              <a:ahLst/>
              <a:cxnLst/>
              <a:rect l="l" t="t" r="r" b="b"/>
              <a:pathLst>
                <a:path w="137422" h="106203" extrusionOk="0">
                  <a:moveTo>
                    <a:pt x="68710" y="0"/>
                  </a:moveTo>
                  <a:cubicBezTo>
                    <a:pt x="50488" y="0"/>
                    <a:pt x="33011" y="5595"/>
                    <a:pt x="20126" y="15554"/>
                  </a:cubicBezTo>
                  <a:cubicBezTo>
                    <a:pt x="7240" y="25511"/>
                    <a:pt x="1" y="39018"/>
                    <a:pt x="1" y="53102"/>
                  </a:cubicBezTo>
                  <a:cubicBezTo>
                    <a:pt x="1" y="67185"/>
                    <a:pt x="7240" y="80692"/>
                    <a:pt x="20126" y="90650"/>
                  </a:cubicBezTo>
                  <a:cubicBezTo>
                    <a:pt x="33011" y="100609"/>
                    <a:pt x="50488" y="106203"/>
                    <a:pt x="68712" y="106203"/>
                  </a:cubicBezTo>
                  <a:cubicBezTo>
                    <a:pt x="86934" y="106203"/>
                    <a:pt x="104411" y="100609"/>
                    <a:pt x="117296" y="90650"/>
                  </a:cubicBezTo>
                  <a:cubicBezTo>
                    <a:pt x="130182" y="80692"/>
                    <a:pt x="137421" y="67185"/>
                    <a:pt x="137421" y="53102"/>
                  </a:cubicBezTo>
                  <a:cubicBezTo>
                    <a:pt x="137421" y="39018"/>
                    <a:pt x="130182" y="25511"/>
                    <a:pt x="117296" y="15554"/>
                  </a:cubicBezTo>
                  <a:cubicBezTo>
                    <a:pt x="104411" y="5595"/>
                    <a:pt x="86934" y="0"/>
                    <a:pt x="68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2434;p54">
              <a:extLst>
                <a:ext uri="{FF2B5EF4-FFF2-40B4-BE49-F238E27FC236}">
                  <a16:creationId xmlns:a16="http://schemas.microsoft.com/office/drawing/2014/main" id="{CEFFEC5E-6721-B64C-A173-F441E1354A16}"/>
                </a:ext>
              </a:extLst>
            </p:cNvPr>
            <p:cNvSpPr/>
            <p:nvPr/>
          </p:nvSpPr>
          <p:spPr>
            <a:xfrm>
              <a:off x="5511170" y="2466440"/>
              <a:ext cx="2408038" cy="1863405"/>
            </a:xfrm>
            <a:custGeom>
              <a:avLst/>
              <a:gdLst/>
              <a:ahLst/>
              <a:cxnLst/>
              <a:rect l="l" t="t" r="r" b="b"/>
              <a:pathLst>
                <a:path w="138036" h="106816" extrusionOk="0">
                  <a:moveTo>
                    <a:pt x="69019" y="612"/>
                  </a:moveTo>
                  <a:cubicBezTo>
                    <a:pt x="106736" y="612"/>
                    <a:pt x="137424" y="24295"/>
                    <a:pt x="137424" y="53408"/>
                  </a:cubicBezTo>
                  <a:cubicBezTo>
                    <a:pt x="137424" y="82520"/>
                    <a:pt x="106737" y="106203"/>
                    <a:pt x="69019" y="106203"/>
                  </a:cubicBezTo>
                  <a:cubicBezTo>
                    <a:pt x="31299" y="106203"/>
                    <a:pt x="614" y="82519"/>
                    <a:pt x="614" y="53408"/>
                  </a:cubicBezTo>
                  <a:cubicBezTo>
                    <a:pt x="614" y="24296"/>
                    <a:pt x="31300" y="612"/>
                    <a:pt x="69019" y="612"/>
                  </a:cubicBezTo>
                  <a:close/>
                  <a:moveTo>
                    <a:pt x="69019" y="1"/>
                  </a:moveTo>
                  <a:cubicBezTo>
                    <a:pt x="30962" y="1"/>
                    <a:pt x="1" y="23959"/>
                    <a:pt x="1" y="53408"/>
                  </a:cubicBezTo>
                  <a:cubicBezTo>
                    <a:pt x="1" y="82857"/>
                    <a:pt x="30962" y="106816"/>
                    <a:pt x="69019" y="106816"/>
                  </a:cubicBezTo>
                  <a:cubicBezTo>
                    <a:pt x="107074" y="106816"/>
                    <a:pt x="138035" y="82857"/>
                    <a:pt x="138035" y="53408"/>
                  </a:cubicBezTo>
                  <a:cubicBezTo>
                    <a:pt x="138035" y="23959"/>
                    <a:pt x="107074" y="1"/>
                    <a:pt x="690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435;p54">
              <a:extLst>
                <a:ext uri="{FF2B5EF4-FFF2-40B4-BE49-F238E27FC236}">
                  <a16:creationId xmlns:a16="http://schemas.microsoft.com/office/drawing/2014/main" id="{41C95893-FEB1-994D-A186-F1010A6E478C}"/>
                </a:ext>
              </a:extLst>
            </p:cNvPr>
            <p:cNvSpPr/>
            <p:nvPr/>
          </p:nvSpPr>
          <p:spPr>
            <a:xfrm>
              <a:off x="5516526" y="2444023"/>
              <a:ext cx="2397327" cy="1852746"/>
            </a:xfrm>
            <a:custGeom>
              <a:avLst/>
              <a:gdLst/>
              <a:ahLst/>
              <a:cxnLst/>
              <a:rect l="l" t="t" r="r" b="b"/>
              <a:pathLst>
                <a:path w="137422" h="106205" extrusionOk="0">
                  <a:moveTo>
                    <a:pt x="68710" y="1"/>
                  </a:moveTo>
                  <a:cubicBezTo>
                    <a:pt x="50488" y="1"/>
                    <a:pt x="33011" y="5596"/>
                    <a:pt x="20126" y="15554"/>
                  </a:cubicBezTo>
                  <a:cubicBezTo>
                    <a:pt x="7240" y="25513"/>
                    <a:pt x="1" y="39019"/>
                    <a:pt x="1" y="53102"/>
                  </a:cubicBezTo>
                  <a:cubicBezTo>
                    <a:pt x="1" y="67186"/>
                    <a:pt x="7240" y="80692"/>
                    <a:pt x="20126" y="90651"/>
                  </a:cubicBezTo>
                  <a:cubicBezTo>
                    <a:pt x="33011" y="100609"/>
                    <a:pt x="50488" y="106204"/>
                    <a:pt x="68712" y="106204"/>
                  </a:cubicBezTo>
                  <a:cubicBezTo>
                    <a:pt x="86934" y="106204"/>
                    <a:pt x="104411" y="100609"/>
                    <a:pt x="117296" y="90651"/>
                  </a:cubicBezTo>
                  <a:cubicBezTo>
                    <a:pt x="130182" y="80692"/>
                    <a:pt x="137421" y="67186"/>
                    <a:pt x="137421" y="53102"/>
                  </a:cubicBezTo>
                  <a:cubicBezTo>
                    <a:pt x="137421" y="39019"/>
                    <a:pt x="130182" y="25513"/>
                    <a:pt x="117296" y="15554"/>
                  </a:cubicBezTo>
                  <a:cubicBezTo>
                    <a:pt x="104411" y="5596"/>
                    <a:pt x="86934" y="1"/>
                    <a:pt x="6871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2436;p54">
              <a:extLst>
                <a:ext uri="{FF2B5EF4-FFF2-40B4-BE49-F238E27FC236}">
                  <a16:creationId xmlns:a16="http://schemas.microsoft.com/office/drawing/2014/main" id="{D9A0BD5B-7BE7-C240-898D-126728D3075F}"/>
                </a:ext>
              </a:extLst>
            </p:cNvPr>
            <p:cNvSpPr/>
            <p:nvPr/>
          </p:nvSpPr>
          <p:spPr>
            <a:xfrm>
              <a:off x="5511170" y="2438667"/>
              <a:ext cx="2408038" cy="1863422"/>
            </a:xfrm>
            <a:custGeom>
              <a:avLst/>
              <a:gdLst/>
              <a:ahLst/>
              <a:cxnLst/>
              <a:rect l="l" t="t" r="r" b="b"/>
              <a:pathLst>
                <a:path w="138036" h="106817" extrusionOk="0">
                  <a:moveTo>
                    <a:pt x="69019" y="613"/>
                  </a:moveTo>
                  <a:cubicBezTo>
                    <a:pt x="106736" y="613"/>
                    <a:pt x="137424" y="24298"/>
                    <a:pt x="137424" y="53409"/>
                  </a:cubicBezTo>
                  <a:cubicBezTo>
                    <a:pt x="137424" y="82521"/>
                    <a:pt x="106737" y="106204"/>
                    <a:pt x="69019" y="106204"/>
                  </a:cubicBezTo>
                  <a:cubicBezTo>
                    <a:pt x="31299" y="106204"/>
                    <a:pt x="614" y="82521"/>
                    <a:pt x="614" y="53409"/>
                  </a:cubicBezTo>
                  <a:cubicBezTo>
                    <a:pt x="614" y="24298"/>
                    <a:pt x="31300" y="613"/>
                    <a:pt x="69019" y="613"/>
                  </a:cubicBezTo>
                  <a:close/>
                  <a:moveTo>
                    <a:pt x="69019" y="1"/>
                  </a:moveTo>
                  <a:cubicBezTo>
                    <a:pt x="30962" y="1"/>
                    <a:pt x="1" y="23961"/>
                    <a:pt x="1" y="53410"/>
                  </a:cubicBezTo>
                  <a:cubicBezTo>
                    <a:pt x="1" y="82858"/>
                    <a:pt x="30962" y="106817"/>
                    <a:pt x="69019" y="106817"/>
                  </a:cubicBezTo>
                  <a:cubicBezTo>
                    <a:pt x="107074" y="106817"/>
                    <a:pt x="138035" y="82859"/>
                    <a:pt x="138035" y="53410"/>
                  </a:cubicBezTo>
                  <a:cubicBezTo>
                    <a:pt x="138035" y="23960"/>
                    <a:pt x="107074" y="1"/>
                    <a:pt x="690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2437;p54">
              <a:extLst>
                <a:ext uri="{FF2B5EF4-FFF2-40B4-BE49-F238E27FC236}">
                  <a16:creationId xmlns:a16="http://schemas.microsoft.com/office/drawing/2014/main" id="{3114708A-C372-734E-AC32-5C28BF7B66E1}"/>
                </a:ext>
              </a:extLst>
            </p:cNvPr>
            <p:cNvSpPr/>
            <p:nvPr/>
          </p:nvSpPr>
          <p:spPr>
            <a:xfrm>
              <a:off x="7036526" y="2801506"/>
              <a:ext cx="424681" cy="360239"/>
            </a:xfrm>
            <a:custGeom>
              <a:avLst/>
              <a:gdLst/>
              <a:ahLst/>
              <a:cxnLst/>
              <a:rect l="l" t="t" r="r" b="b"/>
              <a:pathLst>
                <a:path w="24344" h="20650" extrusionOk="0">
                  <a:moveTo>
                    <a:pt x="15629" y="0"/>
                  </a:moveTo>
                  <a:lnTo>
                    <a:pt x="1" y="9852"/>
                  </a:lnTo>
                  <a:lnTo>
                    <a:pt x="8904" y="20649"/>
                  </a:lnTo>
                  <a:lnTo>
                    <a:pt x="24344" y="9567"/>
                  </a:lnTo>
                  <a:lnTo>
                    <a:pt x="156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2438;p54">
              <a:extLst>
                <a:ext uri="{FF2B5EF4-FFF2-40B4-BE49-F238E27FC236}">
                  <a16:creationId xmlns:a16="http://schemas.microsoft.com/office/drawing/2014/main" id="{FEE07173-4CAA-7E4B-B39B-9802039B9AA4}"/>
                </a:ext>
              </a:extLst>
            </p:cNvPr>
            <p:cNvSpPr/>
            <p:nvPr/>
          </p:nvSpPr>
          <p:spPr>
            <a:xfrm>
              <a:off x="7030351" y="2796185"/>
              <a:ext cx="436945" cy="370881"/>
            </a:xfrm>
            <a:custGeom>
              <a:avLst/>
              <a:gdLst/>
              <a:ahLst/>
              <a:cxnLst/>
              <a:rect l="l" t="t" r="r" b="b"/>
              <a:pathLst>
                <a:path w="25047" h="21260" extrusionOk="0">
                  <a:moveTo>
                    <a:pt x="15930" y="702"/>
                  </a:moveTo>
                  <a:lnTo>
                    <a:pt x="24240" y="9824"/>
                  </a:lnTo>
                  <a:lnTo>
                    <a:pt x="9312" y="20540"/>
                  </a:lnTo>
                  <a:lnTo>
                    <a:pt x="812" y="10230"/>
                  </a:lnTo>
                  <a:lnTo>
                    <a:pt x="15930" y="702"/>
                  </a:lnTo>
                  <a:close/>
                  <a:moveTo>
                    <a:pt x="15984" y="0"/>
                  </a:moveTo>
                  <a:cubicBezTo>
                    <a:pt x="15927" y="0"/>
                    <a:pt x="15871" y="16"/>
                    <a:pt x="15820" y="47"/>
                  </a:cubicBezTo>
                  <a:lnTo>
                    <a:pt x="192" y="9897"/>
                  </a:lnTo>
                  <a:cubicBezTo>
                    <a:pt x="35" y="9995"/>
                    <a:pt x="0" y="10209"/>
                    <a:pt x="119" y="10352"/>
                  </a:cubicBezTo>
                  <a:lnTo>
                    <a:pt x="9023" y="21149"/>
                  </a:lnTo>
                  <a:cubicBezTo>
                    <a:pt x="9081" y="21219"/>
                    <a:pt x="9167" y="21260"/>
                    <a:pt x="9258" y="21260"/>
                  </a:cubicBezTo>
                  <a:cubicBezTo>
                    <a:pt x="9260" y="21260"/>
                    <a:pt x="9261" y="21260"/>
                    <a:pt x="9263" y="21260"/>
                  </a:cubicBezTo>
                  <a:cubicBezTo>
                    <a:pt x="9325" y="21260"/>
                    <a:pt x="9387" y="21240"/>
                    <a:pt x="9437" y="21203"/>
                  </a:cubicBezTo>
                  <a:lnTo>
                    <a:pt x="24876" y="10121"/>
                  </a:lnTo>
                  <a:cubicBezTo>
                    <a:pt x="25025" y="10014"/>
                    <a:pt x="25047" y="9802"/>
                    <a:pt x="24925" y="9666"/>
                  </a:cubicBezTo>
                  <a:lnTo>
                    <a:pt x="16210" y="99"/>
                  </a:lnTo>
                  <a:cubicBezTo>
                    <a:pt x="16151" y="34"/>
                    <a:pt x="16068" y="0"/>
                    <a:pt x="15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439;p54">
              <a:extLst>
                <a:ext uri="{FF2B5EF4-FFF2-40B4-BE49-F238E27FC236}">
                  <a16:creationId xmlns:a16="http://schemas.microsoft.com/office/drawing/2014/main" id="{92E36555-CE94-B64B-BF2C-AECF7E3F2D84}"/>
                </a:ext>
              </a:extLst>
            </p:cNvPr>
            <p:cNvSpPr/>
            <p:nvPr/>
          </p:nvSpPr>
          <p:spPr>
            <a:xfrm>
              <a:off x="6237929" y="2815915"/>
              <a:ext cx="476214" cy="398008"/>
            </a:xfrm>
            <a:custGeom>
              <a:avLst/>
              <a:gdLst/>
              <a:ahLst/>
              <a:cxnLst/>
              <a:rect l="l" t="t" r="r" b="b"/>
              <a:pathLst>
                <a:path w="27298" h="22815" extrusionOk="0">
                  <a:moveTo>
                    <a:pt x="14260" y="1"/>
                  </a:moveTo>
                  <a:lnTo>
                    <a:pt x="1" y="7333"/>
                  </a:lnTo>
                  <a:lnTo>
                    <a:pt x="12631" y="22814"/>
                  </a:lnTo>
                  <a:lnTo>
                    <a:pt x="27298" y="13037"/>
                  </a:lnTo>
                  <a:lnTo>
                    <a:pt x="142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440;p54">
              <a:extLst>
                <a:ext uri="{FF2B5EF4-FFF2-40B4-BE49-F238E27FC236}">
                  <a16:creationId xmlns:a16="http://schemas.microsoft.com/office/drawing/2014/main" id="{1AB974A8-173F-6649-ADA4-80D1DCD33266}"/>
                </a:ext>
              </a:extLst>
            </p:cNvPr>
            <p:cNvSpPr/>
            <p:nvPr/>
          </p:nvSpPr>
          <p:spPr>
            <a:xfrm>
              <a:off x="6231649" y="2810560"/>
              <a:ext cx="488634" cy="408684"/>
            </a:xfrm>
            <a:custGeom>
              <a:avLst/>
              <a:gdLst/>
              <a:ahLst/>
              <a:cxnLst/>
              <a:rect l="l" t="t" r="r" b="b"/>
              <a:pathLst>
                <a:path w="28010" h="23427" extrusionOk="0">
                  <a:moveTo>
                    <a:pt x="14562" y="682"/>
                  </a:moveTo>
                  <a:lnTo>
                    <a:pt x="27176" y="13296"/>
                  </a:lnTo>
                  <a:lnTo>
                    <a:pt x="13052" y="22712"/>
                  </a:lnTo>
                  <a:lnTo>
                    <a:pt x="837" y="7740"/>
                  </a:lnTo>
                  <a:lnTo>
                    <a:pt x="14562" y="682"/>
                  </a:lnTo>
                  <a:close/>
                  <a:moveTo>
                    <a:pt x="14620" y="1"/>
                  </a:moveTo>
                  <a:cubicBezTo>
                    <a:pt x="14573" y="1"/>
                    <a:pt x="14525" y="12"/>
                    <a:pt x="14481" y="35"/>
                  </a:cubicBezTo>
                  <a:lnTo>
                    <a:pt x="221" y="7369"/>
                  </a:lnTo>
                  <a:cubicBezTo>
                    <a:pt x="49" y="7457"/>
                    <a:pt x="1" y="7683"/>
                    <a:pt x="124" y="7834"/>
                  </a:cubicBezTo>
                  <a:lnTo>
                    <a:pt x="12754" y="23315"/>
                  </a:lnTo>
                  <a:cubicBezTo>
                    <a:pt x="12811" y="23385"/>
                    <a:pt x="12897" y="23427"/>
                    <a:pt x="12987" y="23427"/>
                  </a:cubicBezTo>
                  <a:cubicBezTo>
                    <a:pt x="12988" y="23427"/>
                    <a:pt x="12990" y="23427"/>
                    <a:pt x="12991" y="23427"/>
                  </a:cubicBezTo>
                  <a:cubicBezTo>
                    <a:pt x="13052" y="23427"/>
                    <a:pt x="13110" y="23409"/>
                    <a:pt x="13160" y="23375"/>
                  </a:cubicBezTo>
                  <a:lnTo>
                    <a:pt x="27827" y="13598"/>
                  </a:lnTo>
                  <a:cubicBezTo>
                    <a:pt x="27988" y="13491"/>
                    <a:pt x="28010" y="13263"/>
                    <a:pt x="27874" y="13127"/>
                  </a:cubicBezTo>
                  <a:lnTo>
                    <a:pt x="14836" y="91"/>
                  </a:lnTo>
                  <a:cubicBezTo>
                    <a:pt x="14777" y="32"/>
                    <a:pt x="14699" y="1"/>
                    <a:pt x="146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441;p54">
              <a:extLst>
                <a:ext uri="{FF2B5EF4-FFF2-40B4-BE49-F238E27FC236}">
                  <a16:creationId xmlns:a16="http://schemas.microsoft.com/office/drawing/2014/main" id="{F683A461-274F-C747-B318-61ED1F9C2843}"/>
                </a:ext>
              </a:extLst>
            </p:cNvPr>
            <p:cNvSpPr/>
            <p:nvPr/>
          </p:nvSpPr>
          <p:spPr>
            <a:xfrm>
              <a:off x="6615247" y="3086435"/>
              <a:ext cx="476196" cy="398008"/>
            </a:xfrm>
            <a:custGeom>
              <a:avLst/>
              <a:gdLst/>
              <a:ahLst/>
              <a:cxnLst/>
              <a:rect l="l" t="t" r="r" b="b"/>
              <a:pathLst>
                <a:path w="27297" h="22815" extrusionOk="0">
                  <a:moveTo>
                    <a:pt x="14259" y="0"/>
                  </a:moveTo>
                  <a:lnTo>
                    <a:pt x="0" y="7334"/>
                  </a:lnTo>
                  <a:lnTo>
                    <a:pt x="12630" y="22815"/>
                  </a:lnTo>
                  <a:lnTo>
                    <a:pt x="27297" y="13037"/>
                  </a:lnTo>
                  <a:lnTo>
                    <a:pt x="142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442;p54">
              <a:extLst>
                <a:ext uri="{FF2B5EF4-FFF2-40B4-BE49-F238E27FC236}">
                  <a16:creationId xmlns:a16="http://schemas.microsoft.com/office/drawing/2014/main" id="{1776730A-26D2-D24D-BB6C-D20FDB399109}"/>
                </a:ext>
              </a:extLst>
            </p:cNvPr>
            <p:cNvSpPr/>
            <p:nvPr/>
          </p:nvSpPr>
          <p:spPr>
            <a:xfrm>
              <a:off x="6608967" y="3081097"/>
              <a:ext cx="488634" cy="408701"/>
            </a:xfrm>
            <a:custGeom>
              <a:avLst/>
              <a:gdLst/>
              <a:ahLst/>
              <a:cxnLst/>
              <a:rect l="l" t="t" r="r" b="b"/>
              <a:pathLst>
                <a:path w="28010" h="23428" extrusionOk="0">
                  <a:moveTo>
                    <a:pt x="14561" y="681"/>
                  </a:moveTo>
                  <a:lnTo>
                    <a:pt x="27176" y="13295"/>
                  </a:lnTo>
                  <a:lnTo>
                    <a:pt x="13052" y="22711"/>
                  </a:lnTo>
                  <a:lnTo>
                    <a:pt x="837" y="7738"/>
                  </a:lnTo>
                  <a:lnTo>
                    <a:pt x="14561" y="681"/>
                  </a:lnTo>
                  <a:close/>
                  <a:moveTo>
                    <a:pt x="14619" y="0"/>
                  </a:moveTo>
                  <a:cubicBezTo>
                    <a:pt x="14572" y="0"/>
                    <a:pt x="14524" y="11"/>
                    <a:pt x="14480" y="34"/>
                  </a:cubicBezTo>
                  <a:lnTo>
                    <a:pt x="221" y="7368"/>
                  </a:lnTo>
                  <a:cubicBezTo>
                    <a:pt x="48" y="7457"/>
                    <a:pt x="0" y="7683"/>
                    <a:pt x="124" y="7834"/>
                  </a:cubicBezTo>
                  <a:lnTo>
                    <a:pt x="12753" y="23315"/>
                  </a:lnTo>
                  <a:cubicBezTo>
                    <a:pt x="12810" y="23386"/>
                    <a:pt x="12898" y="23428"/>
                    <a:pt x="12990" y="23428"/>
                  </a:cubicBezTo>
                  <a:cubicBezTo>
                    <a:pt x="13051" y="23427"/>
                    <a:pt x="13110" y="23409"/>
                    <a:pt x="13159" y="23376"/>
                  </a:cubicBezTo>
                  <a:lnTo>
                    <a:pt x="27826" y="13597"/>
                  </a:lnTo>
                  <a:cubicBezTo>
                    <a:pt x="27987" y="13490"/>
                    <a:pt x="28009" y="13263"/>
                    <a:pt x="27873" y="13127"/>
                  </a:cubicBezTo>
                  <a:lnTo>
                    <a:pt x="14835" y="89"/>
                  </a:lnTo>
                  <a:cubicBezTo>
                    <a:pt x="14777" y="31"/>
                    <a:pt x="14699" y="0"/>
                    <a:pt x="14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443;p54">
              <a:extLst>
                <a:ext uri="{FF2B5EF4-FFF2-40B4-BE49-F238E27FC236}">
                  <a16:creationId xmlns:a16="http://schemas.microsoft.com/office/drawing/2014/main" id="{3FD35B4D-9130-CA40-AAAF-9E5068951FB6}"/>
                </a:ext>
              </a:extLst>
            </p:cNvPr>
            <p:cNvSpPr/>
            <p:nvPr/>
          </p:nvSpPr>
          <p:spPr>
            <a:xfrm>
              <a:off x="6568250" y="3105991"/>
              <a:ext cx="449872" cy="386058"/>
            </a:xfrm>
            <a:custGeom>
              <a:avLst/>
              <a:gdLst/>
              <a:ahLst/>
              <a:cxnLst/>
              <a:rect l="l" t="t" r="r" b="b"/>
              <a:pathLst>
                <a:path w="25788" h="22130" extrusionOk="0">
                  <a:moveTo>
                    <a:pt x="15363" y="0"/>
                  </a:moveTo>
                  <a:lnTo>
                    <a:pt x="0" y="4594"/>
                  </a:lnTo>
                  <a:lnTo>
                    <a:pt x="9577" y="22129"/>
                  </a:lnTo>
                  <a:lnTo>
                    <a:pt x="25788" y="15208"/>
                  </a:lnTo>
                  <a:lnTo>
                    <a:pt x="15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444;p54">
              <a:extLst>
                <a:ext uri="{FF2B5EF4-FFF2-40B4-BE49-F238E27FC236}">
                  <a16:creationId xmlns:a16="http://schemas.microsoft.com/office/drawing/2014/main" id="{BE40C370-A29F-FD42-B18D-9A504D0D28EF}"/>
                </a:ext>
              </a:extLst>
            </p:cNvPr>
            <p:cNvSpPr/>
            <p:nvPr/>
          </p:nvSpPr>
          <p:spPr>
            <a:xfrm>
              <a:off x="6561935" y="3100670"/>
              <a:ext cx="462502" cy="396734"/>
            </a:xfrm>
            <a:custGeom>
              <a:avLst/>
              <a:gdLst/>
              <a:ahLst/>
              <a:cxnLst/>
              <a:rect l="l" t="t" r="r" b="b"/>
              <a:pathLst>
                <a:path w="26512" h="22742" extrusionOk="0">
                  <a:moveTo>
                    <a:pt x="15598" y="663"/>
                  </a:moveTo>
                  <a:lnTo>
                    <a:pt x="25686" y="15378"/>
                  </a:lnTo>
                  <a:lnTo>
                    <a:pt x="10074" y="22044"/>
                  </a:lnTo>
                  <a:lnTo>
                    <a:pt x="812" y="5084"/>
                  </a:lnTo>
                  <a:lnTo>
                    <a:pt x="15598" y="663"/>
                  </a:lnTo>
                  <a:close/>
                  <a:moveTo>
                    <a:pt x="15724" y="0"/>
                  </a:moveTo>
                  <a:cubicBezTo>
                    <a:pt x="15695" y="0"/>
                    <a:pt x="15665" y="4"/>
                    <a:pt x="15636" y="13"/>
                  </a:cubicBezTo>
                  <a:lnTo>
                    <a:pt x="275" y="4607"/>
                  </a:lnTo>
                  <a:cubicBezTo>
                    <a:pt x="88" y="4662"/>
                    <a:pt x="1" y="4876"/>
                    <a:pt x="94" y="5047"/>
                  </a:cubicBezTo>
                  <a:lnTo>
                    <a:pt x="9670" y="22582"/>
                  </a:lnTo>
                  <a:cubicBezTo>
                    <a:pt x="9724" y="22679"/>
                    <a:pt x="9827" y="22740"/>
                    <a:pt x="9939" y="22741"/>
                  </a:cubicBezTo>
                  <a:cubicBezTo>
                    <a:pt x="9980" y="22741"/>
                    <a:pt x="10021" y="22732"/>
                    <a:pt x="10060" y="22716"/>
                  </a:cubicBezTo>
                  <a:lnTo>
                    <a:pt x="26270" y="15794"/>
                  </a:lnTo>
                  <a:cubicBezTo>
                    <a:pt x="26448" y="15718"/>
                    <a:pt x="26511" y="15499"/>
                    <a:pt x="26401" y="15339"/>
                  </a:cubicBezTo>
                  <a:lnTo>
                    <a:pt x="15976" y="133"/>
                  </a:lnTo>
                  <a:cubicBezTo>
                    <a:pt x="15918" y="48"/>
                    <a:pt x="15823" y="0"/>
                    <a:pt x="15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445;p54">
              <a:extLst>
                <a:ext uri="{FF2B5EF4-FFF2-40B4-BE49-F238E27FC236}">
                  <a16:creationId xmlns:a16="http://schemas.microsoft.com/office/drawing/2014/main" id="{DE5D1A50-1D7C-9944-9AE5-680B5648DABE}"/>
                </a:ext>
              </a:extLst>
            </p:cNvPr>
            <p:cNvSpPr/>
            <p:nvPr/>
          </p:nvSpPr>
          <p:spPr>
            <a:xfrm>
              <a:off x="6452956" y="2654008"/>
              <a:ext cx="111910" cy="35745"/>
            </a:xfrm>
            <a:custGeom>
              <a:avLst/>
              <a:gdLst/>
              <a:ahLst/>
              <a:cxnLst/>
              <a:rect l="l" t="t" r="r" b="b"/>
              <a:pathLst>
                <a:path w="6415" h="2049" extrusionOk="0">
                  <a:moveTo>
                    <a:pt x="5981" y="1"/>
                  </a:moveTo>
                  <a:cubicBezTo>
                    <a:pt x="5202" y="1"/>
                    <a:pt x="3644" y="585"/>
                    <a:pt x="3644" y="585"/>
                  </a:cubicBezTo>
                  <a:cubicBezTo>
                    <a:pt x="3644" y="585"/>
                    <a:pt x="3367" y="557"/>
                    <a:pt x="2969" y="557"/>
                  </a:cubicBezTo>
                  <a:cubicBezTo>
                    <a:pt x="2371" y="557"/>
                    <a:pt x="1498" y="619"/>
                    <a:pt x="874" y="931"/>
                  </a:cubicBezTo>
                  <a:cubicBezTo>
                    <a:pt x="1" y="1368"/>
                    <a:pt x="2798" y="2049"/>
                    <a:pt x="4431" y="2049"/>
                  </a:cubicBezTo>
                  <a:cubicBezTo>
                    <a:pt x="4741" y="2049"/>
                    <a:pt x="5009" y="2025"/>
                    <a:pt x="5202" y="1969"/>
                  </a:cubicBezTo>
                  <a:cubicBezTo>
                    <a:pt x="6414" y="1624"/>
                    <a:pt x="6414" y="931"/>
                    <a:pt x="6414" y="239"/>
                  </a:cubicBezTo>
                  <a:cubicBezTo>
                    <a:pt x="6414" y="66"/>
                    <a:pt x="6241" y="1"/>
                    <a:pt x="59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2446;p54">
              <a:extLst>
                <a:ext uri="{FF2B5EF4-FFF2-40B4-BE49-F238E27FC236}">
                  <a16:creationId xmlns:a16="http://schemas.microsoft.com/office/drawing/2014/main" id="{0018DE5E-A369-C44B-AF1F-1E9F6F4FEB56}"/>
                </a:ext>
              </a:extLst>
            </p:cNvPr>
            <p:cNvSpPr/>
            <p:nvPr/>
          </p:nvSpPr>
          <p:spPr>
            <a:xfrm>
              <a:off x="6458259" y="2648792"/>
              <a:ext cx="111997" cy="46159"/>
            </a:xfrm>
            <a:custGeom>
              <a:avLst/>
              <a:gdLst/>
              <a:ahLst/>
              <a:cxnLst/>
              <a:rect l="l" t="t" r="r" b="b"/>
              <a:pathLst>
                <a:path w="6420" h="2646" extrusionOk="0">
                  <a:moveTo>
                    <a:pt x="5687" y="601"/>
                  </a:moveTo>
                  <a:cubicBezTo>
                    <a:pt x="5733" y="601"/>
                    <a:pt x="5773" y="605"/>
                    <a:pt x="5804" y="611"/>
                  </a:cubicBezTo>
                  <a:cubicBezTo>
                    <a:pt x="5803" y="1244"/>
                    <a:pt x="5768" y="1702"/>
                    <a:pt x="4815" y="1975"/>
                  </a:cubicBezTo>
                  <a:cubicBezTo>
                    <a:pt x="4634" y="2027"/>
                    <a:pt x="4389" y="2049"/>
                    <a:pt x="4109" y="2049"/>
                  </a:cubicBezTo>
                  <a:cubicBezTo>
                    <a:pt x="3025" y="2049"/>
                    <a:pt x="1407" y="1713"/>
                    <a:pt x="855" y="1437"/>
                  </a:cubicBezTo>
                  <a:lnTo>
                    <a:pt x="854" y="1437"/>
                  </a:lnTo>
                  <a:cubicBezTo>
                    <a:pt x="1410" y="1211"/>
                    <a:pt x="2143" y="1163"/>
                    <a:pt x="2662" y="1163"/>
                  </a:cubicBezTo>
                  <a:cubicBezTo>
                    <a:pt x="3038" y="1163"/>
                    <a:pt x="3303" y="1188"/>
                    <a:pt x="3310" y="1188"/>
                  </a:cubicBezTo>
                  <a:cubicBezTo>
                    <a:pt x="3319" y="1189"/>
                    <a:pt x="3329" y="1190"/>
                    <a:pt x="3338" y="1190"/>
                  </a:cubicBezTo>
                  <a:cubicBezTo>
                    <a:pt x="3375" y="1190"/>
                    <a:pt x="3413" y="1183"/>
                    <a:pt x="3448" y="1170"/>
                  </a:cubicBezTo>
                  <a:cubicBezTo>
                    <a:pt x="4347" y="834"/>
                    <a:pt x="5283" y="601"/>
                    <a:pt x="5687" y="601"/>
                  </a:cubicBezTo>
                  <a:close/>
                  <a:moveTo>
                    <a:pt x="5664" y="0"/>
                  </a:moveTo>
                  <a:cubicBezTo>
                    <a:pt x="4949" y="0"/>
                    <a:pt x="3867" y="362"/>
                    <a:pt x="3299" y="573"/>
                  </a:cubicBezTo>
                  <a:cubicBezTo>
                    <a:pt x="3187" y="565"/>
                    <a:pt x="2957" y="550"/>
                    <a:pt x="2665" y="550"/>
                  </a:cubicBezTo>
                  <a:cubicBezTo>
                    <a:pt x="2035" y="550"/>
                    <a:pt x="1111" y="618"/>
                    <a:pt x="433" y="957"/>
                  </a:cubicBezTo>
                  <a:cubicBezTo>
                    <a:pt x="1" y="1173"/>
                    <a:pt x="104" y="1505"/>
                    <a:pt x="128" y="1569"/>
                  </a:cubicBezTo>
                  <a:cubicBezTo>
                    <a:pt x="368" y="2187"/>
                    <a:pt x="2714" y="2646"/>
                    <a:pt x="4150" y="2646"/>
                  </a:cubicBezTo>
                  <a:cubicBezTo>
                    <a:pt x="4493" y="2646"/>
                    <a:pt x="4784" y="2621"/>
                    <a:pt x="4982" y="2564"/>
                  </a:cubicBezTo>
                  <a:cubicBezTo>
                    <a:pt x="6417" y="2153"/>
                    <a:pt x="6417" y="1258"/>
                    <a:pt x="6417" y="538"/>
                  </a:cubicBezTo>
                  <a:cubicBezTo>
                    <a:pt x="6419" y="372"/>
                    <a:pt x="6338" y="216"/>
                    <a:pt x="6200" y="122"/>
                  </a:cubicBezTo>
                  <a:cubicBezTo>
                    <a:pt x="6075" y="36"/>
                    <a:pt x="5888" y="0"/>
                    <a:pt x="5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447;p54">
              <a:extLst>
                <a:ext uri="{FF2B5EF4-FFF2-40B4-BE49-F238E27FC236}">
                  <a16:creationId xmlns:a16="http://schemas.microsoft.com/office/drawing/2014/main" id="{55EBC838-EED6-B24B-B386-22766926A154}"/>
                </a:ext>
              </a:extLst>
            </p:cNvPr>
            <p:cNvSpPr/>
            <p:nvPr/>
          </p:nvSpPr>
          <p:spPr>
            <a:xfrm>
              <a:off x="6060653" y="2145207"/>
              <a:ext cx="516878" cy="603771"/>
            </a:xfrm>
            <a:custGeom>
              <a:avLst/>
              <a:gdLst/>
              <a:ahLst/>
              <a:cxnLst/>
              <a:rect l="l" t="t" r="r" b="b"/>
              <a:pathLst>
                <a:path w="29629" h="34610" extrusionOk="0">
                  <a:moveTo>
                    <a:pt x="10793" y="0"/>
                  </a:moveTo>
                  <a:cubicBezTo>
                    <a:pt x="10793" y="0"/>
                    <a:pt x="7195" y="1270"/>
                    <a:pt x="5397" y="3492"/>
                  </a:cubicBezTo>
                  <a:cubicBezTo>
                    <a:pt x="3598" y="5714"/>
                    <a:pt x="2752" y="11534"/>
                    <a:pt x="2328" y="14073"/>
                  </a:cubicBezTo>
                  <a:cubicBezTo>
                    <a:pt x="1905" y="16613"/>
                    <a:pt x="0" y="26242"/>
                    <a:pt x="1058" y="27405"/>
                  </a:cubicBezTo>
                  <a:cubicBezTo>
                    <a:pt x="2117" y="28569"/>
                    <a:pt x="13439" y="32485"/>
                    <a:pt x="15661" y="33119"/>
                  </a:cubicBezTo>
                  <a:cubicBezTo>
                    <a:pt x="17769" y="33721"/>
                    <a:pt x="20257" y="34610"/>
                    <a:pt x="21772" y="34610"/>
                  </a:cubicBezTo>
                  <a:cubicBezTo>
                    <a:pt x="21854" y="34610"/>
                    <a:pt x="21933" y="34607"/>
                    <a:pt x="22010" y="34601"/>
                  </a:cubicBezTo>
                  <a:cubicBezTo>
                    <a:pt x="23491" y="34495"/>
                    <a:pt x="24973" y="33437"/>
                    <a:pt x="24973" y="33437"/>
                  </a:cubicBezTo>
                  <a:cubicBezTo>
                    <a:pt x="24973" y="33437"/>
                    <a:pt x="27512" y="34601"/>
                    <a:pt x="28148" y="34601"/>
                  </a:cubicBezTo>
                  <a:cubicBezTo>
                    <a:pt x="28782" y="34601"/>
                    <a:pt x="29629" y="33437"/>
                    <a:pt x="28888" y="32273"/>
                  </a:cubicBezTo>
                  <a:cubicBezTo>
                    <a:pt x="28147" y="31109"/>
                    <a:pt x="26084" y="29404"/>
                    <a:pt x="24921" y="29404"/>
                  </a:cubicBezTo>
                  <a:cubicBezTo>
                    <a:pt x="23756" y="29404"/>
                    <a:pt x="19471" y="30051"/>
                    <a:pt x="19471" y="30051"/>
                  </a:cubicBezTo>
                  <a:cubicBezTo>
                    <a:pt x="19471" y="30051"/>
                    <a:pt x="12169" y="26347"/>
                    <a:pt x="10053" y="24866"/>
                  </a:cubicBezTo>
                  <a:cubicBezTo>
                    <a:pt x="7936" y="23384"/>
                    <a:pt x="6350" y="21691"/>
                    <a:pt x="6350" y="21691"/>
                  </a:cubicBezTo>
                  <a:lnTo>
                    <a:pt x="10688" y="8148"/>
                  </a:lnTo>
                  <a:lnTo>
                    <a:pt x="10793"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448;p54">
              <a:extLst>
                <a:ext uri="{FF2B5EF4-FFF2-40B4-BE49-F238E27FC236}">
                  <a16:creationId xmlns:a16="http://schemas.microsoft.com/office/drawing/2014/main" id="{2927F975-5621-5947-9A46-876D74AF10C5}"/>
                </a:ext>
              </a:extLst>
            </p:cNvPr>
            <p:cNvSpPr/>
            <p:nvPr/>
          </p:nvSpPr>
          <p:spPr>
            <a:xfrm>
              <a:off x="6060374" y="2139887"/>
              <a:ext cx="516494" cy="614413"/>
            </a:xfrm>
            <a:custGeom>
              <a:avLst/>
              <a:gdLst/>
              <a:ahLst/>
              <a:cxnLst/>
              <a:rect l="l" t="t" r="r" b="b"/>
              <a:pathLst>
                <a:path w="29607" h="35220" extrusionOk="0">
                  <a:moveTo>
                    <a:pt x="10803" y="1"/>
                  </a:moveTo>
                  <a:cubicBezTo>
                    <a:pt x="10771" y="1"/>
                    <a:pt x="10739" y="6"/>
                    <a:pt x="10707" y="16"/>
                  </a:cubicBezTo>
                  <a:cubicBezTo>
                    <a:pt x="10557" y="69"/>
                    <a:pt x="7007" y="1341"/>
                    <a:pt x="5175" y="3605"/>
                  </a:cubicBezTo>
                  <a:cubicBezTo>
                    <a:pt x="3449" y="5737"/>
                    <a:pt x="2595" y="10955"/>
                    <a:pt x="2135" y="13759"/>
                  </a:cubicBezTo>
                  <a:lnTo>
                    <a:pt x="2042" y="14328"/>
                  </a:lnTo>
                  <a:cubicBezTo>
                    <a:pt x="1987" y="14660"/>
                    <a:pt x="1906" y="15114"/>
                    <a:pt x="1810" y="15653"/>
                  </a:cubicBezTo>
                  <a:cubicBezTo>
                    <a:pt x="620" y="22341"/>
                    <a:pt x="1" y="26985"/>
                    <a:pt x="848" y="27916"/>
                  </a:cubicBezTo>
                  <a:cubicBezTo>
                    <a:pt x="1991" y="29175"/>
                    <a:pt x="13466" y="33112"/>
                    <a:pt x="15593" y="33719"/>
                  </a:cubicBezTo>
                  <a:cubicBezTo>
                    <a:pt x="16061" y="33853"/>
                    <a:pt x="16548" y="34001"/>
                    <a:pt x="17038" y="34150"/>
                  </a:cubicBezTo>
                  <a:cubicBezTo>
                    <a:pt x="18773" y="34677"/>
                    <a:pt x="20563" y="35220"/>
                    <a:pt x="21790" y="35220"/>
                  </a:cubicBezTo>
                  <a:cubicBezTo>
                    <a:pt x="21879" y="35220"/>
                    <a:pt x="21965" y="35218"/>
                    <a:pt x="22047" y="35211"/>
                  </a:cubicBezTo>
                  <a:cubicBezTo>
                    <a:pt x="23335" y="35119"/>
                    <a:pt x="24592" y="34368"/>
                    <a:pt x="25017" y="34091"/>
                  </a:cubicBezTo>
                  <a:cubicBezTo>
                    <a:pt x="25676" y="34389"/>
                    <a:pt x="27553" y="35212"/>
                    <a:pt x="28161" y="35212"/>
                  </a:cubicBezTo>
                  <a:cubicBezTo>
                    <a:pt x="28571" y="35212"/>
                    <a:pt x="29003" y="34906"/>
                    <a:pt x="29264" y="34432"/>
                  </a:cubicBezTo>
                  <a:cubicBezTo>
                    <a:pt x="29606" y="33809"/>
                    <a:pt x="29568" y="33053"/>
                    <a:pt x="29161" y="32414"/>
                  </a:cubicBezTo>
                  <a:cubicBezTo>
                    <a:pt x="28407" y="31230"/>
                    <a:pt x="26254" y="29404"/>
                    <a:pt x="24936" y="29404"/>
                  </a:cubicBezTo>
                  <a:cubicBezTo>
                    <a:pt x="23847" y="29404"/>
                    <a:pt x="20198" y="29940"/>
                    <a:pt x="19536" y="30039"/>
                  </a:cubicBezTo>
                  <a:cubicBezTo>
                    <a:pt x="18706" y="29616"/>
                    <a:pt x="12194" y="26286"/>
                    <a:pt x="10243" y="24921"/>
                  </a:cubicBezTo>
                  <a:cubicBezTo>
                    <a:pt x="8513" y="23708"/>
                    <a:pt x="7124" y="22335"/>
                    <a:pt x="6713" y="21916"/>
                  </a:cubicBezTo>
                  <a:lnTo>
                    <a:pt x="10994" y="8546"/>
                  </a:lnTo>
                  <a:cubicBezTo>
                    <a:pt x="11043" y="8386"/>
                    <a:pt x="10953" y="8218"/>
                    <a:pt x="10795" y="8167"/>
                  </a:cubicBezTo>
                  <a:cubicBezTo>
                    <a:pt x="10764" y="8157"/>
                    <a:pt x="10732" y="8152"/>
                    <a:pt x="10701" y="8152"/>
                  </a:cubicBezTo>
                  <a:cubicBezTo>
                    <a:pt x="10573" y="8152"/>
                    <a:pt x="10455" y="8232"/>
                    <a:pt x="10412" y="8360"/>
                  </a:cubicBezTo>
                  <a:lnTo>
                    <a:pt x="6074" y="21903"/>
                  </a:lnTo>
                  <a:cubicBezTo>
                    <a:pt x="6039" y="22010"/>
                    <a:pt x="6066" y="22125"/>
                    <a:pt x="6141" y="22206"/>
                  </a:cubicBezTo>
                  <a:cubicBezTo>
                    <a:pt x="6208" y="22277"/>
                    <a:pt x="7775" y="23940"/>
                    <a:pt x="9893" y="25423"/>
                  </a:cubicBezTo>
                  <a:cubicBezTo>
                    <a:pt x="12002" y="26899"/>
                    <a:pt x="19049" y="30478"/>
                    <a:pt x="19347" y="30629"/>
                  </a:cubicBezTo>
                  <a:cubicBezTo>
                    <a:pt x="19392" y="30651"/>
                    <a:pt x="19441" y="30662"/>
                    <a:pt x="19490" y="30662"/>
                  </a:cubicBezTo>
                  <a:cubicBezTo>
                    <a:pt x="19504" y="30662"/>
                    <a:pt x="19518" y="30661"/>
                    <a:pt x="19532" y="30659"/>
                  </a:cubicBezTo>
                  <a:cubicBezTo>
                    <a:pt x="19574" y="30653"/>
                    <a:pt x="23808" y="30016"/>
                    <a:pt x="24936" y="30016"/>
                  </a:cubicBezTo>
                  <a:cubicBezTo>
                    <a:pt x="25934" y="30016"/>
                    <a:pt x="27903" y="31577"/>
                    <a:pt x="28644" y="32743"/>
                  </a:cubicBezTo>
                  <a:cubicBezTo>
                    <a:pt x="29055" y="33388"/>
                    <a:pt x="28839" y="33934"/>
                    <a:pt x="28726" y="34138"/>
                  </a:cubicBezTo>
                  <a:cubicBezTo>
                    <a:pt x="28560" y="34441"/>
                    <a:pt x="28317" y="34600"/>
                    <a:pt x="28163" y="34600"/>
                  </a:cubicBezTo>
                  <a:cubicBezTo>
                    <a:pt x="27749" y="34600"/>
                    <a:pt x="26074" y="33903"/>
                    <a:pt x="25116" y="33464"/>
                  </a:cubicBezTo>
                  <a:cubicBezTo>
                    <a:pt x="25076" y="33445"/>
                    <a:pt x="25032" y="33436"/>
                    <a:pt x="24989" y="33436"/>
                  </a:cubicBezTo>
                  <a:cubicBezTo>
                    <a:pt x="24926" y="33436"/>
                    <a:pt x="24863" y="33456"/>
                    <a:pt x="24810" y="33493"/>
                  </a:cubicBezTo>
                  <a:cubicBezTo>
                    <a:pt x="24796" y="33503"/>
                    <a:pt x="23384" y="34502"/>
                    <a:pt x="22003" y="34601"/>
                  </a:cubicBezTo>
                  <a:cubicBezTo>
                    <a:pt x="21934" y="34606"/>
                    <a:pt x="21862" y="34608"/>
                    <a:pt x="21787" y="34608"/>
                  </a:cubicBezTo>
                  <a:cubicBezTo>
                    <a:pt x="20660" y="34608"/>
                    <a:pt x="18911" y="34079"/>
                    <a:pt x="17217" y="33564"/>
                  </a:cubicBezTo>
                  <a:cubicBezTo>
                    <a:pt x="16723" y="33414"/>
                    <a:pt x="16232" y="33265"/>
                    <a:pt x="15761" y="33131"/>
                  </a:cubicBezTo>
                  <a:cubicBezTo>
                    <a:pt x="13436" y="32466"/>
                    <a:pt x="2266" y="28568"/>
                    <a:pt x="1301" y="27504"/>
                  </a:cubicBezTo>
                  <a:cubicBezTo>
                    <a:pt x="483" y="26605"/>
                    <a:pt x="1885" y="18726"/>
                    <a:pt x="2412" y="15761"/>
                  </a:cubicBezTo>
                  <a:cubicBezTo>
                    <a:pt x="2510" y="15218"/>
                    <a:pt x="2591" y="14763"/>
                    <a:pt x="2646" y="14428"/>
                  </a:cubicBezTo>
                  <a:lnTo>
                    <a:pt x="2740" y="13858"/>
                  </a:lnTo>
                  <a:cubicBezTo>
                    <a:pt x="3190" y="11110"/>
                    <a:pt x="4026" y="5996"/>
                    <a:pt x="5650" y="3990"/>
                  </a:cubicBezTo>
                  <a:cubicBezTo>
                    <a:pt x="7373" y="1863"/>
                    <a:pt x="10876" y="606"/>
                    <a:pt x="10911" y="594"/>
                  </a:cubicBezTo>
                  <a:cubicBezTo>
                    <a:pt x="11067" y="536"/>
                    <a:pt x="11147" y="363"/>
                    <a:pt x="11092" y="205"/>
                  </a:cubicBezTo>
                  <a:cubicBezTo>
                    <a:pt x="11047" y="80"/>
                    <a:pt x="10930" y="1"/>
                    <a:pt x="10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449;p54">
              <a:extLst>
                <a:ext uri="{FF2B5EF4-FFF2-40B4-BE49-F238E27FC236}">
                  <a16:creationId xmlns:a16="http://schemas.microsoft.com/office/drawing/2014/main" id="{0F79D811-82AA-5B4A-AFD5-AE3326BCD1CB}"/>
                </a:ext>
              </a:extLst>
            </p:cNvPr>
            <p:cNvSpPr/>
            <p:nvPr/>
          </p:nvSpPr>
          <p:spPr>
            <a:xfrm>
              <a:off x="6328032" y="2651880"/>
              <a:ext cx="249498" cy="97099"/>
            </a:xfrm>
            <a:custGeom>
              <a:avLst/>
              <a:gdLst/>
              <a:ahLst/>
              <a:cxnLst/>
              <a:rect l="l" t="t" r="r" b="b"/>
              <a:pathLst>
                <a:path w="14302" h="5566" extrusionOk="0">
                  <a:moveTo>
                    <a:pt x="2187" y="1"/>
                  </a:moveTo>
                  <a:cubicBezTo>
                    <a:pt x="1417" y="587"/>
                    <a:pt x="514" y="1459"/>
                    <a:pt x="228" y="2489"/>
                  </a:cubicBezTo>
                  <a:cubicBezTo>
                    <a:pt x="67" y="3068"/>
                    <a:pt x="10" y="3560"/>
                    <a:pt x="0" y="3977"/>
                  </a:cubicBezTo>
                  <a:cubicBezTo>
                    <a:pt x="126" y="4014"/>
                    <a:pt x="240" y="4049"/>
                    <a:pt x="334" y="4075"/>
                  </a:cubicBezTo>
                  <a:cubicBezTo>
                    <a:pt x="2442" y="4678"/>
                    <a:pt x="4930" y="5566"/>
                    <a:pt x="6445" y="5566"/>
                  </a:cubicBezTo>
                  <a:cubicBezTo>
                    <a:pt x="6527" y="5566"/>
                    <a:pt x="6606" y="5563"/>
                    <a:pt x="6683" y="5557"/>
                  </a:cubicBezTo>
                  <a:cubicBezTo>
                    <a:pt x="8164" y="5452"/>
                    <a:pt x="9646" y="4393"/>
                    <a:pt x="9646" y="4393"/>
                  </a:cubicBezTo>
                  <a:cubicBezTo>
                    <a:pt x="9646" y="4393"/>
                    <a:pt x="12186" y="5557"/>
                    <a:pt x="12821" y="5557"/>
                  </a:cubicBezTo>
                  <a:cubicBezTo>
                    <a:pt x="13455" y="5557"/>
                    <a:pt x="14302" y="4393"/>
                    <a:pt x="13561" y="3230"/>
                  </a:cubicBezTo>
                  <a:cubicBezTo>
                    <a:pt x="12820" y="2066"/>
                    <a:pt x="10757" y="361"/>
                    <a:pt x="9593" y="361"/>
                  </a:cubicBezTo>
                  <a:cubicBezTo>
                    <a:pt x="8429" y="361"/>
                    <a:pt x="4144" y="1008"/>
                    <a:pt x="4144" y="1008"/>
                  </a:cubicBezTo>
                  <a:cubicBezTo>
                    <a:pt x="4144" y="1008"/>
                    <a:pt x="3338" y="599"/>
                    <a:pt x="21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450;p54">
              <a:extLst>
                <a:ext uri="{FF2B5EF4-FFF2-40B4-BE49-F238E27FC236}">
                  <a16:creationId xmlns:a16="http://schemas.microsoft.com/office/drawing/2014/main" id="{E27396AE-4463-184C-A7ED-948D8970A75A}"/>
                </a:ext>
              </a:extLst>
            </p:cNvPr>
            <p:cNvSpPr/>
            <p:nvPr/>
          </p:nvSpPr>
          <p:spPr>
            <a:xfrm>
              <a:off x="6322642" y="2646542"/>
              <a:ext cx="254243" cy="107758"/>
            </a:xfrm>
            <a:custGeom>
              <a:avLst/>
              <a:gdLst/>
              <a:ahLst/>
              <a:cxnLst/>
              <a:rect l="l" t="t" r="r" b="b"/>
              <a:pathLst>
                <a:path w="14574" h="6177" extrusionOk="0">
                  <a:moveTo>
                    <a:pt x="2529" y="668"/>
                  </a:moveTo>
                  <a:cubicBezTo>
                    <a:pt x="3587" y="1217"/>
                    <a:pt x="4313" y="1586"/>
                    <a:pt x="4313" y="1586"/>
                  </a:cubicBezTo>
                  <a:cubicBezTo>
                    <a:pt x="4358" y="1608"/>
                    <a:pt x="4407" y="1619"/>
                    <a:pt x="4456" y="1619"/>
                  </a:cubicBezTo>
                  <a:cubicBezTo>
                    <a:pt x="4470" y="1619"/>
                    <a:pt x="4484" y="1618"/>
                    <a:pt x="4498" y="1616"/>
                  </a:cubicBezTo>
                  <a:cubicBezTo>
                    <a:pt x="4540" y="1610"/>
                    <a:pt x="8774" y="973"/>
                    <a:pt x="9902" y="973"/>
                  </a:cubicBezTo>
                  <a:cubicBezTo>
                    <a:pt x="10900" y="973"/>
                    <a:pt x="12869" y="2535"/>
                    <a:pt x="13610" y="3700"/>
                  </a:cubicBezTo>
                  <a:cubicBezTo>
                    <a:pt x="14021" y="4346"/>
                    <a:pt x="13805" y="4891"/>
                    <a:pt x="13692" y="5095"/>
                  </a:cubicBezTo>
                  <a:cubicBezTo>
                    <a:pt x="13526" y="5398"/>
                    <a:pt x="13283" y="5557"/>
                    <a:pt x="13129" y="5557"/>
                  </a:cubicBezTo>
                  <a:cubicBezTo>
                    <a:pt x="12715" y="5557"/>
                    <a:pt x="11040" y="4860"/>
                    <a:pt x="10082" y="4421"/>
                  </a:cubicBezTo>
                  <a:cubicBezTo>
                    <a:pt x="10042" y="4402"/>
                    <a:pt x="9998" y="4393"/>
                    <a:pt x="9955" y="4393"/>
                  </a:cubicBezTo>
                  <a:cubicBezTo>
                    <a:pt x="9892" y="4393"/>
                    <a:pt x="9829" y="4413"/>
                    <a:pt x="9776" y="4450"/>
                  </a:cubicBezTo>
                  <a:cubicBezTo>
                    <a:pt x="9762" y="4460"/>
                    <a:pt x="8350" y="5459"/>
                    <a:pt x="6969" y="5558"/>
                  </a:cubicBezTo>
                  <a:cubicBezTo>
                    <a:pt x="6900" y="5563"/>
                    <a:pt x="6828" y="5565"/>
                    <a:pt x="6753" y="5565"/>
                  </a:cubicBezTo>
                  <a:cubicBezTo>
                    <a:pt x="5626" y="5565"/>
                    <a:pt x="3877" y="5036"/>
                    <a:pt x="2183" y="4521"/>
                  </a:cubicBezTo>
                  <a:cubicBezTo>
                    <a:pt x="1689" y="4371"/>
                    <a:pt x="1198" y="4223"/>
                    <a:pt x="727" y="4088"/>
                  </a:cubicBezTo>
                  <a:lnTo>
                    <a:pt x="626" y="4058"/>
                  </a:lnTo>
                  <a:cubicBezTo>
                    <a:pt x="654" y="3658"/>
                    <a:pt x="723" y="3262"/>
                    <a:pt x="831" y="2876"/>
                  </a:cubicBezTo>
                  <a:cubicBezTo>
                    <a:pt x="1079" y="1983"/>
                    <a:pt x="1861" y="1200"/>
                    <a:pt x="2529" y="668"/>
                  </a:cubicBezTo>
                  <a:close/>
                  <a:moveTo>
                    <a:pt x="2496" y="0"/>
                  </a:moveTo>
                  <a:cubicBezTo>
                    <a:pt x="2431" y="0"/>
                    <a:pt x="2365" y="22"/>
                    <a:pt x="2311" y="63"/>
                  </a:cubicBezTo>
                  <a:cubicBezTo>
                    <a:pt x="1540" y="650"/>
                    <a:pt x="554" y="1586"/>
                    <a:pt x="242" y="2713"/>
                  </a:cubicBezTo>
                  <a:cubicBezTo>
                    <a:pt x="93" y="3247"/>
                    <a:pt x="16" y="3758"/>
                    <a:pt x="4" y="4276"/>
                  </a:cubicBezTo>
                  <a:cubicBezTo>
                    <a:pt x="0" y="4412"/>
                    <a:pt x="89" y="4535"/>
                    <a:pt x="220" y="4575"/>
                  </a:cubicBezTo>
                  <a:lnTo>
                    <a:pt x="559" y="4676"/>
                  </a:lnTo>
                  <a:cubicBezTo>
                    <a:pt x="1027" y="4810"/>
                    <a:pt x="1514" y="4958"/>
                    <a:pt x="2004" y="5107"/>
                  </a:cubicBezTo>
                  <a:cubicBezTo>
                    <a:pt x="3739" y="5634"/>
                    <a:pt x="5529" y="6177"/>
                    <a:pt x="6756" y="6177"/>
                  </a:cubicBezTo>
                  <a:cubicBezTo>
                    <a:pt x="6845" y="6177"/>
                    <a:pt x="6931" y="6175"/>
                    <a:pt x="7014" y="6168"/>
                  </a:cubicBezTo>
                  <a:cubicBezTo>
                    <a:pt x="8302" y="6076"/>
                    <a:pt x="9559" y="5325"/>
                    <a:pt x="9984" y="5048"/>
                  </a:cubicBezTo>
                  <a:cubicBezTo>
                    <a:pt x="10643" y="5346"/>
                    <a:pt x="12520" y="6169"/>
                    <a:pt x="13129" y="6169"/>
                  </a:cubicBezTo>
                  <a:cubicBezTo>
                    <a:pt x="13537" y="6169"/>
                    <a:pt x="13969" y="5863"/>
                    <a:pt x="14230" y="5389"/>
                  </a:cubicBezTo>
                  <a:cubicBezTo>
                    <a:pt x="14573" y="4766"/>
                    <a:pt x="14534" y="4010"/>
                    <a:pt x="14128" y="3371"/>
                  </a:cubicBezTo>
                  <a:cubicBezTo>
                    <a:pt x="13375" y="2187"/>
                    <a:pt x="11221" y="361"/>
                    <a:pt x="9902" y="361"/>
                  </a:cubicBezTo>
                  <a:cubicBezTo>
                    <a:pt x="8813" y="361"/>
                    <a:pt x="5164" y="897"/>
                    <a:pt x="4503" y="996"/>
                  </a:cubicBezTo>
                  <a:cubicBezTo>
                    <a:pt x="4266" y="875"/>
                    <a:pt x="3564" y="516"/>
                    <a:pt x="2638" y="35"/>
                  </a:cubicBezTo>
                  <a:cubicBezTo>
                    <a:pt x="2593" y="12"/>
                    <a:pt x="2545" y="0"/>
                    <a:pt x="2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451;p54">
              <a:extLst>
                <a:ext uri="{FF2B5EF4-FFF2-40B4-BE49-F238E27FC236}">
                  <a16:creationId xmlns:a16="http://schemas.microsoft.com/office/drawing/2014/main" id="{A25C4C56-46E1-8540-B68C-2A5D78B7F124}"/>
                </a:ext>
              </a:extLst>
            </p:cNvPr>
            <p:cNvSpPr/>
            <p:nvPr/>
          </p:nvSpPr>
          <p:spPr>
            <a:xfrm>
              <a:off x="5593947" y="2326147"/>
              <a:ext cx="222389" cy="304747"/>
            </a:xfrm>
            <a:custGeom>
              <a:avLst/>
              <a:gdLst/>
              <a:ahLst/>
              <a:cxnLst/>
              <a:rect l="l" t="t" r="r" b="b"/>
              <a:pathLst>
                <a:path w="12748" h="17469" extrusionOk="0">
                  <a:moveTo>
                    <a:pt x="4057" y="1"/>
                  </a:moveTo>
                  <a:cubicBezTo>
                    <a:pt x="3762" y="1"/>
                    <a:pt x="3478" y="38"/>
                    <a:pt x="3214" y="115"/>
                  </a:cubicBezTo>
                  <a:cubicBezTo>
                    <a:pt x="2888" y="211"/>
                    <a:pt x="428" y="2900"/>
                    <a:pt x="214" y="6007"/>
                  </a:cubicBezTo>
                  <a:cubicBezTo>
                    <a:pt x="1" y="9114"/>
                    <a:pt x="2357" y="14255"/>
                    <a:pt x="2785" y="15112"/>
                  </a:cubicBezTo>
                  <a:cubicBezTo>
                    <a:pt x="3213" y="15970"/>
                    <a:pt x="2678" y="17469"/>
                    <a:pt x="3749" y="17469"/>
                  </a:cubicBezTo>
                  <a:cubicBezTo>
                    <a:pt x="4820" y="17469"/>
                    <a:pt x="8142" y="12541"/>
                    <a:pt x="8142" y="12541"/>
                  </a:cubicBezTo>
                  <a:cubicBezTo>
                    <a:pt x="8142" y="12541"/>
                    <a:pt x="8498" y="12562"/>
                    <a:pt x="9003" y="12562"/>
                  </a:cubicBezTo>
                  <a:cubicBezTo>
                    <a:pt x="10137" y="12562"/>
                    <a:pt x="12022" y="12459"/>
                    <a:pt x="12319" y="11791"/>
                  </a:cubicBezTo>
                  <a:cubicBezTo>
                    <a:pt x="12748" y="10828"/>
                    <a:pt x="9320" y="5472"/>
                    <a:pt x="8570" y="3222"/>
                  </a:cubicBezTo>
                  <a:cubicBezTo>
                    <a:pt x="7929" y="1298"/>
                    <a:pt x="5799" y="1"/>
                    <a:pt x="40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452;p54">
              <a:extLst>
                <a:ext uri="{FF2B5EF4-FFF2-40B4-BE49-F238E27FC236}">
                  <a16:creationId xmlns:a16="http://schemas.microsoft.com/office/drawing/2014/main" id="{8CBE584A-D92E-5545-8F10-4B5A34BCED11}"/>
                </a:ext>
              </a:extLst>
            </p:cNvPr>
            <p:cNvSpPr/>
            <p:nvPr/>
          </p:nvSpPr>
          <p:spPr>
            <a:xfrm>
              <a:off x="5588172" y="2320913"/>
              <a:ext cx="230797" cy="315336"/>
            </a:xfrm>
            <a:custGeom>
              <a:avLst/>
              <a:gdLst/>
              <a:ahLst/>
              <a:cxnLst/>
              <a:rect l="l" t="t" r="r" b="b"/>
              <a:pathLst>
                <a:path w="13230" h="18076" extrusionOk="0">
                  <a:moveTo>
                    <a:pt x="4397" y="605"/>
                  </a:moveTo>
                  <a:cubicBezTo>
                    <a:pt x="5993" y="605"/>
                    <a:pt x="7999" y="1784"/>
                    <a:pt x="8611" y="3619"/>
                  </a:cubicBezTo>
                  <a:cubicBezTo>
                    <a:pt x="8921" y="4549"/>
                    <a:pt x="9646" y="5937"/>
                    <a:pt x="10414" y="7408"/>
                  </a:cubicBezTo>
                  <a:cubicBezTo>
                    <a:pt x="11271" y="9047"/>
                    <a:pt x="12566" y="11526"/>
                    <a:pt x="12371" y="11967"/>
                  </a:cubicBezTo>
                  <a:cubicBezTo>
                    <a:pt x="12195" y="12362"/>
                    <a:pt x="10805" y="12560"/>
                    <a:pt x="9363" y="12560"/>
                  </a:cubicBezTo>
                  <a:cubicBezTo>
                    <a:pt x="9071" y="12560"/>
                    <a:pt x="8776" y="12552"/>
                    <a:pt x="8489" y="12536"/>
                  </a:cubicBezTo>
                  <a:cubicBezTo>
                    <a:pt x="8485" y="12535"/>
                    <a:pt x="8481" y="12535"/>
                    <a:pt x="8476" y="12535"/>
                  </a:cubicBezTo>
                  <a:cubicBezTo>
                    <a:pt x="8374" y="12535"/>
                    <a:pt x="8277" y="12586"/>
                    <a:pt x="8219" y="12671"/>
                  </a:cubicBezTo>
                  <a:cubicBezTo>
                    <a:pt x="6666" y="14976"/>
                    <a:pt x="4642" y="17463"/>
                    <a:pt x="4080" y="17463"/>
                  </a:cubicBezTo>
                  <a:cubicBezTo>
                    <a:pt x="3756" y="17463"/>
                    <a:pt x="3684" y="17311"/>
                    <a:pt x="3632" y="16504"/>
                  </a:cubicBezTo>
                  <a:cubicBezTo>
                    <a:pt x="3606" y="16103"/>
                    <a:pt x="3577" y="15650"/>
                    <a:pt x="3390" y="15276"/>
                  </a:cubicBezTo>
                  <a:cubicBezTo>
                    <a:pt x="2670" y="13836"/>
                    <a:pt x="659" y="9103"/>
                    <a:pt x="851" y="6328"/>
                  </a:cubicBezTo>
                  <a:cubicBezTo>
                    <a:pt x="1053" y="3408"/>
                    <a:pt x="3314" y="911"/>
                    <a:pt x="3649" y="703"/>
                  </a:cubicBezTo>
                  <a:cubicBezTo>
                    <a:pt x="3882" y="637"/>
                    <a:pt x="4134" y="605"/>
                    <a:pt x="4397" y="605"/>
                  </a:cubicBezTo>
                  <a:close/>
                  <a:moveTo>
                    <a:pt x="4355" y="0"/>
                  </a:moveTo>
                  <a:cubicBezTo>
                    <a:pt x="4039" y="0"/>
                    <a:pt x="3736" y="40"/>
                    <a:pt x="3458" y="122"/>
                  </a:cubicBezTo>
                  <a:cubicBezTo>
                    <a:pt x="2967" y="266"/>
                    <a:pt x="459" y="3100"/>
                    <a:pt x="240" y="6286"/>
                  </a:cubicBezTo>
                  <a:cubicBezTo>
                    <a:pt x="0" y="9755"/>
                    <a:pt x="2814" y="15492"/>
                    <a:pt x="2843" y="15550"/>
                  </a:cubicBezTo>
                  <a:cubicBezTo>
                    <a:pt x="2974" y="15812"/>
                    <a:pt x="2998" y="16184"/>
                    <a:pt x="3021" y="16542"/>
                  </a:cubicBezTo>
                  <a:cubicBezTo>
                    <a:pt x="3063" y="17189"/>
                    <a:pt x="3120" y="18076"/>
                    <a:pt x="4080" y="18076"/>
                  </a:cubicBezTo>
                  <a:cubicBezTo>
                    <a:pt x="5182" y="18076"/>
                    <a:pt x="7727" y="14483"/>
                    <a:pt x="8629" y="13156"/>
                  </a:cubicBezTo>
                  <a:cubicBezTo>
                    <a:pt x="8844" y="13166"/>
                    <a:pt x="9125" y="13175"/>
                    <a:pt x="9441" y="13175"/>
                  </a:cubicBezTo>
                  <a:cubicBezTo>
                    <a:pt x="10720" y="13175"/>
                    <a:pt x="12568" y="13029"/>
                    <a:pt x="12929" y="12215"/>
                  </a:cubicBezTo>
                  <a:cubicBezTo>
                    <a:pt x="13229" y="11540"/>
                    <a:pt x="12375" y="9840"/>
                    <a:pt x="10956" y="7124"/>
                  </a:cubicBezTo>
                  <a:cubicBezTo>
                    <a:pt x="10233" y="5739"/>
                    <a:pt x="9485" y="4308"/>
                    <a:pt x="9190" y="3425"/>
                  </a:cubicBezTo>
                  <a:cubicBezTo>
                    <a:pt x="8495" y="1337"/>
                    <a:pt x="6194" y="0"/>
                    <a:pt x="4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453;p54">
              <a:extLst>
                <a:ext uri="{FF2B5EF4-FFF2-40B4-BE49-F238E27FC236}">
                  <a16:creationId xmlns:a16="http://schemas.microsoft.com/office/drawing/2014/main" id="{45299886-08DE-5F41-92C8-4F6E45F03CF2}"/>
                </a:ext>
              </a:extLst>
            </p:cNvPr>
            <p:cNvSpPr/>
            <p:nvPr/>
          </p:nvSpPr>
          <p:spPr>
            <a:xfrm>
              <a:off x="5629447" y="2285169"/>
              <a:ext cx="179404" cy="276590"/>
            </a:xfrm>
            <a:custGeom>
              <a:avLst/>
              <a:gdLst/>
              <a:ahLst/>
              <a:cxnLst/>
              <a:rect l="l" t="t" r="r" b="b"/>
              <a:pathLst>
                <a:path w="10284" h="15855" extrusionOk="0">
                  <a:moveTo>
                    <a:pt x="1868" y="0"/>
                  </a:moveTo>
                  <a:cubicBezTo>
                    <a:pt x="1489" y="0"/>
                    <a:pt x="1197" y="207"/>
                    <a:pt x="964" y="857"/>
                  </a:cubicBezTo>
                  <a:cubicBezTo>
                    <a:pt x="964" y="857"/>
                    <a:pt x="964" y="3749"/>
                    <a:pt x="536" y="5249"/>
                  </a:cubicBezTo>
                  <a:cubicBezTo>
                    <a:pt x="107" y="6749"/>
                    <a:pt x="0" y="7499"/>
                    <a:pt x="1607" y="9856"/>
                  </a:cubicBezTo>
                  <a:cubicBezTo>
                    <a:pt x="3214" y="12213"/>
                    <a:pt x="6857" y="15854"/>
                    <a:pt x="6857" y="15854"/>
                  </a:cubicBezTo>
                  <a:cubicBezTo>
                    <a:pt x="6857" y="15854"/>
                    <a:pt x="7070" y="13390"/>
                    <a:pt x="7178" y="11998"/>
                  </a:cubicBezTo>
                  <a:cubicBezTo>
                    <a:pt x="7284" y="10605"/>
                    <a:pt x="9427" y="9749"/>
                    <a:pt x="9855" y="9106"/>
                  </a:cubicBezTo>
                  <a:cubicBezTo>
                    <a:pt x="10284" y="8463"/>
                    <a:pt x="7499" y="8034"/>
                    <a:pt x="6428" y="6107"/>
                  </a:cubicBezTo>
                  <a:cubicBezTo>
                    <a:pt x="5357" y="4178"/>
                    <a:pt x="5357" y="857"/>
                    <a:pt x="3857" y="536"/>
                  </a:cubicBezTo>
                  <a:cubicBezTo>
                    <a:pt x="3007" y="354"/>
                    <a:pt x="2364" y="0"/>
                    <a:pt x="1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454;p54">
              <a:extLst>
                <a:ext uri="{FF2B5EF4-FFF2-40B4-BE49-F238E27FC236}">
                  <a16:creationId xmlns:a16="http://schemas.microsoft.com/office/drawing/2014/main" id="{83806744-82AC-AC46-B1ED-E2869D48EE75}"/>
                </a:ext>
              </a:extLst>
            </p:cNvPr>
            <p:cNvSpPr/>
            <p:nvPr/>
          </p:nvSpPr>
          <p:spPr>
            <a:xfrm>
              <a:off x="5624964" y="2279900"/>
              <a:ext cx="182841" cy="287197"/>
            </a:xfrm>
            <a:custGeom>
              <a:avLst/>
              <a:gdLst/>
              <a:ahLst/>
              <a:cxnLst/>
              <a:rect l="l" t="t" r="r" b="b"/>
              <a:pathLst>
                <a:path w="10481" h="16463" extrusionOk="0">
                  <a:moveTo>
                    <a:pt x="2132" y="605"/>
                  </a:moveTo>
                  <a:cubicBezTo>
                    <a:pt x="2341" y="605"/>
                    <a:pt x="2614" y="698"/>
                    <a:pt x="3000" y="830"/>
                  </a:cubicBezTo>
                  <a:cubicBezTo>
                    <a:pt x="3307" y="934"/>
                    <a:pt x="3655" y="1053"/>
                    <a:pt x="4049" y="1137"/>
                  </a:cubicBezTo>
                  <a:cubicBezTo>
                    <a:pt x="4788" y="1295"/>
                    <a:pt x="5124" y="2555"/>
                    <a:pt x="5481" y="3888"/>
                  </a:cubicBezTo>
                  <a:cubicBezTo>
                    <a:pt x="5729" y="4818"/>
                    <a:pt x="5986" y="5781"/>
                    <a:pt x="6418" y="6557"/>
                  </a:cubicBezTo>
                  <a:cubicBezTo>
                    <a:pt x="7054" y="7703"/>
                    <a:pt x="8211" y="8332"/>
                    <a:pt x="9057" y="8792"/>
                  </a:cubicBezTo>
                  <a:cubicBezTo>
                    <a:pt x="9342" y="8947"/>
                    <a:pt x="9723" y="9154"/>
                    <a:pt x="9832" y="9274"/>
                  </a:cubicBezTo>
                  <a:cubicBezTo>
                    <a:pt x="9701" y="9439"/>
                    <a:pt x="9391" y="9659"/>
                    <a:pt x="9064" y="9892"/>
                  </a:cubicBezTo>
                  <a:cubicBezTo>
                    <a:pt x="8239" y="10479"/>
                    <a:pt x="7212" y="11210"/>
                    <a:pt x="7129" y="12277"/>
                  </a:cubicBezTo>
                  <a:cubicBezTo>
                    <a:pt x="7057" y="13215"/>
                    <a:pt x="6936" y="14640"/>
                    <a:pt x="6865" y="15468"/>
                  </a:cubicBezTo>
                  <a:cubicBezTo>
                    <a:pt x="5835" y="14408"/>
                    <a:pt x="3350" y="11794"/>
                    <a:pt x="2117" y="9986"/>
                  </a:cubicBezTo>
                  <a:cubicBezTo>
                    <a:pt x="578" y="7726"/>
                    <a:pt x="681" y="7059"/>
                    <a:pt x="1087" y="5636"/>
                  </a:cubicBezTo>
                  <a:cubicBezTo>
                    <a:pt x="1495" y="4209"/>
                    <a:pt x="1525" y="1633"/>
                    <a:pt x="1527" y="1214"/>
                  </a:cubicBezTo>
                  <a:cubicBezTo>
                    <a:pt x="1694" y="767"/>
                    <a:pt x="1858" y="605"/>
                    <a:pt x="2132" y="605"/>
                  </a:cubicBezTo>
                  <a:close/>
                  <a:moveTo>
                    <a:pt x="2122" y="0"/>
                  </a:moveTo>
                  <a:cubicBezTo>
                    <a:pt x="1648" y="0"/>
                    <a:pt x="1224" y="241"/>
                    <a:pt x="933" y="1057"/>
                  </a:cubicBezTo>
                  <a:cubicBezTo>
                    <a:pt x="921" y="1089"/>
                    <a:pt x="916" y="1125"/>
                    <a:pt x="916" y="1159"/>
                  </a:cubicBezTo>
                  <a:cubicBezTo>
                    <a:pt x="916" y="1188"/>
                    <a:pt x="910" y="4027"/>
                    <a:pt x="499" y="5467"/>
                  </a:cubicBezTo>
                  <a:cubicBezTo>
                    <a:pt x="27" y="7120"/>
                    <a:pt x="0" y="7967"/>
                    <a:pt x="1611" y="10330"/>
                  </a:cubicBezTo>
                  <a:cubicBezTo>
                    <a:pt x="3215" y="12683"/>
                    <a:pt x="6748" y="16224"/>
                    <a:pt x="6896" y="16373"/>
                  </a:cubicBezTo>
                  <a:cubicBezTo>
                    <a:pt x="6954" y="16431"/>
                    <a:pt x="7032" y="16463"/>
                    <a:pt x="7114" y="16463"/>
                  </a:cubicBezTo>
                  <a:cubicBezTo>
                    <a:pt x="7272" y="16463"/>
                    <a:pt x="7404" y="16341"/>
                    <a:pt x="7418" y="16184"/>
                  </a:cubicBezTo>
                  <a:cubicBezTo>
                    <a:pt x="7418" y="16184"/>
                    <a:pt x="7633" y="13718"/>
                    <a:pt x="7739" y="12324"/>
                  </a:cubicBezTo>
                  <a:cubicBezTo>
                    <a:pt x="7800" y="11542"/>
                    <a:pt x="8698" y="10904"/>
                    <a:pt x="9419" y="10390"/>
                  </a:cubicBezTo>
                  <a:cubicBezTo>
                    <a:pt x="9834" y="10095"/>
                    <a:pt x="10192" y="9841"/>
                    <a:pt x="10367" y="9578"/>
                  </a:cubicBezTo>
                  <a:cubicBezTo>
                    <a:pt x="10480" y="9410"/>
                    <a:pt x="10473" y="9252"/>
                    <a:pt x="10448" y="9151"/>
                  </a:cubicBezTo>
                  <a:cubicBezTo>
                    <a:pt x="10363" y="8805"/>
                    <a:pt x="9959" y="8586"/>
                    <a:pt x="9350" y="8254"/>
                  </a:cubicBezTo>
                  <a:cubicBezTo>
                    <a:pt x="8570" y="7830"/>
                    <a:pt x="7502" y="7250"/>
                    <a:pt x="6953" y="6260"/>
                  </a:cubicBezTo>
                  <a:cubicBezTo>
                    <a:pt x="6557" y="5549"/>
                    <a:pt x="6310" y="4624"/>
                    <a:pt x="6072" y="3730"/>
                  </a:cubicBezTo>
                  <a:cubicBezTo>
                    <a:pt x="5666" y="2210"/>
                    <a:pt x="5282" y="776"/>
                    <a:pt x="4178" y="539"/>
                  </a:cubicBezTo>
                  <a:cubicBezTo>
                    <a:pt x="3819" y="462"/>
                    <a:pt x="3489" y="349"/>
                    <a:pt x="3199" y="251"/>
                  </a:cubicBezTo>
                  <a:cubicBezTo>
                    <a:pt x="2834" y="126"/>
                    <a:pt x="2465" y="0"/>
                    <a:pt x="2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455;p54">
              <a:extLst>
                <a:ext uri="{FF2B5EF4-FFF2-40B4-BE49-F238E27FC236}">
                  <a16:creationId xmlns:a16="http://schemas.microsoft.com/office/drawing/2014/main" id="{DB6F23A7-0EAD-5C44-AE96-13D98DE669DC}"/>
                </a:ext>
              </a:extLst>
            </p:cNvPr>
            <p:cNvSpPr/>
            <p:nvPr/>
          </p:nvSpPr>
          <p:spPr>
            <a:xfrm>
              <a:off x="5564028" y="2035234"/>
              <a:ext cx="384994" cy="340910"/>
            </a:xfrm>
            <a:custGeom>
              <a:avLst/>
              <a:gdLst/>
              <a:ahLst/>
              <a:cxnLst/>
              <a:rect l="l" t="t" r="r" b="b"/>
              <a:pathLst>
                <a:path w="22069" h="19542" extrusionOk="0">
                  <a:moveTo>
                    <a:pt x="11387" y="1"/>
                  </a:moveTo>
                  <a:cubicBezTo>
                    <a:pt x="10813" y="1"/>
                    <a:pt x="10230" y="26"/>
                    <a:pt x="9643" y="80"/>
                  </a:cubicBezTo>
                  <a:cubicBezTo>
                    <a:pt x="3750" y="616"/>
                    <a:pt x="1073" y="4472"/>
                    <a:pt x="537" y="8328"/>
                  </a:cubicBezTo>
                  <a:cubicBezTo>
                    <a:pt x="1" y="12185"/>
                    <a:pt x="4072" y="15934"/>
                    <a:pt x="4500" y="16577"/>
                  </a:cubicBezTo>
                  <a:cubicBezTo>
                    <a:pt x="4929" y="17220"/>
                    <a:pt x="4393" y="17863"/>
                    <a:pt x="5679" y="18291"/>
                  </a:cubicBezTo>
                  <a:cubicBezTo>
                    <a:pt x="6107" y="18434"/>
                    <a:pt x="6548" y="18481"/>
                    <a:pt x="6944" y="18481"/>
                  </a:cubicBezTo>
                  <a:cubicBezTo>
                    <a:pt x="7738" y="18481"/>
                    <a:pt x="8357" y="18291"/>
                    <a:pt x="8357" y="18291"/>
                  </a:cubicBezTo>
                  <a:cubicBezTo>
                    <a:pt x="8357" y="18291"/>
                    <a:pt x="9190" y="19542"/>
                    <a:pt x="10637" y="19542"/>
                  </a:cubicBezTo>
                  <a:cubicBezTo>
                    <a:pt x="10831" y="19542"/>
                    <a:pt x="11035" y="19519"/>
                    <a:pt x="11249" y="19469"/>
                  </a:cubicBezTo>
                  <a:cubicBezTo>
                    <a:pt x="13070" y="19041"/>
                    <a:pt x="12534" y="15398"/>
                    <a:pt x="13285" y="14970"/>
                  </a:cubicBezTo>
                  <a:cubicBezTo>
                    <a:pt x="14035" y="14542"/>
                    <a:pt x="14570" y="13149"/>
                    <a:pt x="16820" y="11864"/>
                  </a:cubicBezTo>
                  <a:cubicBezTo>
                    <a:pt x="19069" y="10578"/>
                    <a:pt x="19069" y="8650"/>
                    <a:pt x="19069" y="8650"/>
                  </a:cubicBezTo>
                  <a:cubicBezTo>
                    <a:pt x="19069" y="8650"/>
                    <a:pt x="22069" y="7793"/>
                    <a:pt x="21532" y="4793"/>
                  </a:cubicBezTo>
                  <a:cubicBezTo>
                    <a:pt x="21051" y="2093"/>
                    <a:pt x="16574" y="1"/>
                    <a:pt x="113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456;p54">
              <a:extLst>
                <a:ext uri="{FF2B5EF4-FFF2-40B4-BE49-F238E27FC236}">
                  <a16:creationId xmlns:a16="http://schemas.microsoft.com/office/drawing/2014/main" id="{9304E62E-1981-4543-BC34-F7B9B3149193}"/>
                </a:ext>
              </a:extLst>
            </p:cNvPr>
            <p:cNvSpPr/>
            <p:nvPr/>
          </p:nvSpPr>
          <p:spPr>
            <a:xfrm>
              <a:off x="5559894" y="2029861"/>
              <a:ext cx="393612" cy="351656"/>
            </a:xfrm>
            <a:custGeom>
              <a:avLst/>
              <a:gdLst/>
              <a:ahLst/>
              <a:cxnLst/>
              <a:rect l="l" t="t" r="r" b="b"/>
              <a:pathLst>
                <a:path w="22563" h="20158" extrusionOk="0">
                  <a:moveTo>
                    <a:pt x="11629" y="614"/>
                  </a:moveTo>
                  <a:cubicBezTo>
                    <a:pt x="16606" y="614"/>
                    <a:pt x="21006" y="2561"/>
                    <a:pt x="21469" y="5154"/>
                  </a:cubicBezTo>
                  <a:cubicBezTo>
                    <a:pt x="21949" y="7841"/>
                    <a:pt x="19333" y="8631"/>
                    <a:pt x="19222" y="8664"/>
                  </a:cubicBezTo>
                  <a:cubicBezTo>
                    <a:pt x="19092" y="8701"/>
                    <a:pt x="19002" y="8820"/>
                    <a:pt x="19000" y="8956"/>
                  </a:cubicBezTo>
                  <a:cubicBezTo>
                    <a:pt x="19000" y="9028"/>
                    <a:pt x="18960" y="10731"/>
                    <a:pt x="16905" y="11905"/>
                  </a:cubicBezTo>
                  <a:cubicBezTo>
                    <a:pt x="15433" y="12747"/>
                    <a:pt x="14675" y="13629"/>
                    <a:pt x="14121" y="14274"/>
                  </a:cubicBezTo>
                  <a:cubicBezTo>
                    <a:pt x="13830" y="14614"/>
                    <a:pt x="13600" y="14882"/>
                    <a:pt x="13370" y="15012"/>
                  </a:cubicBezTo>
                  <a:cubicBezTo>
                    <a:pt x="12954" y="15251"/>
                    <a:pt x="12850" y="15927"/>
                    <a:pt x="12718" y="16785"/>
                  </a:cubicBezTo>
                  <a:cubicBezTo>
                    <a:pt x="12548" y="17889"/>
                    <a:pt x="12337" y="19263"/>
                    <a:pt x="11416" y="19479"/>
                  </a:cubicBezTo>
                  <a:cubicBezTo>
                    <a:pt x="11226" y="19524"/>
                    <a:pt x="11044" y="19544"/>
                    <a:pt x="10873" y="19544"/>
                  </a:cubicBezTo>
                  <a:cubicBezTo>
                    <a:pt x="9619" y="19544"/>
                    <a:pt x="8883" y="18479"/>
                    <a:pt x="8848" y="18429"/>
                  </a:cubicBezTo>
                  <a:cubicBezTo>
                    <a:pt x="8791" y="18345"/>
                    <a:pt x="8696" y="18294"/>
                    <a:pt x="8594" y="18293"/>
                  </a:cubicBezTo>
                  <a:cubicBezTo>
                    <a:pt x="8563" y="18293"/>
                    <a:pt x="8533" y="18297"/>
                    <a:pt x="8504" y="18306"/>
                  </a:cubicBezTo>
                  <a:cubicBezTo>
                    <a:pt x="8496" y="18309"/>
                    <a:pt x="7917" y="18483"/>
                    <a:pt x="7182" y="18483"/>
                  </a:cubicBezTo>
                  <a:cubicBezTo>
                    <a:pt x="6814" y="18483"/>
                    <a:pt x="6407" y="18439"/>
                    <a:pt x="6013" y="18308"/>
                  </a:cubicBezTo>
                  <a:cubicBezTo>
                    <a:pt x="5345" y="18085"/>
                    <a:pt x="5310" y="17862"/>
                    <a:pt x="5253" y="17489"/>
                  </a:cubicBezTo>
                  <a:cubicBezTo>
                    <a:pt x="5219" y="17268"/>
                    <a:pt x="5176" y="16991"/>
                    <a:pt x="4992" y="16715"/>
                  </a:cubicBezTo>
                  <a:cubicBezTo>
                    <a:pt x="4912" y="16595"/>
                    <a:pt x="4756" y="16419"/>
                    <a:pt x="4520" y="16152"/>
                  </a:cubicBezTo>
                  <a:cubicBezTo>
                    <a:pt x="3360" y="14844"/>
                    <a:pt x="646" y="11782"/>
                    <a:pt x="1077" y="8678"/>
                  </a:cubicBezTo>
                  <a:cubicBezTo>
                    <a:pt x="1710" y="4123"/>
                    <a:pt x="5011" y="1138"/>
                    <a:pt x="9907" y="692"/>
                  </a:cubicBezTo>
                  <a:cubicBezTo>
                    <a:pt x="10485" y="640"/>
                    <a:pt x="11061" y="614"/>
                    <a:pt x="11629" y="614"/>
                  </a:cubicBezTo>
                  <a:close/>
                  <a:moveTo>
                    <a:pt x="11661" y="1"/>
                  </a:moveTo>
                  <a:cubicBezTo>
                    <a:pt x="11066" y="1"/>
                    <a:pt x="10461" y="27"/>
                    <a:pt x="9852" y="83"/>
                  </a:cubicBezTo>
                  <a:cubicBezTo>
                    <a:pt x="4652" y="556"/>
                    <a:pt x="1145" y="3737"/>
                    <a:pt x="470" y="8594"/>
                  </a:cubicBezTo>
                  <a:cubicBezTo>
                    <a:pt x="1" y="11978"/>
                    <a:pt x="2846" y="15187"/>
                    <a:pt x="4062" y="16559"/>
                  </a:cubicBezTo>
                  <a:cubicBezTo>
                    <a:pt x="4258" y="16779"/>
                    <a:pt x="4426" y="16970"/>
                    <a:pt x="4483" y="17055"/>
                  </a:cubicBezTo>
                  <a:cubicBezTo>
                    <a:pt x="4592" y="17218"/>
                    <a:pt x="4618" y="17387"/>
                    <a:pt x="4648" y="17582"/>
                  </a:cubicBezTo>
                  <a:cubicBezTo>
                    <a:pt x="4714" y="18013"/>
                    <a:pt x="4796" y="18548"/>
                    <a:pt x="5819" y="18890"/>
                  </a:cubicBezTo>
                  <a:cubicBezTo>
                    <a:pt x="6284" y="19045"/>
                    <a:pt x="6758" y="19096"/>
                    <a:pt x="7183" y="19096"/>
                  </a:cubicBezTo>
                  <a:cubicBezTo>
                    <a:pt x="7741" y="19096"/>
                    <a:pt x="8214" y="19008"/>
                    <a:pt x="8474" y="18947"/>
                  </a:cubicBezTo>
                  <a:cubicBezTo>
                    <a:pt x="8783" y="19323"/>
                    <a:pt x="9612" y="20158"/>
                    <a:pt x="10865" y="20158"/>
                  </a:cubicBezTo>
                  <a:cubicBezTo>
                    <a:pt x="11097" y="20157"/>
                    <a:pt x="11330" y="20129"/>
                    <a:pt x="11557" y="20075"/>
                  </a:cubicBezTo>
                  <a:cubicBezTo>
                    <a:pt x="12878" y="19765"/>
                    <a:pt x="13124" y="18164"/>
                    <a:pt x="13323" y="16878"/>
                  </a:cubicBezTo>
                  <a:cubicBezTo>
                    <a:pt x="13398" y="16383"/>
                    <a:pt x="13513" y="15635"/>
                    <a:pt x="13673" y="15544"/>
                  </a:cubicBezTo>
                  <a:cubicBezTo>
                    <a:pt x="13994" y="15361"/>
                    <a:pt x="14254" y="15057"/>
                    <a:pt x="14586" y="14672"/>
                  </a:cubicBezTo>
                  <a:cubicBezTo>
                    <a:pt x="15110" y="14062"/>
                    <a:pt x="15827" y="13227"/>
                    <a:pt x="17209" y="12437"/>
                  </a:cubicBezTo>
                  <a:cubicBezTo>
                    <a:pt x="19155" y="11325"/>
                    <a:pt x="19525" y="9757"/>
                    <a:pt x="19596" y="9180"/>
                  </a:cubicBezTo>
                  <a:cubicBezTo>
                    <a:pt x="20303" y="8904"/>
                    <a:pt x="22563" y="7799"/>
                    <a:pt x="22071" y="5048"/>
                  </a:cubicBezTo>
                  <a:cubicBezTo>
                    <a:pt x="21551" y="2133"/>
                    <a:pt x="16972" y="1"/>
                    <a:pt x="116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457;p54">
              <a:extLst>
                <a:ext uri="{FF2B5EF4-FFF2-40B4-BE49-F238E27FC236}">
                  <a16:creationId xmlns:a16="http://schemas.microsoft.com/office/drawing/2014/main" id="{8B9D776B-AFB6-D34C-904B-BE0966249A14}"/>
                </a:ext>
              </a:extLst>
            </p:cNvPr>
            <p:cNvSpPr/>
            <p:nvPr/>
          </p:nvSpPr>
          <p:spPr>
            <a:xfrm>
              <a:off x="5667739" y="2186116"/>
              <a:ext cx="251382" cy="279103"/>
            </a:xfrm>
            <a:custGeom>
              <a:avLst/>
              <a:gdLst/>
              <a:ahLst/>
              <a:cxnLst/>
              <a:rect l="l" t="t" r="r" b="b"/>
              <a:pathLst>
                <a:path w="14410" h="15999" extrusionOk="0">
                  <a:moveTo>
                    <a:pt x="13125" y="0"/>
                  </a:moveTo>
                  <a:cubicBezTo>
                    <a:pt x="13125" y="0"/>
                    <a:pt x="12589" y="1929"/>
                    <a:pt x="10875" y="1929"/>
                  </a:cubicBezTo>
                  <a:cubicBezTo>
                    <a:pt x="9160" y="1929"/>
                    <a:pt x="7447" y="1394"/>
                    <a:pt x="7446" y="1394"/>
                  </a:cubicBezTo>
                  <a:lnTo>
                    <a:pt x="7446" y="1394"/>
                  </a:lnTo>
                  <a:cubicBezTo>
                    <a:pt x="7446" y="1394"/>
                    <a:pt x="8304" y="3643"/>
                    <a:pt x="7660" y="4608"/>
                  </a:cubicBezTo>
                  <a:cubicBezTo>
                    <a:pt x="7018" y="5571"/>
                    <a:pt x="5947" y="5357"/>
                    <a:pt x="5733" y="5785"/>
                  </a:cubicBezTo>
                  <a:cubicBezTo>
                    <a:pt x="5518" y="6214"/>
                    <a:pt x="5625" y="8142"/>
                    <a:pt x="5518" y="8571"/>
                  </a:cubicBezTo>
                  <a:cubicBezTo>
                    <a:pt x="5447" y="8857"/>
                    <a:pt x="5090" y="9618"/>
                    <a:pt x="4670" y="9618"/>
                  </a:cubicBezTo>
                  <a:cubicBezTo>
                    <a:pt x="4459" y="9618"/>
                    <a:pt x="4233" y="9428"/>
                    <a:pt x="4019" y="8892"/>
                  </a:cubicBezTo>
                  <a:cubicBezTo>
                    <a:pt x="4019" y="8892"/>
                    <a:pt x="4233" y="7178"/>
                    <a:pt x="2090" y="6964"/>
                  </a:cubicBezTo>
                  <a:cubicBezTo>
                    <a:pt x="1985" y="6953"/>
                    <a:pt x="1885" y="6948"/>
                    <a:pt x="1793" y="6948"/>
                  </a:cubicBezTo>
                  <a:cubicBezTo>
                    <a:pt x="1" y="6948"/>
                    <a:pt x="505" y="8832"/>
                    <a:pt x="912" y="9749"/>
                  </a:cubicBezTo>
                  <a:cubicBezTo>
                    <a:pt x="1340" y="10714"/>
                    <a:pt x="2840" y="11462"/>
                    <a:pt x="2840" y="11462"/>
                  </a:cubicBezTo>
                  <a:cubicBezTo>
                    <a:pt x="2840" y="11462"/>
                    <a:pt x="3376" y="13926"/>
                    <a:pt x="4125" y="14140"/>
                  </a:cubicBezTo>
                  <a:cubicBezTo>
                    <a:pt x="4818" y="14338"/>
                    <a:pt x="8708" y="15998"/>
                    <a:pt x="9975" y="15998"/>
                  </a:cubicBezTo>
                  <a:cubicBezTo>
                    <a:pt x="10080" y="15998"/>
                    <a:pt x="10167" y="15987"/>
                    <a:pt x="10233" y="15962"/>
                  </a:cubicBezTo>
                  <a:cubicBezTo>
                    <a:pt x="11090" y="15640"/>
                    <a:pt x="11946" y="11676"/>
                    <a:pt x="11946" y="11676"/>
                  </a:cubicBezTo>
                  <a:cubicBezTo>
                    <a:pt x="11946" y="11676"/>
                    <a:pt x="13446" y="10927"/>
                    <a:pt x="13446" y="10177"/>
                  </a:cubicBezTo>
                  <a:cubicBezTo>
                    <a:pt x="13446" y="9427"/>
                    <a:pt x="12804" y="7285"/>
                    <a:pt x="12804" y="6749"/>
                  </a:cubicBezTo>
                  <a:cubicBezTo>
                    <a:pt x="12804" y="6214"/>
                    <a:pt x="13981" y="4714"/>
                    <a:pt x="14196" y="3535"/>
                  </a:cubicBezTo>
                  <a:cubicBezTo>
                    <a:pt x="14410" y="2358"/>
                    <a:pt x="13125" y="0"/>
                    <a:pt x="13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458;p54">
              <a:extLst>
                <a:ext uri="{FF2B5EF4-FFF2-40B4-BE49-F238E27FC236}">
                  <a16:creationId xmlns:a16="http://schemas.microsoft.com/office/drawing/2014/main" id="{792E667D-5871-2945-9701-FFF595FC800C}"/>
                </a:ext>
              </a:extLst>
            </p:cNvPr>
            <p:cNvSpPr/>
            <p:nvPr/>
          </p:nvSpPr>
          <p:spPr>
            <a:xfrm>
              <a:off x="5665750" y="2180778"/>
              <a:ext cx="258849" cy="289761"/>
            </a:xfrm>
            <a:custGeom>
              <a:avLst/>
              <a:gdLst/>
              <a:ahLst/>
              <a:cxnLst/>
              <a:rect l="l" t="t" r="r" b="b"/>
              <a:pathLst>
                <a:path w="14838" h="16610" extrusionOk="0">
                  <a:moveTo>
                    <a:pt x="13263" y="1041"/>
                  </a:moveTo>
                  <a:cubicBezTo>
                    <a:pt x="13648" y="1862"/>
                    <a:pt x="14132" y="3108"/>
                    <a:pt x="14008" y="3788"/>
                  </a:cubicBezTo>
                  <a:cubicBezTo>
                    <a:pt x="13899" y="4385"/>
                    <a:pt x="13496" y="5120"/>
                    <a:pt x="13172" y="5711"/>
                  </a:cubicBezTo>
                  <a:cubicBezTo>
                    <a:pt x="12814" y="6366"/>
                    <a:pt x="12611" y="6750"/>
                    <a:pt x="12611" y="7056"/>
                  </a:cubicBezTo>
                  <a:cubicBezTo>
                    <a:pt x="12611" y="7336"/>
                    <a:pt x="12744" y="7914"/>
                    <a:pt x="12899" y="8585"/>
                  </a:cubicBezTo>
                  <a:cubicBezTo>
                    <a:pt x="13065" y="9300"/>
                    <a:pt x="13253" y="10112"/>
                    <a:pt x="13253" y="10485"/>
                  </a:cubicBezTo>
                  <a:cubicBezTo>
                    <a:pt x="13253" y="10866"/>
                    <a:pt x="12459" y="11441"/>
                    <a:pt x="11922" y="11710"/>
                  </a:cubicBezTo>
                  <a:cubicBezTo>
                    <a:pt x="11840" y="11752"/>
                    <a:pt x="11780" y="11828"/>
                    <a:pt x="11760" y="11919"/>
                  </a:cubicBezTo>
                  <a:cubicBezTo>
                    <a:pt x="11363" y="13755"/>
                    <a:pt x="10657" y="15824"/>
                    <a:pt x="10238" y="15981"/>
                  </a:cubicBezTo>
                  <a:cubicBezTo>
                    <a:pt x="10195" y="15998"/>
                    <a:pt x="10136" y="16005"/>
                    <a:pt x="10063" y="16005"/>
                  </a:cubicBezTo>
                  <a:cubicBezTo>
                    <a:pt x="9238" y="16005"/>
                    <a:pt x="6652" y="15021"/>
                    <a:pt x="5494" y="14580"/>
                  </a:cubicBezTo>
                  <a:cubicBezTo>
                    <a:pt x="4931" y="14365"/>
                    <a:pt x="4523" y="14210"/>
                    <a:pt x="4324" y="14153"/>
                  </a:cubicBezTo>
                  <a:cubicBezTo>
                    <a:pt x="3981" y="14056"/>
                    <a:pt x="3494" y="12808"/>
                    <a:pt x="3253" y="11704"/>
                  </a:cubicBezTo>
                  <a:cubicBezTo>
                    <a:pt x="3233" y="11613"/>
                    <a:pt x="3174" y="11537"/>
                    <a:pt x="3091" y="11496"/>
                  </a:cubicBezTo>
                  <a:cubicBezTo>
                    <a:pt x="3077" y="11488"/>
                    <a:pt x="1684" y="10783"/>
                    <a:pt x="1306" y="9931"/>
                  </a:cubicBezTo>
                  <a:cubicBezTo>
                    <a:pt x="1007" y="9258"/>
                    <a:pt x="773" y="8313"/>
                    <a:pt x="1098" y="7864"/>
                  </a:cubicBezTo>
                  <a:cubicBezTo>
                    <a:pt x="1244" y="7662"/>
                    <a:pt x="1514" y="7560"/>
                    <a:pt x="1904" y="7560"/>
                  </a:cubicBezTo>
                  <a:cubicBezTo>
                    <a:pt x="1988" y="7560"/>
                    <a:pt x="2079" y="7564"/>
                    <a:pt x="2174" y="7574"/>
                  </a:cubicBezTo>
                  <a:cubicBezTo>
                    <a:pt x="2799" y="7638"/>
                    <a:pt x="3256" y="7841"/>
                    <a:pt x="3531" y="8184"/>
                  </a:cubicBezTo>
                  <a:cubicBezTo>
                    <a:pt x="3883" y="8617"/>
                    <a:pt x="3831" y="9149"/>
                    <a:pt x="3829" y="9162"/>
                  </a:cubicBezTo>
                  <a:cubicBezTo>
                    <a:pt x="3823" y="9213"/>
                    <a:pt x="3829" y="9265"/>
                    <a:pt x="3848" y="9313"/>
                  </a:cubicBezTo>
                  <a:cubicBezTo>
                    <a:pt x="4093" y="9921"/>
                    <a:pt x="4414" y="10230"/>
                    <a:pt x="4781" y="10230"/>
                  </a:cubicBezTo>
                  <a:cubicBezTo>
                    <a:pt x="4797" y="10230"/>
                    <a:pt x="4813" y="10230"/>
                    <a:pt x="4829" y="10229"/>
                  </a:cubicBezTo>
                  <a:cubicBezTo>
                    <a:pt x="5482" y="10184"/>
                    <a:pt x="5869" y="9194"/>
                    <a:pt x="5929" y="8951"/>
                  </a:cubicBezTo>
                  <a:cubicBezTo>
                    <a:pt x="5979" y="8752"/>
                    <a:pt x="5987" y="8386"/>
                    <a:pt x="5998" y="7807"/>
                  </a:cubicBezTo>
                  <a:cubicBezTo>
                    <a:pt x="6008" y="7289"/>
                    <a:pt x="6024" y="6420"/>
                    <a:pt x="6120" y="6228"/>
                  </a:cubicBezTo>
                  <a:cubicBezTo>
                    <a:pt x="6148" y="6173"/>
                    <a:pt x="6381" y="6104"/>
                    <a:pt x="6535" y="6059"/>
                  </a:cubicBezTo>
                  <a:cubicBezTo>
                    <a:pt x="6978" y="5928"/>
                    <a:pt x="7586" y="5747"/>
                    <a:pt x="8029" y="5083"/>
                  </a:cubicBezTo>
                  <a:cubicBezTo>
                    <a:pt x="8549" y="4304"/>
                    <a:pt x="8259" y="2924"/>
                    <a:pt x="8030" y="2145"/>
                  </a:cubicBezTo>
                  <a:lnTo>
                    <a:pt x="8030" y="2145"/>
                  </a:lnTo>
                  <a:cubicBezTo>
                    <a:pt x="8687" y="2308"/>
                    <a:pt x="9830" y="2542"/>
                    <a:pt x="10988" y="2542"/>
                  </a:cubicBezTo>
                  <a:cubicBezTo>
                    <a:pt x="12141" y="2542"/>
                    <a:pt x="12880" y="1751"/>
                    <a:pt x="13263" y="1041"/>
                  </a:cubicBezTo>
                  <a:close/>
                  <a:moveTo>
                    <a:pt x="13241" y="0"/>
                  </a:moveTo>
                  <a:cubicBezTo>
                    <a:pt x="13229" y="0"/>
                    <a:pt x="13216" y="1"/>
                    <a:pt x="13203" y="3"/>
                  </a:cubicBezTo>
                  <a:cubicBezTo>
                    <a:pt x="13079" y="16"/>
                    <a:pt x="12976" y="104"/>
                    <a:pt x="12943" y="224"/>
                  </a:cubicBezTo>
                  <a:cubicBezTo>
                    <a:pt x="12923" y="293"/>
                    <a:pt x="12445" y="1928"/>
                    <a:pt x="10989" y="1928"/>
                  </a:cubicBezTo>
                  <a:cubicBezTo>
                    <a:pt x="9343" y="1928"/>
                    <a:pt x="7668" y="1412"/>
                    <a:pt x="7651" y="1407"/>
                  </a:cubicBezTo>
                  <a:cubicBezTo>
                    <a:pt x="7619" y="1397"/>
                    <a:pt x="7588" y="1393"/>
                    <a:pt x="7557" y="1393"/>
                  </a:cubicBezTo>
                  <a:cubicBezTo>
                    <a:pt x="7354" y="1393"/>
                    <a:pt x="7195" y="1600"/>
                    <a:pt x="7275" y="1807"/>
                  </a:cubicBezTo>
                  <a:cubicBezTo>
                    <a:pt x="7496" y="2393"/>
                    <a:pt x="7974" y="4062"/>
                    <a:pt x="7519" y="4743"/>
                  </a:cubicBezTo>
                  <a:cubicBezTo>
                    <a:pt x="7200" y="5223"/>
                    <a:pt x="6754" y="5354"/>
                    <a:pt x="6361" y="5472"/>
                  </a:cubicBezTo>
                  <a:cubicBezTo>
                    <a:pt x="6031" y="5569"/>
                    <a:pt x="5718" y="5661"/>
                    <a:pt x="5572" y="5955"/>
                  </a:cubicBezTo>
                  <a:cubicBezTo>
                    <a:pt x="5426" y="6248"/>
                    <a:pt x="5404" y="6874"/>
                    <a:pt x="5386" y="7796"/>
                  </a:cubicBezTo>
                  <a:cubicBezTo>
                    <a:pt x="5379" y="8201"/>
                    <a:pt x="5370" y="8661"/>
                    <a:pt x="5335" y="8803"/>
                  </a:cubicBezTo>
                  <a:cubicBezTo>
                    <a:pt x="5256" y="9115"/>
                    <a:pt x="4948" y="9607"/>
                    <a:pt x="4785" y="9618"/>
                  </a:cubicBezTo>
                  <a:cubicBezTo>
                    <a:pt x="4762" y="9618"/>
                    <a:pt x="4610" y="9542"/>
                    <a:pt x="4442" y="9147"/>
                  </a:cubicBezTo>
                  <a:cubicBezTo>
                    <a:pt x="4452" y="8926"/>
                    <a:pt x="4431" y="8330"/>
                    <a:pt x="4014" y="7807"/>
                  </a:cubicBezTo>
                  <a:cubicBezTo>
                    <a:pt x="3633" y="7328"/>
                    <a:pt x="3033" y="7046"/>
                    <a:pt x="2234" y="6965"/>
                  </a:cubicBezTo>
                  <a:cubicBezTo>
                    <a:pt x="2120" y="6954"/>
                    <a:pt x="2011" y="6948"/>
                    <a:pt x="1907" y="6948"/>
                  </a:cubicBezTo>
                  <a:cubicBezTo>
                    <a:pt x="1308" y="6948"/>
                    <a:pt x="869" y="7135"/>
                    <a:pt x="601" y="7506"/>
                  </a:cubicBezTo>
                  <a:cubicBezTo>
                    <a:pt x="1" y="8335"/>
                    <a:pt x="560" y="9762"/>
                    <a:pt x="745" y="10180"/>
                  </a:cubicBezTo>
                  <a:cubicBezTo>
                    <a:pt x="1140" y="11066"/>
                    <a:pt x="2293" y="11757"/>
                    <a:pt x="2686" y="11973"/>
                  </a:cubicBezTo>
                  <a:cubicBezTo>
                    <a:pt x="2858" y="12714"/>
                    <a:pt x="3352" y="14512"/>
                    <a:pt x="4155" y="14742"/>
                  </a:cubicBezTo>
                  <a:cubicBezTo>
                    <a:pt x="4330" y="14792"/>
                    <a:pt x="4769" y="14958"/>
                    <a:pt x="5277" y="15152"/>
                  </a:cubicBezTo>
                  <a:cubicBezTo>
                    <a:pt x="7702" y="16075"/>
                    <a:pt x="9274" y="16609"/>
                    <a:pt x="10084" y="16609"/>
                  </a:cubicBezTo>
                  <a:cubicBezTo>
                    <a:pt x="10232" y="16609"/>
                    <a:pt x="10355" y="16592"/>
                    <a:pt x="10453" y="16554"/>
                  </a:cubicBezTo>
                  <a:cubicBezTo>
                    <a:pt x="11352" y="16217"/>
                    <a:pt x="12082" y="13291"/>
                    <a:pt x="12328" y="12187"/>
                  </a:cubicBezTo>
                  <a:cubicBezTo>
                    <a:pt x="12768" y="11949"/>
                    <a:pt x="13866" y="11277"/>
                    <a:pt x="13866" y="10482"/>
                  </a:cubicBezTo>
                  <a:cubicBezTo>
                    <a:pt x="13866" y="10041"/>
                    <a:pt x="13678" y="9229"/>
                    <a:pt x="13496" y="8445"/>
                  </a:cubicBezTo>
                  <a:cubicBezTo>
                    <a:pt x="13361" y="7865"/>
                    <a:pt x="13222" y="7265"/>
                    <a:pt x="13222" y="7055"/>
                  </a:cubicBezTo>
                  <a:cubicBezTo>
                    <a:pt x="13222" y="6891"/>
                    <a:pt x="13493" y="6399"/>
                    <a:pt x="13709" y="6004"/>
                  </a:cubicBezTo>
                  <a:cubicBezTo>
                    <a:pt x="14072" y="5341"/>
                    <a:pt x="14484" y="4590"/>
                    <a:pt x="14610" y="3895"/>
                  </a:cubicBezTo>
                  <a:cubicBezTo>
                    <a:pt x="14837" y="2647"/>
                    <a:pt x="13643" y="410"/>
                    <a:pt x="13507" y="160"/>
                  </a:cubicBezTo>
                  <a:cubicBezTo>
                    <a:pt x="13454" y="61"/>
                    <a:pt x="13351" y="0"/>
                    <a:pt x="13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459;p54">
              <a:extLst>
                <a:ext uri="{FF2B5EF4-FFF2-40B4-BE49-F238E27FC236}">
                  <a16:creationId xmlns:a16="http://schemas.microsoft.com/office/drawing/2014/main" id="{805868EE-D488-4E44-875A-8B8A81F4FCE7}"/>
                </a:ext>
              </a:extLst>
            </p:cNvPr>
            <p:cNvSpPr/>
            <p:nvPr/>
          </p:nvSpPr>
          <p:spPr>
            <a:xfrm>
              <a:off x="5919104" y="2475773"/>
              <a:ext cx="235455" cy="473632"/>
            </a:xfrm>
            <a:custGeom>
              <a:avLst/>
              <a:gdLst/>
              <a:ahLst/>
              <a:cxnLst/>
              <a:rect l="l" t="t" r="r" b="b"/>
              <a:pathLst>
                <a:path w="13497" h="27150" extrusionOk="0">
                  <a:moveTo>
                    <a:pt x="3321" y="1"/>
                  </a:moveTo>
                  <a:lnTo>
                    <a:pt x="1" y="3964"/>
                  </a:lnTo>
                  <a:cubicBezTo>
                    <a:pt x="1" y="3964"/>
                    <a:pt x="536" y="8249"/>
                    <a:pt x="1607" y="9963"/>
                  </a:cubicBezTo>
                  <a:cubicBezTo>
                    <a:pt x="2677" y="11678"/>
                    <a:pt x="7177" y="18319"/>
                    <a:pt x="7177" y="18319"/>
                  </a:cubicBezTo>
                  <a:cubicBezTo>
                    <a:pt x="7177" y="18319"/>
                    <a:pt x="6856" y="20569"/>
                    <a:pt x="7177" y="21211"/>
                  </a:cubicBezTo>
                  <a:cubicBezTo>
                    <a:pt x="7498" y="21854"/>
                    <a:pt x="8783" y="24961"/>
                    <a:pt x="8783" y="25389"/>
                  </a:cubicBezTo>
                  <a:cubicBezTo>
                    <a:pt x="8783" y="25643"/>
                    <a:pt x="9085" y="25859"/>
                    <a:pt x="9353" y="25859"/>
                  </a:cubicBezTo>
                  <a:cubicBezTo>
                    <a:pt x="9537" y="25859"/>
                    <a:pt x="9705" y="25758"/>
                    <a:pt x="9748" y="25496"/>
                  </a:cubicBezTo>
                  <a:cubicBezTo>
                    <a:pt x="9855" y="24854"/>
                    <a:pt x="9855" y="23996"/>
                    <a:pt x="9855" y="23996"/>
                  </a:cubicBezTo>
                  <a:lnTo>
                    <a:pt x="11676" y="26782"/>
                  </a:lnTo>
                  <a:cubicBezTo>
                    <a:pt x="11676" y="26782"/>
                    <a:pt x="12148" y="27149"/>
                    <a:pt x="12542" y="27149"/>
                  </a:cubicBezTo>
                  <a:cubicBezTo>
                    <a:pt x="12711" y="27149"/>
                    <a:pt x="12865" y="27082"/>
                    <a:pt x="12962" y="26889"/>
                  </a:cubicBezTo>
                  <a:cubicBezTo>
                    <a:pt x="13283" y="26246"/>
                    <a:pt x="13068" y="22818"/>
                    <a:pt x="13283" y="21425"/>
                  </a:cubicBezTo>
                  <a:cubicBezTo>
                    <a:pt x="13497" y="20033"/>
                    <a:pt x="12426" y="18105"/>
                    <a:pt x="11568" y="17248"/>
                  </a:cubicBezTo>
                  <a:cubicBezTo>
                    <a:pt x="10712" y="16391"/>
                    <a:pt x="9641" y="14891"/>
                    <a:pt x="9320" y="14570"/>
                  </a:cubicBezTo>
                  <a:cubicBezTo>
                    <a:pt x="8998" y="14248"/>
                    <a:pt x="7606" y="9213"/>
                    <a:pt x="6962" y="5786"/>
                  </a:cubicBezTo>
                  <a:cubicBezTo>
                    <a:pt x="6320" y="2358"/>
                    <a:pt x="4606" y="216"/>
                    <a:pt x="3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460;p54">
              <a:extLst>
                <a:ext uri="{FF2B5EF4-FFF2-40B4-BE49-F238E27FC236}">
                  <a16:creationId xmlns:a16="http://schemas.microsoft.com/office/drawing/2014/main" id="{BF52D077-608D-8040-A1A6-163FA2F01012}"/>
                </a:ext>
              </a:extLst>
            </p:cNvPr>
            <p:cNvSpPr/>
            <p:nvPr/>
          </p:nvSpPr>
          <p:spPr>
            <a:xfrm>
              <a:off x="5913452" y="2470452"/>
              <a:ext cx="246882" cy="484273"/>
            </a:xfrm>
            <a:custGeom>
              <a:avLst/>
              <a:gdLst/>
              <a:ahLst/>
              <a:cxnLst/>
              <a:rect l="l" t="t" r="r" b="b"/>
              <a:pathLst>
                <a:path w="14152" h="27760" extrusionOk="0">
                  <a:moveTo>
                    <a:pt x="3645" y="0"/>
                  </a:moveTo>
                  <a:cubicBezTo>
                    <a:pt x="3498" y="0"/>
                    <a:pt x="3368" y="106"/>
                    <a:pt x="3344" y="256"/>
                  </a:cubicBezTo>
                  <a:cubicBezTo>
                    <a:pt x="3316" y="422"/>
                    <a:pt x="3429" y="580"/>
                    <a:pt x="3595" y="608"/>
                  </a:cubicBezTo>
                  <a:cubicBezTo>
                    <a:pt x="4603" y="775"/>
                    <a:pt x="6322" y="2605"/>
                    <a:pt x="6987" y="6147"/>
                  </a:cubicBezTo>
                  <a:cubicBezTo>
                    <a:pt x="7580" y="9308"/>
                    <a:pt x="8992" y="14655"/>
                    <a:pt x="9427" y="15090"/>
                  </a:cubicBezTo>
                  <a:cubicBezTo>
                    <a:pt x="9537" y="15200"/>
                    <a:pt x="9771" y="15497"/>
                    <a:pt x="10042" y="15840"/>
                  </a:cubicBezTo>
                  <a:cubicBezTo>
                    <a:pt x="10502" y="16424"/>
                    <a:pt x="11133" y="17225"/>
                    <a:pt x="11677" y="17769"/>
                  </a:cubicBezTo>
                  <a:cubicBezTo>
                    <a:pt x="12467" y="18559"/>
                    <a:pt x="13502" y="20407"/>
                    <a:pt x="13306" y="21684"/>
                  </a:cubicBezTo>
                  <a:cubicBezTo>
                    <a:pt x="13207" y="22323"/>
                    <a:pt x="13196" y="23359"/>
                    <a:pt x="13185" y="24359"/>
                  </a:cubicBezTo>
                  <a:cubicBezTo>
                    <a:pt x="13174" y="25430"/>
                    <a:pt x="13161" y="26762"/>
                    <a:pt x="13012" y="27056"/>
                  </a:cubicBezTo>
                  <a:cubicBezTo>
                    <a:pt x="12979" y="27124"/>
                    <a:pt x="12947" y="27136"/>
                    <a:pt x="12919" y="27143"/>
                  </a:cubicBezTo>
                  <a:cubicBezTo>
                    <a:pt x="12903" y="27146"/>
                    <a:pt x="12884" y="27148"/>
                    <a:pt x="12865" y="27148"/>
                  </a:cubicBezTo>
                  <a:cubicBezTo>
                    <a:pt x="12686" y="27148"/>
                    <a:pt x="12404" y="26999"/>
                    <a:pt x="12228" y="26873"/>
                  </a:cubicBezTo>
                  <a:lnTo>
                    <a:pt x="10437" y="24134"/>
                  </a:lnTo>
                  <a:cubicBezTo>
                    <a:pt x="10379" y="24046"/>
                    <a:pt x="10282" y="23996"/>
                    <a:pt x="10181" y="23996"/>
                  </a:cubicBezTo>
                  <a:cubicBezTo>
                    <a:pt x="10152" y="23996"/>
                    <a:pt x="10122" y="24000"/>
                    <a:pt x="10093" y="24009"/>
                  </a:cubicBezTo>
                  <a:cubicBezTo>
                    <a:pt x="9964" y="24048"/>
                    <a:pt x="9875" y="24166"/>
                    <a:pt x="9875" y="24301"/>
                  </a:cubicBezTo>
                  <a:cubicBezTo>
                    <a:pt x="9875" y="24310"/>
                    <a:pt x="9874" y="25141"/>
                    <a:pt x="9772" y="25751"/>
                  </a:cubicBezTo>
                  <a:cubicBezTo>
                    <a:pt x="9756" y="25842"/>
                    <a:pt x="9731" y="25859"/>
                    <a:pt x="9688" y="25859"/>
                  </a:cubicBezTo>
                  <a:cubicBezTo>
                    <a:pt x="9680" y="25859"/>
                    <a:pt x="9671" y="25859"/>
                    <a:pt x="9661" y="25858"/>
                  </a:cubicBezTo>
                  <a:cubicBezTo>
                    <a:pt x="9532" y="25848"/>
                    <a:pt x="9415" y="25740"/>
                    <a:pt x="9415" y="25694"/>
                  </a:cubicBezTo>
                  <a:cubicBezTo>
                    <a:pt x="9415" y="25140"/>
                    <a:pt x="8015" y="21856"/>
                    <a:pt x="7776" y="21380"/>
                  </a:cubicBezTo>
                  <a:cubicBezTo>
                    <a:pt x="7573" y="20975"/>
                    <a:pt x="7686" y="19501"/>
                    <a:pt x="7806" y="18667"/>
                  </a:cubicBezTo>
                  <a:cubicBezTo>
                    <a:pt x="7816" y="18592"/>
                    <a:pt x="7798" y="18515"/>
                    <a:pt x="7756" y="18452"/>
                  </a:cubicBezTo>
                  <a:cubicBezTo>
                    <a:pt x="7710" y="18386"/>
                    <a:pt x="3247" y="11796"/>
                    <a:pt x="2192" y="10106"/>
                  </a:cubicBezTo>
                  <a:cubicBezTo>
                    <a:pt x="1169" y="8470"/>
                    <a:pt x="634" y="4274"/>
                    <a:pt x="628" y="4232"/>
                  </a:cubicBezTo>
                  <a:cubicBezTo>
                    <a:pt x="609" y="4077"/>
                    <a:pt x="477" y="3963"/>
                    <a:pt x="325" y="3963"/>
                  </a:cubicBezTo>
                  <a:cubicBezTo>
                    <a:pt x="313" y="3963"/>
                    <a:pt x="300" y="3964"/>
                    <a:pt x="287" y="3966"/>
                  </a:cubicBezTo>
                  <a:cubicBezTo>
                    <a:pt x="119" y="3987"/>
                    <a:pt x="0" y="4140"/>
                    <a:pt x="21" y="4308"/>
                  </a:cubicBezTo>
                  <a:cubicBezTo>
                    <a:pt x="44" y="4485"/>
                    <a:pt x="577" y="8679"/>
                    <a:pt x="1673" y="10431"/>
                  </a:cubicBezTo>
                  <a:cubicBezTo>
                    <a:pt x="2663" y="12016"/>
                    <a:pt x="6623" y="17870"/>
                    <a:pt x="7183" y="18698"/>
                  </a:cubicBezTo>
                  <a:cubicBezTo>
                    <a:pt x="7107" y="19271"/>
                    <a:pt x="6908" y="21013"/>
                    <a:pt x="7229" y="21653"/>
                  </a:cubicBezTo>
                  <a:cubicBezTo>
                    <a:pt x="7575" y="22346"/>
                    <a:pt x="8784" y="25317"/>
                    <a:pt x="8803" y="25694"/>
                  </a:cubicBezTo>
                  <a:cubicBezTo>
                    <a:pt x="8803" y="26117"/>
                    <a:pt x="9220" y="26435"/>
                    <a:pt x="9610" y="26467"/>
                  </a:cubicBezTo>
                  <a:cubicBezTo>
                    <a:pt x="9638" y="26470"/>
                    <a:pt x="9664" y="26471"/>
                    <a:pt x="9691" y="26471"/>
                  </a:cubicBezTo>
                  <a:cubicBezTo>
                    <a:pt x="10047" y="26471"/>
                    <a:pt x="10312" y="26231"/>
                    <a:pt x="10376" y="25851"/>
                  </a:cubicBezTo>
                  <a:cubicBezTo>
                    <a:pt x="10406" y="25664"/>
                    <a:pt x="10428" y="25461"/>
                    <a:pt x="10444" y="25265"/>
                  </a:cubicBezTo>
                  <a:lnTo>
                    <a:pt x="11745" y="27253"/>
                  </a:lnTo>
                  <a:cubicBezTo>
                    <a:pt x="11764" y="27282"/>
                    <a:pt x="11786" y="27307"/>
                    <a:pt x="11813" y="27328"/>
                  </a:cubicBezTo>
                  <a:cubicBezTo>
                    <a:pt x="11914" y="27407"/>
                    <a:pt x="12395" y="27760"/>
                    <a:pt x="12867" y="27760"/>
                  </a:cubicBezTo>
                  <a:cubicBezTo>
                    <a:pt x="12872" y="27760"/>
                    <a:pt x="12876" y="27760"/>
                    <a:pt x="12881" y="27760"/>
                  </a:cubicBezTo>
                  <a:cubicBezTo>
                    <a:pt x="12939" y="27760"/>
                    <a:pt x="12997" y="27753"/>
                    <a:pt x="13054" y="27740"/>
                  </a:cubicBezTo>
                  <a:cubicBezTo>
                    <a:pt x="13276" y="27690"/>
                    <a:pt x="13452" y="27548"/>
                    <a:pt x="13561" y="27331"/>
                  </a:cubicBezTo>
                  <a:cubicBezTo>
                    <a:pt x="13760" y="26931"/>
                    <a:pt x="13781" y="25944"/>
                    <a:pt x="13798" y="24367"/>
                  </a:cubicBezTo>
                  <a:cubicBezTo>
                    <a:pt x="13808" y="23386"/>
                    <a:pt x="13819" y="22373"/>
                    <a:pt x="13911" y="21778"/>
                  </a:cubicBezTo>
                  <a:cubicBezTo>
                    <a:pt x="14151" y="20217"/>
                    <a:pt x="12978" y="18204"/>
                    <a:pt x="12111" y="17337"/>
                  </a:cubicBezTo>
                  <a:cubicBezTo>
                    <a:pt x="11592" y="16817"/>
                    <a:pt x="10974" y="16034"/>
                    <a:pt x="10522" y="15461"/>
                  </a:cubicBezTo>
                  <a:cubicBezTo>
                    <a:pt x="10216" y="15073"/>
                    <a:pt x="9996" y="14793"/>
                    <a:pt x="9873" y="14671"/>
                  </a:cubicBezTo>
                  <a:cubicBezTo>
                    <a:pt x="9598" y="14294"/>
                    <a:pt x="8264" y="9642"/>
                    <a:pt x="7589" y="6034"/>
                  </a:cubicBezTo>
                  <a:cubicBezTo>
                    <a:pt x="6912" y="2426"/>
                    <a:pt x="5077" y="235"/>
                    <a:pt x="3696" y="4"/>
                  </a:cubicBezTo>
                  <a:cubicBezTo>
                    <a:pt x="3679" y="2"/>
                    <a:pt x="3662" y="0"/>
                    <a:pt x="36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461;p54">
              <a:extLst>
                <a:ext uri="{FF2B5EF4-FFF2-40B4-BE49-F238E27FC236}">
                  <a16:creationId xmlns:a16="http://schemas.microsoft.com/office/drawing/2014/main" id="{8B95C80F-B70C-824D-BACB-0A6D99D17404}"/>
                </a:ext>
              </a:extLst>
            </p:cNvPr>
            <p:cNvSpPr/>
            <p:nvPr/>
          </p:nvSpPr>
          <p:spPr>
            <a:xfrm>
              <a:off x="6032165" y="2740588"/>
              <a:ext cx="122429" cy="208817"/>
            </a:xfrm>
            <a:custGeom>
              <a:avLst/>
              <a:gdLst/>
              <a:ahLst/>
              <a:cxnLst/>
              <a:rect l="l" t="t" r="r" b="b"/>
              <a:pathLst>
                <a:path w="7018" h="11970" extrusionOk="0">
                  <a:moveTo>
                    <a:pt x="3346" y="1"/>
                  </a:moveTo>
                  <a:cubicBezTo>
                    <a:pt x="1729" y="423"/>
                    <a:pt x="594" y="1447"/>
                    <a:pt x="0" y="2110"/>
                  </a:cubicBezTo>
                  <a:cubicBezTo>
                    <a:pt x="425" y="2738"/>
                    <a:pt x="697" y="3139"/>
                    <a:pt x="697" y="3139"/>
                  </a:cubicBezTo>
                  <a:cubicBezTo>
                    <a:pt x="697" y="3139"/>
                    <a:pt x="376" y="5389"/>
                    <a:pt x="697" y="6031"/>
                  </a:cubicBezTo>
                  <a:cubicBezTo>
                    <a:pt x="1018" y="6674"/>
                    <a:pt x="2303" y="9781"/>
                    <a:pt x="2303" y="10209"/>
                  </a:cubicBezTo>
                  <a:cubicBezTo>
                    <a:pt x="2303" y="10463"/>
                    <a:pt x="2605" y="10679"/>
                    <a:pt x="2872" y="10679"/>
                  </a:cubicBezTo>
                  <a:cubicBezTo>
                    <a:pt x="3056" y="10679"/>
                    <a:pt x="3224" y="10578"/>
                    <a:pt x="3267" y="10316"/>
                  </a:cubicBezTo>
                  <a:cubicBezTo>
                    <a:pt x="3375" y="9674"/>
                    <a:pt x="3375" y="8816"/>
                    <a:pt x="3375" y="8816"/>
                  </a:cubicBezTo>
                  <a:lnTo>
                    <a:pt x="5196" y="11602"/>
                  </a:lnTo>
                  <a:cubicBezTo>
                    <a:pt x="5196" y="11602"/>
                    <a:pt x="5668" y="11969"/>
                    <a:pt x="6062" y="11969"/>
                  </a:cubicBezTo>
                  <a:cubicBezTo>
                    <a:pt x="6231" y="11969"/>
                    <a:pt x="6385" y="11902"/>
                    <a:pt x="6482" y="11709"/>
                  </a:cubicBezTo>
                  <a:cubicBezTo>
                    <a:pt x="6803" y="11066"/>
                    <a:pt x="6588" y="7638"/>
                    <a:pt x="6803" y="6245"/>
                  </a:cubicBezTo>
                  <a:cubicBezTo>
                    <a:pt x="7017" y="4854"/>
                    <a:pt x="5946" y="2925"/>
                    <a:pt x="5088" y="2068"/>
                  </a:cubicBezTo>
                  <a:cubicBezTo>
                    <a:pt x="4504" y="1483"/>
                    <a:pt x="3823" y="604"/>
                    <a:pt x="3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462;p54">
              <a:extLst>
                <a:ext uri="{FF2B5EF4-FFF2-40B4-BE49-F238E27FC236}">
                  <a16:creationId xmlns:a16="http://schemas.microsoft.com/office/drawing/2014/main" id="{9EFBB1F1-54FD-E848-9B5C-1DAD2FA695DE}"/>
                </a:ext>
              </a:extLst>
            </p:cNvPr>
            <p:cNvSpPr/>
            <p:nvPr/>
          </p:nvSpPr>
          <p:spPr>
            <a:xfrm>
              <a:off x="6026391" y="2735232"/>
              <a:ext cx="133943" cy="219493"/>
            </a:xfrm>
            <a:custGeom>
              <a:avLst/>
              <a:gdLst/>
              <a:ahLst/>
              <a:cxnLst/>
              <a:rect l="l" t="t" r="r" b="b"/>
              <a:pathLst>
                <a:path w="7678" h="12582" extrusionOk="0">
                  <a:moveTo>
                    <a:pt x="3563" y="657"/>
                  </a:moveTo>
                  <a:lnTo>
                    <a:pt x="3575" y="672"/>
                  </a:lnTo>
                  <a:cubicBezTo>
                    <a:pt x="4032" y="1253"/>
                    <a:pt x="4659" y="2048"/>
                    <a:pt x="5203" y="2591"/>
                  </a:cubicBezTo>
                  <a:cubicBezTo>
                    <a:pt x="5993" y="3382"/>
                    <a:pt x="7028" y="5231"/>
                    <a:pt x="6832" y="6506"/>
                  </a:cubicBezTo>
                  <a:cubicBezTo>
                    <a:pt x="6733" y="7145"/>
                    <a:pt x="6722" y="8181"/>
                    <a:pt x="6711" y="9182"/>
                  </a:cubicBezTo>
                  <a:cubicBezTo>
                    <a:pt x="6700" y="10252"/>
                    <a:pt x="6687" y="11584"/>
                    <a:pt x="6538" y="11878"/>
                  </a:cubicBezTo>
                  <a:cubicBezTo>
                    <a:pt x="6505" y="11946"/>
                    <a:pt x="6473" y="11958"/>
                    <a:pt x="6445" y="11965"/>
                  </a:cubicBezTo>
                  <a:cubicBezTo>
                    <a:pt x="6429" y="11968"/>
                    <a:pt x="6411" y="11970"/>
                    <a:pt x="6392" y="11970"/>
                  </a:cubicBezTo>
                  <a:cubicBezTo>
                    <a:pt x="6214" y="11970"/>
                    <a:pt x="5930" y="11821"/>
                    <a:pt x="5754" y="11695"/>
                  </a:cubicBezTo>
                  <a:lnTo>
                    <a:pt x="3962" y="8956"/>
                  </a:lnTo>
                  <a:cubicBezTo>
                    <a:pt x="3905" y="8868"/>
                    <a:pt x="3808" y="8818"/>
                    <a:pt x="3706" y="8818"/>
                  </a:cubicBezTo>
                  <a:cubicBezTo>
                    <a:pt x="3677" y="8818"/>
                    <a:pt x="3647" y="8822"/>
                    <a:pt x="3618" y="8831"/>
                  </a:cubicBezTo>
                  <a:cubicBezTo>
                    <a:pt x="3489" y="8868"/>
                    <a:pt x="3400" y="8988"/>
                    <a:pt x="3400" y="9123"/>
                  </a:cubicBezTo>
                  <a:cubicBezTo>
                    <a:pt x="3400" y="9132"/>
                    <a:pt x="3399" y="9962"/>
                    <a:pt x="3297" y="10573"/>
                  </a:cubicBezTo>
                  <a:cubicBezTo>
                    <a:pt x="3282" y="10664"/>
                    <a:pt x="3256" y="10681"/>
                    <a:pt x="3213" y="10681"/>
                  </a:cubicBezTo>
                  <a:cubicBezTo>
                    <a:pt x="3205" y="10681"/>
                    <a:pt x="3196" y="10681"/>
                    <a:pt x="3186" y="10680"/>
                  </a:cubicBezTo>
                  <a:cubicBezTo>
                    <a:pt x="3057" y="10669"/>
                    <a:pt x="2940" y="10562"/>
                    <a:pt x="2940" y="10516"/>
                  </a:cubicBezTo>
                  <a:cubicBezTo>
                    <a:pt x="2940" y="9961"/>
                    <a:pt x="1540" y="6678"/>
                    <a:pt x="1302" y="6201"/>
                  </a:cubicBezTo>
                  <a:cubicBezTo>
                    <a:pt x="1099" y="5795"/>
                    <a:pt x="1212" y="4322"/>
                    <a:pt x="1331" y="3489"/>
                  </a:cubicBezTo>
                  <a:cubicBezTo>
                    <a:pt x="1342" y="3414"/>
                    <a:pt x="1324" y="3337"/>
                    <a:pt x="1281" y="3274"/>
                  </a:cubicBezTo>
                  <a:lnTo>
                    <a:pt x="721" y="2446"/>
                  </a:lnTo>
                  <a:cubicBezTo>
                    <a:pt x="1337" y="1802"/>
                    <a:pt x="2287" y="1038"/>
                    <a:pt x="3563" y="657"/>
                  </a:cubicBezTo>
                  <a:close/>
                  <a:moveTo>
                    <a:pt x="3678" y="1"/>
                  </a:moveTo>
                  <a:cubicBezTo>
                    <a:pt x="3652" y="1"/>
                    <a:pt x="3626" y="4"/>
                    <a:pt x="3600" y="11"/>
                  </a:cubicBezTo>
                  <a:cubicBezTo>
                    <a:pt x="1959" y="439"/>
                    <a:pt x="793" y="1444"/>
                    <a:pt x="104" y="2212"/>
                  </a:cubicBezTo>
                  <a:cubicBezTo>
                    <a:pt x="10" y="2316"/>
                    <a:pt x="0" y="2471"/>
                    <a:pt x="79" y="2587"/>
                  </a:cubicBezTo>
                  <a:lnTo>
                    <a:pt x="709" y="3520"/>
                  </a:lnTo>
                  <a:cubicBezTo>
                    <a:pt x="633" y="4093"/>
                    <a:pt x="434" y="5835"/>
                    <a:pt x="755" y="6475"/>
                  </a:cubicBezTo>
                  <a:cubicBezTo>
                    <a:pt x="1101" y="7168"/>
                    <a:pt x="2310" y="10139"/>
                    <a:pt x="2329" y="10516"/>
                  </a:cubicBezTo>
                  <a:cubicBezTo>
                    <a:pt x="2329" y="10939"/>
                    <a:pt x="2746" y="11258"/>
                    <a:pt x="3136" y="11290"/>
                  </a:cubicBezTo>
                  <a:cubicBezTo>
                    <a:pt x="3163" y="11293"/>
                    <a:pt x="3190" y="11294"/>
                    <a:pt x="3217" y="11294"/>
                  </a:cubicBezTo>
                  <a:cubicBezTo>
                    <a:pt x="3573" y="11294"/>
                    <a:pt x="3838" y="11053"/>
                    <a:pt x="3902" y="10674"/>
                  </a:cubicBezTo>
                  <a:cubicBezTo>
                    <a:pt x="3932" y="10486"/>
                    <a:pt x="3954" y="10283"/>
                    <a:pt x="3970" y="10087"/>
                  </a:cubicBezTo>
                  <a:lnTo>
                    <a:pt x="5271" y="12075"/>
                  </a:lnTo>
                  <a:cubicBezTo>
                    <a:pt x="5290" y="12104"/>
                    <a:pt x="5312" y="12129"/>
                    <a:pt x="5339" y="12150"/>
                  </a:cubicBezTo>
                  <a:cubicBezTo>
                    <a:pt x="5440" y="12229"/>
                    <a:pt x="5921" y="12582"/>
                    <a:pt x="6393" y="12582"/>
                  </a:cubicBezTo>
                  <a:cubicBezTo>
                    <a:pt x="6456" y="12582"/>
                    <a:pt x="6518" y="12575"/>
                    <a:pt x="6580" y="12562"/>
                  </a:cubicBezTo>
                  <a:cubicBezTo>
                    <a:pt x="6803" y="12511"/>
                    <a:pt x="6978" y="12370"/>
                    <a:pt x="7087" y="12153"/>
                  </a:cubicBezTo>
                  <a:cubicBezTo>
                    <a:pt x="7287" y="11752"/>
                    <a:pt x="7307" y="10765"/>
                    <a:pt x="7324" y="9189"/>
                  </a:cubicBezTo>
                  <a:cubicBezTo>
                    <a:pt x="7334" y="8208"/>
                    <a:pt x="7345" y="7195"/>
                    <a:pt x="7437" y="6599"/>
                  </a:cubicBezTo>
                  <a:cubicBezTo>
                    <a:pt x="7677" y="5038"/>
                    <a:pt x="6504" y="3026"/>
                    <a:pt x="5637" y="2158"/>
                  </a:cubicBezTo>
                  <a:cubicBezTo>
                    <a:pt x="5118" y="1640"/>
                    <a:pt x="4504" y="861"/>
                    <a:pt x="4056" y="293"/>
                  </a:cubicBezTo>
                  <a:lnTo>
                    <a:pt x="3917" y="117"/>
                  </a:lnTo>
                  <a:cubicBezTo>
                    <a:pt x="3858" y="43"/>
                    <a:pt x="3770" y="1"/>
                    <a:pt x="36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463;p54">
              <a:extLst>
                <a:ext uri="{FF2B5EF4-FFF2-40B4-BE49-F238E27FC236}">
                  <a16:creationId xmlns:a16="http://schemas.microsoft.com/office/drawing/2014/main" id="{078B2192-C6BC-C24C-978D-FAF20BAFA321}"/>
                </a:ext>
              </a:extLst>
            </p:cNvPr>
            <p:cNvSpPr/>
            <p:nvPr/>
          </p:nvSpPr>
          <p:spPr>
            <a:xfrm>
              <a:off x="5408925" y="2470173"/>
              <a:ext cx="766219" cy="687752"/>
            </a:xfrm>
            <a:custGeom>
              <a:avLst/>
              <a:gdLst/>
              <a:ahLst/>
              <a:cxnLst/>
              <a:rect l="l" t="t" r="r" b="b"/>
              <a:pathLst>
                <a:path w="43922" h="39424" extrusionOk="0">
                  <a:moveTo>
                    <a:pt x="3536" y="0"/>
                  </a:moveTo>
                  <a:cubicBezTo>
                    <a:pt x="3536" y="0"/>
                    <a:pt x="1501" y="1393"/>
                    <a:pt x="751" y="4393"/>
                  </a:cubicBezTo>
                  <a:cubicBezTo>
                    <a:pt x="1" y="7393"/>
                    <a:pt x="2464" y="19604"/>
                    <a:pt x="3108" y="23140"/>
                  </a:cubicBezTo>
                  <a:cubicBezTo>
                    <a:pt x="3750" y="26675"/>
                    <a:pt x="6964" y="38458"/>
                    <a:pt x="7928" y="39208"/>
                  </a:cubicBezTo>
                  <a:cubicBezTo>
                    <a:pt x="8122" y="39359"/>
                    <a:pt x="8733" y="39423"/>
                    <a:pt x="9619" y="39423"/>
                  </a:cubicBezTo>
                  <a:cubicBezTo>
                    <a:pt x="13131" y="39423"/>
                    <a:pt x="20960" y="38414"/>
                    <a:pt x="24211" y="37815"/>
                  </a:cubicBezTo>
                  <a:cubicBezTo>
                    <a:pt x="28281" y="37066"/>
                    <a:pt x="37066" y="33958"/>
                    <a:pt x="38887" y="33423"/>
                  </a:cubicBezTo>
                  <a:cubicBezTo>
                    <a:pt x="40708" y="32887"/>
                    <a:pt x="41672" y="30102"/>
                    <a:pt x="42208" y="29567"/>
                  </a:cubicBezTo>
                  <a:cubicBezTo>
                    <a:pt x="42743" y="29031"/>
                    <a:pt x="43922" y="27210"/>
                    <a:pt x="43278" y="26567"/>
                  </a:cubicBezTo>
                  <a:cubicBezTo>
                    <a:pt x="43064" y="26353"/>
                    <a:pt x="42719" y="26282"/>
                    <a:pt x="42326" y="26282"/>
                  </a:cubicBezTo>
                  <a:cubicBezTo>
                    <a:pt x="41540" y="26282"/>
                    <a:pt x="40564" y="26567"/>
                    <a:pt x="40064" y="26567"/>
                  </a:cubicBezTo>
                  <a:cubicBezTo>
                    <a:pt x="39314" y="26567"/>
                    <a:pt x="37922" y="26460"/>
                    <a:pt x="36423" y="26460"/>
                  </a:cubicBezTo>
                  <a:cubicBezTo>
                    <a:pt x="34923" y="26460"/>
                    <a:pt x="33638" y="27531"/>
                    <a:pt x="33210" y="29031"/>
                  </a:cubicBezTo>
                  <a:cubicBezTo>
                    <a:pt x="32781" y="30531"/>
                    <a:pt x="32138" y="31281"/>
                    <a:pt x="32138" y="31281"/>
                  </a:cubicBezTo>
                  <a:cubicBezTo>
                    <a:pt x="32138" y="31281"/>
                    <a:pt x="21104" y="32781"/>
                    <a:pt x="18748" y="32781"/>
                  </a:cubicBezTo>
                  <a:cubicBezTo>
                    <a:pt x="16391" y="32781"/>
                    <a:pt x="14141" y="32459"/>
                    <a:pt x="14141" y="32459"/>
                  </a:cubicBezTo>
                  <a:cubicBezTo>
                    <a:pt x="14141" y="32459"/>
                    <a:pt x="12856" y="25067"/>
                    <a:pt x="11892" y="20461"/>
                  </a:cubicBezTo>
                  <a:cubicBezTo>
                    <a:pt x="10928" y="15855"/>
                    <a:pt x="10070" y="12320"/>
                    <a:pt x="9320" y="11142"/>
                  </a:cubicBezTo>
                  <a:lnTo>
                    <a:pt x="35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464;p54">
              <a:extLst>
                <a:ext uri="{FF2B5EF4-FFF2-40B4-BE49-F238E27FC236}">
                  <a16:creationId xmlns:a16="http://schemas.microsoft.com/office/drawing/2014/main" id="{A0C672D7-4082-B44A-8F2E-8E1E8EA5080E}"/>
                </a:ext>
              </a:extLst>
            </p:cNvPr>
            <p:cNvSpPr/>
            <p:nvPr/>
          </p:nvSpPr>
          <p:spPr>
            <a:xfrm>
              <a:off x="5404965" y="2464835"/>
              <a:ext cx="778204" cy="698323"/>
            </a:xfrm>
            <a:custGeom>
              <a:avLst/>
              <a:gdLst/>
              <a:ahLst/>
              <a:cxnLst/>
              <a:rect l="l" t="t" r="r" b="b"/>
              <a:pathLst>
                <a:path w="44609" h="40030" extrusionOk="0">
                  <a:moveTo>
                    <a:pt x="3762" y="0"/>
                  </a:moveTo>
                  <a:cubicBezTo>
                    <a:pt x="3703" y="0"/>
                    <a:pt x="3643" y="18"/>
                    <a:pt x="3590" y="54"/>
                  </a:cubicBezTo>
                  <a:cubicBezTo>
                    <a:pt x="3503" y="114"/>
                    <a:pt x="1450" y="1547"/>
                    <a:pt x="681" y="4625"/>
                  </a:cubicBezTo>
                  <a:cubicBezTo>
                    <a:pt x="1" y="7347"/>
                    <a:pt x="1857" y="17232"/>
                    <a:pt x="2750" y="21981"/>
                  </a:cubicBezTo>
                  <a:cubicBezTo>
                    <a:pt x="2863" y="22583"/>
                    <a:pt x="2961" y="23098"/>
                    <a:pt x="3034" y="23500"/>
                  </a:cubicBezTo>
                  <a:cubicBezTo>
                    <a:pt x="3589" y="26556"/>
                    <a:pt x="6834" y="38874"/>
                    <a:pt x="7967" y="39755"/>
                  </a:cubicBezTo>
                  <a:cubicBezTo>
                    <a:pt x="8216" y="39948"/>
                    <a:pt x="8943" y="40029"/>
                    <a:pt x="9964" y="40029"/>
                  </a:cubicBezTo>
                  <a:cubicBezTo>
                    <a:pt x="13890" y="40029"/>
                    <a:pt x="22177" y="38849"/>
                    <a:pt x="24493" y="38422"/>
                  </a:cubicBezTo>
                  <a:cubicBezTo>
                    <a:pt x="27565" y="37857"/>
                    <a:pt x="33293" y="35961"/>
                    <a:pt x="36714" y="34829"/>
                  </a:cubicBezTo>
                  <a:cubicBezTo>
                    <a:pt x="37851" y="34453"/>
                    <a:pt x="38749" y="34156"/>
                    <a:pt x="39200" y="34023"/>
                  </a:cubicBezTo>
                  <a:cubicBezTo>
                    <a:pt x="40627" y="33603"/>
                    <a:pt x="41535" y="31984"/>
                    <a:pt x="42136" y="30913"/>
                  </a:cubicBezTo>
                  <a:cubicBezTo>
                    <a:pt x="42339" y="30552"/>
                    <a:pt x="42530" y="30211"/>
                    <a:pt x="42652" y="30089"/>
                  </a:cubicBezTo>
                  <a:cubicBezTo>
                    <a:pt x="43128" y="29613"/>
                    <a:pt x="44608" y="27543"/>
                    <a:pt x="43723" y="26657"/>
                  </a:cubicBezTo>
                  <a:cubicBezTo>
                    <a:pt x="43440" y="26373"/>
                    <a:pt x="43016" y="26282"/>
                    <a:pt x="42549" y="26282"/>
                  </a:cubicBezTo>
                  <a:cubicBezTo>
                    <a:pt x="42085" y="26282"/>
                    <a:pt x="41579" y="26373"/>
                    <a:pt x="41128" y="26453"/>
                  </a:cubicBezTo>
                  <a:cubicBezTo>
                    <a:pt x="40799" y="26512"/>
                    <a:pt x="40488" y="26567"/>
                    <a:pt x="40293" y="26567"/>
                  </a:cubicBezTo>
                  <a:cubicBezTo>
                    <a:pt x="39986" y="26567"/>
                    <a:pt x="39569" y="26549"/>
                    <a:pt x="39082" y="26528"/>
                  </a:cubicBezTo>
                  <a:cubicBezTo>
                    <a:pt x="38393" y="26498"/>
                    <a:pt x="37535" y="26460"/>
                    <a:pt x="36650" y="26460"/>
                  </a:cubicBezTo>
                  <a:cubicBezTo>
                    <a:pt x="35030" y="26460"/>
                    <a:pt x="33620" y="27582"/>
                    <a:pt x="33142" y="29253"/>
                  </a:cubicBezTo>
                  <a:cubicBezTo>
                    <a:pt x="32821" y="30381"/>
                    <a:pt x="32370" y="31068"/>
                    <a:pt x="32200" y="31300"/>
                  </a:cubicBezTo>
                  <a:cubicBezTo>
                    <a:pt x="30977" y="31465"/>
                    <a:pt x="21151" y="32780"/>
                    <a:pt x="18976" y="32780"/>
                  </a:cubicBezTo>
                  <a:cubicBezTo>
                    <a:pt x="17089" y="32780"/>
                    <a:pt x="15251" y="32569"/>
                    <a:pt x="14632" y="32491"/>
                  </a:cubicBezTo>
                  <a:cubicBezTo>
                    <a:pt x="14409" y="31223"/>
                    <a:pt x="13279" y="24817"/>
                    <a:pt x="12419" y="20704"/>
                  </a:cubicBezTo>
                  <a:cubicBezTo>
                    <a:pt x="11241" y="15079"/>
                    <a:pt x="10485" y="12349"/>
                    <a:pt x="9807" y="11283"/>
                  </a:cubicBezTo>
                  <a:cubicBezTo>
                    <a:pt x="9748" y="11194"/>
                    <a:pt x="9650" y="11146"/>
                    <a:pt x="9551" y="11146"/>
                  </a:cubicBezTo>
                  <a:cubicBezTo>
                    <a:pt x="9494" y="11146"/>
                    <a:pt x="9438" y="11161"/>
                    <a:pt x="9387" y="11194"/>
                  </a:cubicBezTo>
                  <a:cubicBezTo>
                    <a:pt x="9246" y="11283"/>
                    <a:pt x="9203" y="11470"/>
                    <a:pt x="9290" y="11611"/>
                  </a:cubicBezTo>
                  <a:cubicBezTo>
                    <a:pt x="10079" y="12851"/>
                    <a:pt x="11012" y="16966"/>
                    <a:pt x="11819" y="20830"/>
                  </a:cubicBezTo>
                  <a:cubicBezTo>
                    <a:pt x="12772" y="25379"/>
                    <a:pt x="14055" y="32743"/>
                    <a:pt x="14067" y="32817"/>
                  </a:cubicBezTo>
                  <a:cubicBezTo>
                    <a:pt x="14090" y="32948"/>
                    <a:pt x="14194" y="33049"/>
                    <a:pt x="14325" y="33068"/>
                  </a:cubicBezTo>
                  <a:cubicBezTo>
                    <a:pt x="14348" y="33071"/>
                    <a:pt x="16625" y="33392"/>
                    <a:pt x="18976" y="33392"/>
                  </a:cubicBezTo>
                  <a:cubicBezTo>
                    <a:pt x="21325" y="33392"/>
                    <a:pt x="31955" y="31951"/>
                    <a:pt x="32407" y="31890"/>
                  </a:cubicBezTo>
                  <a:cubicBezTo>
                    <a:pt x="32482" y="31879"/>
                    <a:pt x="32549" y="31843"/>
                    <a:pt x="32598" y="31786"/>
                  </a:cubicBezTo>
                  <a:cubicBezTo>
                    <a:pt x="32626" y="31753"/>
                    <a:pt x="33289" y="30967"/>
                    <a:pt x="33731" y="29421"/>
                  </a:cubicBezTo>
                  <a:cubicBezTo>
                    <a:pt x="34133" y="28016"/>
                    <a:pt x="35305" y="27071"/>
                    <a:pt x="36650" y="27071"/>
                  </a:cubicBezTo>
                  <a:cubicBezTo>
                    <a:pt x="37522" y="27071"/>
                    <a:pt x="38373" y="27109"/>
                    <a:pt x="39055" y="27139"/>
                  </a:cubicBezTo>
                  <a:cubicBezTo>
                    <a:pt x="39554" y="27160"/>
                    <a:pt x="39979" y="27179"/>
                    <a:pt x="40293" y="27179"/>
                  </a:cubicBezTo>
                  <a:cubicBezTo>
                    <a:pt x="40542" y="27179"/>
                    <a:pt x="40863" y="27121"/>
                    <a:pt x="41234" y="27056"/>
                  </a:cubicBezTo>
                  <a:cubicBezTo>
                    <a:pt x="41647" y="26982"/>
                    <a:pt x="42147" y="26893"/>
                    <a:pt x="42564" y="26893"/>
                  </a:cubicBezTo>
                  <a:cubicBezTo>
                    <a:pt x="42878" y="26893"/>
                    <a:pt x="43144" y="26943"/>
                    <a:pt x="43290" y="27089"/>
                  </a:cubicBezTo>
                  <a:cubicBezTo>
                    <a:pt x="43691" y="27491"/>
                    <a:pt x="42817" y="29058"/>
                    <a:pt x="42219" y="29656"/>
                  </a:cubicBezTo>
                  <a:cubicBezTo>
                    <a:pt x="42037" y="29838"/>
                    <a:pt x="41846" y="30180"/>
                    <a:pt x="41602" y="30613"/>
                  </a:cubicBezTo>
                  <a:cubicBezTo>
                    <a:pt x="41049" y="31598"/>
                    <a:pt x="40215" y="33086"/>
                    <a:pt x="39027" y="33436"/>
                  </a:cubicBezTo>
                  <a:cubicBezTo>
                    <a:pt x="38567" y="33571"/>
                    <a:pt x="37664" y="33870"/>
                    <a:pt x="36522" y="34248"/>
                  </a:cubicBezTo>
                  <a:cubicBezTo>
                    <a:pt x="33115" y="35374"/>
                    <a:pt x="27412" y="37262"/>
                    <a:pt x="24383" y="37820"/>
                  </a:cubicBezTo>
                  <a:cubicBezTo>
                    <a:pt x="20321" y="38568"/>
                    <a:pt x="12889" y="39434"/>
                    <a:pt x="9752" y="39434"/>
                  </a:cubicBezTo>
                  <a:cubicBezTo>
                    <a:pt x="9002" y="39434"/>
                    <a:pt x="8498" y="39385"/>
                    <a:pt x="8343" y="39272"/>
                  </a:cubicBezTo>
                  <a:cubicBezTo>
                    <a:pt x="7537" y="38644"/>
                    <a:pt x="4332" y="27224"/>
                    <a:pt x="3635" y="23390"/>
                  </a:cubicBezTo>
                  <a:cubicBezTo>
                    <a:pt x="3562" y="22987"/>
                    <a:pt x="3465" y="22471"/>
                    <a:pt x="3352" y="21868"/>
                  </a:cubicBezTo>
                  <a:cubicBezTo>
                    <a:pt x="2536" y="17528"/>
                    <a:pt x="626" y="7365"/>
                    <a:pt x="1275" y="4773"/>
                  </a:cubicBezTo>
                  <a:cubicBezTo>
                    <a:pt x="1985" y="1932"/>
                    <a:pt x="3917" y="572"/>
                    <a:pt x="3937" y="559"/>
                  </a:cubicBezTo>
                  <a:cubicBezTo>
                    <a:pt x="4076" y="464"/>
                    <a:pt x="4112" y="273"/>
                    <a:pt x="4015" y="134"/>
                  </a:cubicBezTo>
                  <a:cubicBezTo>
                    <a:pt x="3956" y="47"/>
                    <a:pt x="3860" y="0"/>
                    <a:pt x="3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465;p54">
              <a:extLst>
                <a:ext uri="{FF2B5EF4-FFF2-40B4-BE49-F238E27FC236}">
                  <a16:creationId xmlns:a16="http://schemas.microsoft.com/office/drawing/2014/main" id="{3F85B696-9B80-5341-9A20-A4B2BF6A9112}"/>
                </a:ext>
              </a:extLst>
            </p:cNvPr>
            <p:cNvSpPr/>
            <p:nvPr/>
          </p:nvSpPr>
          <p:spPr>
            <a:xfrm>
              <a:off x="5956035" y="2928645"/>
              <a:ext cx="219109" cy="164890"/>
            </a:xfrm>
            <a:custGeom>
              <a:avLst/>
              <a:gdLst/>
              <a:ahLst/>
              <a:cxnLst/>
              <a:rect l="l" t="t" r="r" b="b"/>
              <a:pathLst>
                <a:path w="12560" h="9452" extrusionOk="0">
                  <a:moveTo>
                    <a:pt x="10965" y="1"/>
                  </a:moveTo>
                  <a:cubicBezTo>
                    <a:pt x="10179" y="1"/>
                    <a:pt x="9203" y="286"/>
                    <a:pt x="8702" y="286"/>
                  </a:cubicBezTo>
                  <a:cubicBezTo>
                    <a:pt x="7954" y="286"/>
                    <a:pt x="6560" y="179"/>
                    <a:pt x="5061" y="179"/>
                  </a:cubicBezTo>
                  <a:cubicBezTo>
                    <a:pt x="3561" y="179"/>
                    <a:pt x="2276" y="1250"/>
                    <a:pt x="1848" y="2750"/>
                  </a:cubicBezTo>
                  <a:cubicBezTo>
                    <a:pt x="1419" y="4250"/>
                    <a:pt x="776" y="5000"/>
                    <a:pt x="776" y="5000"/>
                  </a:cubicBezTo>
                  <a:cubicBezTo>
                    <a:pt x="776" y="5000"/>
                    <a:pt x="488" y="5038"/>
                    <a:pt x="1" y="5104"/>
                  </a:cubicBezTo>
                  <a:cubicBezTo>
                    <a:pt x="267" y="5684"/>
                    <a:pt x="516" y="6399"/>
                    <a:pt x="563" y="7142"/>
                  </a:cubicBezTo>
                  <a:cubicBezTo>
                    <a:pt x="610" y="7920"/>
                    <a:pt x="527" y="8762"/>
                    <a:pt x="421" y="9452"/>
                  </a:cubicBezTo>
                  <a:cubicBezTo>
                    <a:pt x="3589" y="8449"/>
                    <a:pt x="6552" y="7428"/>
                    <a:pt x="7525" y="7142"/>
                  </a:cubicBezTo>
                  <a:cubicBezTo>
                    <a:pt x="9346" y="6606"/>
                    <a:pt x="10310" y="3821"/>
                    <a:pt x="10846" y="3286"/>
                  </a:cubicBezTo>
                  <a:cubicBezTo>
                    <a:pt x="11382" y="2750"/>
                    <a:pt x="12560" y="929"/>
                    <a:pt x="11917" y="286"/>
                  </a:cubicBezTo>
                  <a:cubicBezTo>
                    <a:pt x="11703" y="72"/>
                    <a:pt x="11358" y="1"/>
                    <a:pt x="109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466;p54">
              <a:extLst>
                <a:ext uri="{FF2B5EF4-FFF2-40B4-BE49-F238E27FC236}">
                  <a16:creationId xmlns:a16="http://schemas.microsoft.com/office/drawing/2014/main" id="{FAFC8A4D-D1DA-9C45-B134-719517A3BC77}"/>
                </a:ext>
              </a:extLst>
            </p:cNvPr>
            <p:cNvSpPr/>
            <p:nvPr/>
          </p:nvSpPr>
          <p:spPr>
            <a:xfrm>
              <a:off x="5949685" y="2923324"/>
              <a:ext cx="233466" cy="175549"/>
            </a:xfrm>
            <a:custGeom>
              <a:avLst/>
              <a:gdLst/>
              <a:ahLst/>
              <a:cxnLst/>
              <a:rect l="l" t="t" r="r" b="b"/>
              <a:pathLst>
                <a:path w="13383" h="10063" extrusionOk="0">
                  <a:moveTo>
                    <a:pt x="11338" y="611"/>
                  </a:moveTo>
                  <a:cubicBezTo>
                    <a:pt x="11652" y="611"/>
                    <a:pt x="11918" y="661"/>
                    <a:pt x="12064" y="807"/>
                  </a:cubicBezTo>
                  <a:cubicBezTo>
                    <a:pt x="12466" y="1209"/>
                    <a:pt x="11592" y="2776"/>
                    <a:pt x="10993" y="3374"/>
                  </a:cubicBezTo>
                  <a:cubicBezTo>
                    <a:pt x="10812" y="3556"/>
                    <a:pt x="10620" y="3898"/>
                    <a:pt x="10377" y="4331"/>
                  </a:cubicBezTo>
                  <a:cubicBezTo>
                    <a:pt x="9824" y="5316"/>
                    <a:pt x="8990" y="6804"/>
                    <a:pt x="7802" y="7154"/>
                  </a:cubicBezTo>
                  <a:cubicBezTo>
                    <a:pt x="7341" y="7289"/>
                    <a:pt x="6435" y="7588"/>
                    <a:pt x="5291" y="7968"/>
                  </a:cubicBezTo>
                  <a:cubicBezTo>
                    <a:pt x="4112" y="8358"/>
                    <a:pt x="2667" y="8835"/>
                    <a:pt x="1154" y="9318"/>
                  </a:cubicBezTo>
                  <a:cubicBezTo>
                    <a:pt x="1240" y="8615"/>
                    <a:pt x="1265" y="7980"/>
                    <a:pt x="1231" y="7428"/>
                  </a:cubicBezTo>
                  <a:cubicBezTo>
                    <a:pt x="1197" y="6876"/>
                    <a:pt x="1054" y="6282"/>
                    <a:pt x="805" y="5658"/>
                  </a:cubicBezTo>
                  <a:lnTo>
                    <a:pt x="1181" y="5608"/>
                  </a:lnTo>
                  <a:cubicBezTo>
                    <a:pt x="1256" y="5597"/>
                    <a:pt x="1323" y="5561"/>
                    <a:pt x="1372" y="5504"/>
                  </a:cubicBezTo>
                  <a:cubicBezTo>
                    <a:pt x="1401" y="5471"/>
                    <a:pt x="2064" y="4685"/>
                    <a:pt x="2506" y="3139"/>
                  </a:cubicBezTo>
                  <a:cubicBezTo>
                    <a:pt x="2907" y="1734"/>
                    <a:pt x="4080" y="789"/>
                    <a:pt x="5425" y="789"/>
                  </a:cubicBezTo>
                  <a:cubicBezTo>
                    <a:pt x="6297" y="789"/>
                    <a:pt x="7147" y="827"/>
                    <a:pt x="7829" y="857"/>
                  </a:cubicBezTo>
                  <a:cubicBezTo>
                    <a:pt x="8329" y="878"/>
                    <a:pt x="8753" y="897"/>
                    <a:pt x="9068" y="897"/>
                  </a:cubicBezTo>
                  <a:cubicBezTo>
                    <a:pt x="9317" y="897"/>
                    <a:pt x="9637" y="839"/>
                    <a:pt x="10009" y="774"/>
                  </a:cubicBezTo>
                  <a:cubicBezTo>
                    <a:pt x="10422" y="700"/>
                    <a:pt x="10922" y="611"/>
                    <a:pt x="11338" y="611"/>
                  </a:cubicBezTo>
                  <a:close/>
                  <a:moveTo>
                    <a:pt x="11324" y="0"/>
                  </a:moveTo>
                  <a:cubicBezTo>
                    <a:pt x="10860" y="0"/>
                    <a:pt x="10353" y="91"/>
                    <a:pt x="9902" y="171"/>
                  </a:cubicBezTo>
                  <a:cubicBezTo>
                    <a:pt x="9573" y="230"/>
                    <a:pt x="9261" y="285"/>
                    <a:pt x="9068" y="285"/>
                  </a:cubicBezTo>
                  <a:cubicBezTo>
                    <a:pt x="8760" y="285"/>
                    <a:pt x="8344" y="267"/>
                    <a:pt x="7856" y="246"/>
                  </a:cubicBezTo>
                  <a:cubicBezTo>
                    <a:pt x="7168" y="216"/>
                    <a:pt x="6310" y="178"/>
                    <a:pt x="5425" y="178"/>
                  </a:cubicBezTo>
                  <a:cubicBezTo>
                    <a:pt x="3803" y="178"/>
                    <a:pt x="2394" y="1300"/>
                    <a:pt x="1917" y="2971"/>
                  </a:cubicBezTo>
                  <a:cubicBezTo>
                    <a:pt x="1595" y="4099"/>
                    <a:pt x="1145" y="4786"/>
                    <a:pt x="975" y="5018"/>
                  </a:cubicBezTo>
                  <a:lnTo>
                    <a:pt x="324" y="5105"/>
                  </a:lnTo>
                  <a:cubicBezTo>
                    <a:pt x="120" y="5132"/>
                    <a:pt x="0" y="5349"/>
                    <a:pt x="87" y="5536"/>
                  </a:cubicBezTo>
                  <a:cubicBezTo>
                    <a:pt x="404" y="6230"/>
                    <a:pt x="584" y="6879"/>
                    <a:pt x="621" y="7466"/>
                  </a:cubicBezTo>
                  <a:cubicBezTo>
                    <a:pt x="660" y="8099"/>
                    <a:pt x="613" y="8854"/>
                    <a:pt x="482" y="9710"/>
                  </a:cubicBezTo>
                  <a:cubicBezTo>
                    <a:pt x="453" y="9895"/>
                    <a:pt x="596" y="10063"/>
                    <a:pt x="785" y="10063"/>
                  </a:cubicBezTo>
                  <a:cubicBezTo>
                    <a:pt x="816" y="10063"/>
                    <a:pt x="847" y="10058"/>
                    <a:pt x="877" y="10048"/>
                  </a:cubicBezTo>
                  <a:cubicBezTo>
                    <a:pt x="2559" y="9516"/>
                    <a:pt x="4183" y="8979"/>
                    <a:pt x="5483" y="8548"/>
                  </a:cubicBezTo>
                  <a:cubicBezTo>
                    <a:pt x="6623" y="8172"/>
                    <a:pt x="7522" y="7874"/>
                    <a:pt x="7975" y="7741"/>
                  </a:cubicBezTo>
                  <a:cubicBezTo>
                    <a:pt x="9401" y="7321"/>
                    <a:pt x="10309" y="5702"/>
                    <a:pt x="10911" y="4631"/>
                  </a:cubicBezTo>
                  <a:cubicBezTo>
                    <a:pt x="11114" y="4270"/>
                    <a:pt x="11305" y="3929"/>
                    <a:pt x="11426" y="3807"/>
                  </a:cubicBezTo>
                  <a:cubicBezTo>
                    <a:pt x="11902" y="3331"/>
                    <a:pt x="13382" y="1261"/>
                    <a:pt x="12497" y="375"/>
                  </a:cubicBezTo>
                  <a:cubicBezTo>
                    <a:pt x="12214" y="91"/>
                    <a:pt x="11790" y="0"/>
                    <a:pt x="11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467;p54">
              <a:extLst>
                <a:ext uri="{FF2B5EF4-FFF2-40B4-BE49-F238E27FC236}">
                  <a16:creationId xmlns:a16="http://schemas.microsoft.com/office/drawing/2014/main" id="{4B09C374-92F6-1A47-9B3C-E50EB410F107}"/>
                </a:ext>
              </a:extLst>
            </p:cNvPr>
            <p:cNvSpPr/>
            <p:nvPr/>
          </p:nvSpPr>
          <p:spPr>
            <a:xfrm>
              <a:off x="5981435" y="3225559"/>
              <a:ext cx="190587" cy="64215"/>
            </a:xfrm>
            <a:custGeom>
              <a:avLst/>
              <a:gdLst/>
              <a:ahLst/>
              <a:cxnLst/>
              <a:rect l="l" t="t" r="r" b="b"/>
              <a:pathLst>
                <a:path w="10925" h="3681" extrusionOk="0">
                  <a:moveTo>
                    <a:pt x="2170" y="0"/>
                  </a:moveTo>
                  <a:lnTo>
                    <a:pt x="0" y="3450"/>
                  </a:lnTo>
                  <a:cubicBezTo>
                    <a:pt x="0" y="3450"/>
                    <a:pt x="2760" y="3680"/>
                    <a:pt x="3681" y="3680"/>
                  </a:cubicBezTo>
                  <a:cubicBezTo>
                    <a:pt x="4600" y="3680"/>
                    <a:pt x="10924" y="2990"/>
                    <a:pt x="10005" y="1955"/>
                  </a:cubicBezTo>
                  <a:cubicBezTo>
                    <a:pt x="9084" y="920"/>
                    <a:pt x="2170" y="0"/>
                    <a:pt x="2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468;p54">
              <a:extLst>
                <a:ext uri="{FF2B5EF4-FFF2-40B4-BE49-F238E27FC236}">
                  <a16:creationId xmlns:a16="http://schemas.microsoft.com/office/drawing/2014/main" id="{7E0DB18D-B3A7-4345-BD90-061FFB265429}"/>
                </a:ext>
              </a:extLst>
            </p:cNvPr>
            <p:cNvSpPr/>
            <p:nvPr/>
          </p:nvSpPr>
          <p:spPr>
            <a:xfrm>
              <a:off x="5974788" y="3220186"/>
              <a:ext cx="188894" cy="74909"/>
            </a:xfrm>
            <a:custGeom>
              <a:avLst/>
              <a:gdLst/>
              <a:ahLst/>
              <a:cxnLst/>
              <a:rect l="l" t="t" r="r" b="b"/>
              <a:pathLst>
                <a:path w="10828" h="4294" extrusionOk="0">
                  <a:moveTo>
                    <a:pt x="2704" y="637"/>
                  </a:moveTo>
                  <a:cubicBezTo>
                    <a:pt x="5352" y="1001"/>
                    <a:pt x="9557" y="1790"/>
                    <a:pt x="10174" y="2444"/>
                  </a:cubicBezTo>
                  <a:cubicBezTo>
                    <a:pt x="9907" y="3009"/>
                    <a:pt x="5371" y="3681"/>
                    <a:pt x="4062" y="3681"/>
                  </a:cubicBezTo>
                  <a:cubicBezTo>
                    <a:pt x="3402" y="3681"/>
                    <a:pt x="1747" y="3558"/>
                    <a:pt x="910" y="3493"/>
                  </a:cubicBezTo>
                  <a:lnTo>
                    <a:pt x="2704" y="637"/>
                  </a:lnTo>
                  <a:close/>
                  <a:moveTo>
                    <a:pt x="2551" y="1"/>
                  </a:moveTo>
                  <a:cubicBezTo>
                    <a:pt x="2446" y="1"/>
                    <a:pt x="2347" y="54"/>
                    <a:pt x="2291" y="144"/>
                  </a:cubicBezTo>
                  <a:lnTo>
                    <a:pt x="122" y="3594"/>
                  </a:lnTo>
                  <a:cubicBezTo>
                    <a:pt x="0" y="3789"/>
                    <a:pt x="128" y="4044"/>
                    <a:pt x="356" y="4062"/>
                  </a:cubicBezTo>
                  <a:cubicBezTo>
                    <a:pt x="469" y="4072"/>
                    <a:pt x="3140" y="4294"/>
                    <a:pt x="4062" y="4294"/>
                  </a:cubicBezTo>
                  <a:cubicBezTo>
                    <a:pt x="4120" y="4294"/>
                    <a:pt x="10193" y="3897"/>
                    <a:pt x="10733" y="2694"/>
                  </a:cubicBezTo>
                  <a:cubicBezTo>
                    <a:pt x="10828" y="2482"/>
                    <a:pt x="10785" y="2251"/>
                    <a:pt x="10614" y="2060"/>
                  </a:cubicBezTo>
                  <a:cubicBezTo>
                    <a:pt x="9647" y="971"/>
                    <a:pt x="3310" y="100"/>
                    <a:pt x="2592" y="4"/>
                  </a:cubicBezTo>
                  <a:cubicBezTo>
                    <a:pt x="2578" y="2"/>
                    <a:pt x="2564" y="1"/>
                    <a:pt x="25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469;p54">
              <a:extLst>
                <a:ext uri="{FF2B5EF4-FFF2-40B4-BE49-F238E27FC236}">
                  <a16:creationId xmlns:a16="http://schemas.microsoft.com/office/drawing/2014/main" id="{2200F800-CCB9-9F47-BE88-BCC30E33DB3C}"/>
                </a:ext>
              </a:extLst>
            </p:cNvPr>
            <p:cNvSpPr/>
            <p:nvPr/>
          </p:nvSpPr>
          <p:spPr>
            <a:xfrm>
              <a:off x="5871113" y="3177410"/>
              <a:ext cx="481447" cy="439317"/>
            </a:xfrm>
            <a:custGeom>
              <a:avLst/>
              <a:gdLst/>
              <a:ahLst/>
              <a:cxnLst/>
              <a:rect l="l" t="t" r="r" b="b"/>
              <a:pathLst>
                <a:path w="27598" h="25183" extrusionOk="0">
                  <a:moveTo>
                    <a:pt x="20123" y="1"/>
                  </a:moveTo>
                  <a:lnTo>
                    <a:pt x="0" y="9315"/>
                  </a:lnTo>
                  <a:lnTo>
                    <a:pt x="7820" y="25183"/>
                  </a:lnTo>
                  <a:lnTo>
                    <a:pt x="27597" y="15178"/>
                  </a:lnTo>
                  <a:lnTo>
                    <a:pt x="201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470;p54">
              <a:extLst>
                <a:ext uri="{FF2B5EF4-FFF2-40B4-BE49-F238E27FC236}">
                  <a16:creationId xmlns:a16="http://schemas.microsoft.com/office/drawing/2014/main" id="{CA51D58C-512F-E346-908D-B34F4EDC0495}"/>
                </a:ext>
              </a:extLst>
            </p:cNvPr>
            <p:cNvSpPr/>
            <p:nvPr/>
          </p:nvSpPr>
          <p:spPr>
            <a:xfrm>
              <a:off x="5865007" y="3172072"/>
              <a:ext cx="493641" cy="449994"/>
            </a:xfrm>
            <a:custGeom>
              <a:avLst/>
              <a:gdLst/>
              <a:ahLst/>
              <a:cxnLst/>
              <a:rect l="l" t="t" r="r" b="b"/>
              <a:pathLst>
                <a:path w="28297" h="25795" extrusionOk="0">
                  <a:moveTo>
                    <a:pt x="20330" y="710"/>
                  </a:moveTo>
                  <a:lnTo>
                    <a:pt x="27539" y="15348"/>
                  </a:lnTo>
                  <a:lnTo>
                    <a:pt x="8307" y="25075"/>
                  </a:lnTo>
                  <a:lnTo>
                    <a:pt x="763" y="9766"/>
                  </a:lnTo>
                  <a:lnTo>
                    <a:pt x="20330" y="710"/>
                  </a:lnTo>
                  <a:close/>
                  <a:moveTo>
                    <a:pt x="20473" y="0"/>
                  </a:moveTo>
                  <a:cubicBezTo>
                    <a:pt x="20430" y="0"/>
                    <a:pt x="20386" y="9"/>
                    <a:pt x="20344" y="29"/>
                  </a:cubicBezTo>
                  <a:lnTo>
                    <a:pt x="222" y="9342"/>
                  </a:lnTo>
                  <a:cubicBezTo>
                    <a:pt x="67" y="9415"/>
                    <a:pt x="0" y="9601"/>
                    <a:pt x="77" y="9755"/>
                  </a:cubicBezTo>
                  <a:lnTo>
                    <a:pt x="7895" y="25624"/>
                  </a:lnTo>
                  <a:cubicBezTo>
                    <a:pt x="7931" y="25697"/>
                    <a:pt x="7995" y="25753"/>
                    <a:pt x="8073" y="25779"/>
                  </a:cubicBezTo>
                  <a:cubicBezTo>
                    <a:pt x="8104" y="25789"/>
                    <a:pt x="8137" y="25794"/>
                    <a:pt x="8170" y="25794"/>
                  </a:cubicBezTo>
                  <a:cubicBezTo>
                    <a:pt x="8218" y="25794"/>
                    <a:pt x="8265" y="25783"/>
                    <a:pt x="8307" y="25762"/>
                  </a:cubicBezTo>
                  <a:lnTo>
                    <a:pt x="28086" y="15758"/>
                  </a:lnTo>
                  <a:cubicBezTo>
                    <a:pt x="28235" y="15683"/>
                    <a:pt x="28296" y="15500"/>
                    <a:pt x="28222" y="15350"/>
                  </a:cubicBezTo>
                  <a:lnTo>
                    <a:pt x="20748" y="172"/>
                  </a:lnTo>
                  <a:cubicBezTo>
                    <a:pt x="20695" y="63"/>
                    <a:pt x="20586" y="0"/>
                    <a:pt x="20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471;p54">
              <a:extLst>
                <a:ext uri="{FF2B5EF4-FFF2-40B4-BE49-F238E27FC236}">
                  <a16:creationId xmlns:a16="http://schemas.microsoft.com/office/drawing/2014/main" id="{6C213DC5-0699-9A48-B9A1-29B555EF63EB}"/>
                </a:ext>
              </a:extLst>
            </p:cNvPr>
            <p:cNvSpPr/>
            <p:nvPr/>
          </p:nvSpPr>
          <p:spPr>
            <a:xfrm>
              <a:off x="5987471" y="3247627"/>
              <a:ext cx="116341" cy="63866"/>
            </a:xfrm>
            <a:custGeom>
              <a:avLst/>
              <a:gdLst/>
              <a:ahLst/>
              <a:cxnLst/>
              <a:rect l="l" t="t" r="r" b="b"/>
              <a:pathLst>
                <a:path w="6669" h="3661" extrusionOk="0">
                  <a:moveTo>
                    <a:pt x="3565" y="0"/>
                  </a:moveTo>
                  <a:lnTo>
                    <a:pt x="0" y="1264"/>
                  </a:lnTo>
                  <a:cubicBezTo>
                    <a:pt x="0" y="1264"/>
                    <a:pt x="2414" y="1264"/>
                    <a:pt x="2989" y="1610"/>
                  </a:cubicBezTo>
                  <a:cubicBezTo>
                    <a:pt x="3497" y="1915"/>
                    <a:pt x="5446" y="3660"/>
                    <a:pt x="6128" y="3660"/>
                  </a:cubicBezTo>
                  <a:cubicBezTo>
                    <a:pt x="6217" y="3660"/>
                    <a:pt x="6285" y="3630"/>
                    <a:pt x="6324" y="3564"/>
                  </a:cubicBezTo>
                  <a:cubicBezTo>
                    <a:pt x="6669" y="2989"/>
                    <a:pt x="5289" y="1610"/>
                    <a:pt x="4714" y="1035"/>
                  </a:cubicBezTo>
                  <a:cubicBezTo>
                    <a:pt x="4139" y="460"/>
                    <a:pt x="3565" y="0"/>
                    <a:pt x="3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472;p54">
              <a:extLst>
                <a:ext uri="{FF2B5EF4-FFF2-40B4-BE49-F238E27FC236}">
                  <a16:creationId xmlns:a16="http://schemas.microsoft.com/office/drawing/2014/main" id="{2A9DF22D-9649-E54C-8BC3-FDD5F77DA4B9}"/>
                </a:ext>
              </a:extLst>
            </p:cNvPr>
            <p:cNvSpPr/>
            <p:nvPr/>
          </p:nvSpPr>
          <p:spPr>
            <a:xfrm>
              <a:off x="5981993" y="3242341"/>
              <a:ext cx="127174" cy="74490"/>
            </a:xfrm>
            <a:custGeom>
              <a:avLst/>
              <a:gdLst/>
              <a:ahLst/>
              <a:cxnLst/>
              <a:rect l="l" t="t" r="r" b="b"/>
              <a:pathLst>
                <a:path w="7290" h="4270" extrusionOk="0">
                  <a:moveTo>
                    <a:pt x="3884" y="0"/>
                  </a:moveTo>
                  <a:cubicBezTo>
                    <a:pt x="3793" y="0"/>
                    <a:pt x="3704" y="40"/>
                    <a:pt x="3644" y="115"/>
                  </a:cubicBezTo>
                  <a:cubicBezTo>
                    <a:pt x="3540" y="246"/>
                    <a:pt x="3560" y="435"/>
                    <a:pt x="3687" y="543"/>
                  </a:cubicBezTo>
                  <a:cubicBezTo>
                    <a:pt x="3693" y="546"/>
                    <a:pt x="4257" y="999"/>
                    <a:pt x="4813" y="1554"/>
                  </a:cubicBezTo>
                  <a:cubicBezTo>
                    <a:pt x="6247" y="2990"/>
                    <a:pt x="6409" y="3490"/>
                    <a:pt x="6392" y="3655"/>
                  </a:cubicBezTo>
                  <a:cubicBezTo>
                    <a:pt x="5990" y="3597"/>
                    <a:pt x="4778" y="2650"/>
                    <a:pt x="4246" y="2234"/>
                  </a:cubicBezTo>
                  <a:cubicBezTo>
                    <a:pt x="3900" y="1964"/>
                    <a:pt x="3627" y="1750"/>
                    <a:pt x="3461" y="1650"/>
                  </a:cubicBezTo>
                  <a:cubicBezTo>
                    <a:pt x="2844" y="1280"/>
                    <a:pt x="731" y="1261"/>
                    <a:pt x="314" y="1261"/>
                  </a:cubicBezTo>
                  <a:cubicBezTo>
                    <a:pt x="312" y="1261"/>
                    <a:pt x="310" y="1261"/>
                    <a:pt x="308" y="1261"/>
                  </a:cubicBezTo>
                  <a:cubicBezTo>
                    <a:pt x="139" y="1261"/>
                    <a:pt x="1" y="1399"/>
                    <a:pt x="1" y="1568"/>
                  </a:cubicBezTo>
                  <a:cubicBezTo>
                    <a:pt x="1" y="1738"/>
                    <a:pt x="139" y="1874"/>
                    <a:pt x="308" y="1874"/>
                  </a:cubicBezTo>
                  <a:cubicBezTo>
                    <a:pt x="310" y="1874"/>
                    <a:pt x="312" y="1874"/>
                    <a:pt x="314" y="1874"/>
                  </a:cubicBezTo>
                  <a:cubicBezTo>
                    <a:pt x="1281" y="1874"/>
                    <a:pt x="2800" y="1967"/>
                    <a:pt x="3146" y="2175"/>
                  </a:cubicBezTo>
                  <a:cubicBezTo>
                    <a:pt x="3280" y="2255"/>
                    <a:pt x="3552" y="2469"/>
                    <a:pt x="3869" y="2716"/>
                  </a:cubicBezTo>
                  <a:cubicBezTo>
                    <a:pt x="5024" y="3620"/>
                    <a:pt x="5900" y="4269"/>
                    <a:pt x="6448" y="4269"/>
                  </a:cubicBezTo>
                  <a:cubicBezTo>
                    <a:pt x="6484" y="4269"/>
                    <a:pt x="6522" y="4266"/>
                    <a:pt x="6559" y="4259"/>
                  </a:cubicBezTo>
                  <a:cubicBezTo>
                    <a:pt x="6702" y="4235"/>
                    <a:pt x="6827" y="4149"/>
                    <a:pt x="6901" y="4024"/>
                  </a:cubicBezTo>
                  <a:cubicBezTo>
                    <a:pt x="7290" y="3377"/>
                    <a:pt x="6520" y="2396"/>
                    <a:pt x="5245" y="1122"/>
                  </a:cubicBezTo>
                  <a:cubicBezTo>
                    <a:pt x="4664" y="540"/>
                    <a:pt x="4094" y="83"/>
                    <a:pt x="4071" y="64"/>
                  </a:cubicBezTo>
                  <a:cubicBezTo>
                    <a:pt x="4015" y="21"/>
                    <a:pt x="3949" y="0"/>
                    <a:pt x="38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473;p54">
              <a:extLst>
                <a:ext uri="{FF2B5EF4-FFF2-40B4-BE49-F238E27FC236}">
                  <a16:creationId xmlns:a16="http://schemas.microsoft.com/office/drawing/2014/main" id="{866CD8E5-F73B-1544-9392-B2451F1A2356}"/>
                </a:ext>
              </a:extLst>
            </p:cNvPr>
            <p:cNvSpPr/>
            <p:nvPr/>
          </p:nvSpPr>
          <p:spPr>
            <a:xfrm>
              <a:off x="5491841" y="3131356"/>
              <a:ext cx="527450" cy="177102"/>
            </a:xfrm>
            <a:custGeom>
              <a:avLst/>
              <a:gdLst/>
              <a:ahLst/>
              <a:cxnLst/>
              <a:rect l="l" t="t" r="r" b="b"/>
              <a:pathLst>
                <a:path w="30235" h="10152" extrusionOk="0">
                  <a:moveTo>
                    <a:pt x="9503" y="1"/>
                  </a:moveTo>
                  <a:cubicBezTo>
                    <a:pt x="0" y="433"/>
                    <a:pt x="5183" y="7559"/>
                    <a:pt x="5183" y="7559"/>
                  </a:cubicBezTo>
                  <a:lnTo>
                    <a:pt x="26995" y="10151"/>
                  </a:lnTo>
                  <a:lnTo>
                    <a:pt x="30235" y="5400"/>
                  </a:lnTo>
                  <a:lnTo>
                    <a:pt x="95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474;p54">
              <a:extLst>
                <a:ext uri="{FF2B5EF4-FFF2-40B4-BE49-F238E27FC236}">
                  <a16:creationId xmlns:a16="http://schemas.microsoft.com/office/drawing/2014/main" id="{C1C30E47-7215-A34A-AC6B-D9DB7F222530}"/>
                </a:ext>
              </a:extLst>
            </p:cNvPr>
            <p:cNvSpPr/>
            <p:nvPr/>
          </p:nvSpPr>
          <p:spPr>
            <a:xfrm>
              <a:off x="5538140" y="3126017"/>
              <a:ext cx="487640" cy="187778"/>
            </a:xfrm>
            <a:custGeom>
              <a:avLst/>
              <a:gdLst/>
              <a:ahLst/>
              <a:cxnLst/>
              <a:rect l="l" t="t" r="r" b="b"/>
              <a:pathLst>
                <a:path w="27953" h="10764" extrusionOk="0">
                  <a:moveTo>
                    <a:pt x="6816" y="615"/>
                  </a:moveTo>
                  <a:lnTo>
                    <a:pt x="27083" y="5892"/>
                  </a:lnTo>
                  <a:lnTo>
                    <a:pt x="24193" y="10132"/>
                  </a:lnTo>
                  <a:lnTo>
                    <a:pt x="2702" y="7578"/>
                  </a:lnTo>
                  <a:cubicBezTo>
                    <a:pt x="2341" y="7038"/>
                    <a:pt x="818" y="4580"/>
                    <a:pt x="1690" y="2766"/>
                  </a:cubicBezTo>
                  <a:cubicBezTo>
                    <a:pt x="2312" y="1472"/>
                    <a:pt x="4037" y="748"/>
                    <a:pt x="6816" y="615"/>
                  </a:cubicBezTo>
                  <a:close/>
                  <a:moveTo>
                    <a:pt x="6846" y="1"/>
                  </a:moveTo>
                  <a:cubicBezTo>
                    <a:pt x="6842" y="1"/>
                    <a:pt x="6838" y="1"/>
                    <a:pt x="6834" y="1"/>
                  </a:cubicBezTo>
                  <a:cubicBezTo>
                    <a:pt x="3786" y="140"/>
                    <a:pt x="1869" y="982"/>
                    <a:pt x="1138" y="2501"/>
                  </a:cubicBezTo>
                  <a:cubicBezTo>
                    <a:pt x="0" y="4864"/>
                    <a:pt x="2188" y="7917"/>
                    <a:pt x="2281" y="8046"/>
                  </a:cubicBezTo>
                  <a:cubicBezTo>
                    <a:pt x="2332" y="8114"/>
                    <a:pt x="2409" y="8160"/>
                    <a:pt x="2493" y="8170"/>
                  </a:cubicBezTo>
                  <a:lnTo>
                    <a:pt x="24305" y="10761"/>
                  </a:lnTo>
                  <a:cubicBezTo>
                    <a:pt x="24317" y="10762"/>
                    <a:pt x="24329" y="10763"/>
                    <a:pt x="24341" y="10763"/>
                  </a:cubicBezTo>
                  <a:cubicBezTo>
                    <a:pt x="24442" y="10763"/>
                    <a:pt x="24537" y="10713"/>
                    <a:pt x="24594" y="10629"/>
                  </a:cubicBezTo>
                  <a:lnTo>
                    <a:pt x="27833" y="5878"/>
                  </a:lnTo>
                  <a:cubicBezTo>
                    <a:pt x="27953" y="5704"/>
                    <a:pt x="27863" y="5464"/>
                    <a:pt x="27658" y="5410"/>
                  </a:cubicBezTo>
                  <a:lnTo>
                    <a:pt x="6925" y="11"/>
                  </a:lnTo>
                  <a:cubicBezTo>
                    <a:pt x="6900" y="4"/>
                    <a:pt x="6873" y="1"/>
                    <a:pt x="6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475;p54">
              <a:extLst>
                <a:ext uri="{FF2B5EF4-FFF2-40B4-BE49-F238E27FC236}">
                  <a16:creationId xmlns:a16="http://schemas.microsoft.com/office/drawing/2014/main" id="{23B8D9FA-FB2F-0848-9375-5A1C2A2501F9}"/>
                </a:ext>
              </a:extLst>
            </p:cNvPr>
            <p:cNvSpPr/>
            <p:nvPr/>
          </p:nvSpPr>
          <p:spPr>
            <a:xfrm>
              <a:off x="5142784" y="3127221"/>
              <a:ext cx="565968" cy="965005"/>
            </a:xfrm>
            <a:custGeom>
              <a:avLst/>
              <a:gdLst/>
              <a:ahLst/>
              <a:cxnLst/>
              <a:rect l="l" t="t" r="r" b="b"/>
              <a:pathLst>
                <a:path w="32443" h="55317" extrusionOk="0">
                  <a:moveTo>
                    <a:pt x="17974" y="0"/>
                  </a:moveTo>
                  <a:cubicBezTo>
                    <a:pt x="16936" y="0"/>
                    <a:pt x="15899" y="342"/>
                    <a:pt x="14845" y="1145"/>
                  </a:cubicBezTo>
                  <a:cubicBezTo>
                    <a:pt x="14845" y="1145"/>
                    <a:pt x="9794" y="5430"/>
                    <a:pt x="8110" y="10633"/>
                  </a:cubicBezTo>
                  <a:cubicBezTo>
                    <a:pt x="6428" y="15836"/>
                    <a:pt x="5356" y="26242"/>
                    <a:pt x="5356" y="26242"/>
                  </a:cubicBezTo>
                  <a:cubicBezTo>
                    <a:pt x="5356" y="26242"/>
                    <a:pt x="0" y="33893"/>
                    <a:pt x="0" y="34659"/>
                  </a:cubicBezTo>
                  <a:cubicBezTo>
                    <a:pt x="0" y="34914"/>
                    <a:pt x="493" y="34999"/>
                    <a:pt x="1151" y="34999"/>
                  </a:cubicBezTo>
                  <a:cubicBezTo>
                    <a:pt x="2466" y="34999"/>
                    <a:pt x="4438" y="34659"/>
                    <a:pt x="4438" y="34659"/>
                  </a:cubicBezTo>
                  <a:lnTo>
                    <a:pt x="4438" y="34659"/>
                  </a:lnTo>
                  <a:lnTo>
                    <a:pt x="153" y="42004"/>
                  </a:lnTo>
                  <a:cubicBezTo>
                    <a:pt x="153" y="42004"/>
                    <a:pt x="153" y="48125"/>
                    <a:pt x="3520" y="51338"/>
                  </a:cubicBezTo>
                  <a:cubicBezTo>
                    <a:pt x="6329" y="54020"/>
                    <a:pt x="10099" y="55317"/>
                    <a:pt x="13405" y="55317"/>
                  </a:cubicBezTo>
                  <a:cubicBezTo>
                    <a:pt x="14060" y="55317"/>
                    <a:pt x="14697" y="55266"/>
                    <a:pt x="15304" y="55165"/>
                  </a:cubicBezTo>
                  <a:cubicBezTo>
                    <a:pt x="18977" y="54552"/>
                    <a:pt x="25710" y="46288"/>
                    <a:pt x="26475" y="45829"/>
                  </a:cubicBezTo>
                  <a:cubicBezTo>
                    <a:pt x="27241" y="45371"/>
                    <a:pt x="24638" y="38331"/>
                    <a:pt x="24027" y="35730"/>
                  </a:cubicBezTo>
                  <a:cubicBezTo>
                    <a:pt x="23414" y="33129"/>
                    <a:pt x="24638" y="31292"/>
                    <a:pt x="25404" y="30832"/>
                  </a:cubicBezTo>
                  <a:cubicBezTo>
                    <a:pt x="26169" y="30374"/>
                    <a:pt x="30606" y="27619"/>
                    <a:pt x="31524" y="25630"/>
                  </a:cubicBezTo>
                  <a:cubicBezTo>
                    <a:pt x="32443" y="23641"/>
                    <a:pt x="32290" y="20274"/>
                    <a:pt x="31984" y="17672"/>
                  </a:cubicBezTo>
                  <a:cubicBezTo>
                    <a:pt x="31677" y="15070"/>
                    <a:pt x="27852" y="6042"/>
                    <a:pt x="24486" y="3288"/>
                  </a:cubicBezTo>
                  <a:cubicBezTo>
                    <a:pt x="22223" y="1436"/>
                    <a:pt x="20099" y="0"/>
                    <a:pt x="179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476;p54">
              <a:extLst>
                <a:ext uri="{FF2B5EF4-FFF2-40B4-BE49-F238E27FC236}">
                  <a16:creationId xmlns:a16="http://schemas.microsoft.com/office/drawing/2014/main" id="{60A89BD3-979A-D940-A6D6-E3A4F90DD665}"/>
                </a:ext>
              </a:extLst>
            </p:cNvPr>
            <p:cNvSpPr/>
            <p:nvPr/>
          </p:nvSpPr>
          <p:spPr>
            <a:xfrm>
              <a:off x="5137428" y="3121813"/>
              <a:ext cx="576296" cy="975838"/>
            </a:xfrm>
            <a:custGeom>
              <a:avLst/>
              <a:gdLst/>
              <a:ahLst/>
              <a:cxnLst/>
              <a:rect l="l" t="t" r="r" b="b"/>
              <a:pathLst>
                <a:path w="33035" h="55938" extrusionOk="0">
                  <a:moveTo>
                    <a:pt x="18282" y="606"/>
                  </a:moveTo>
                  <a:cubicBezTo>
                    <a:pt x="20183" y="606"/>
                    <a:pt x="22177" y="1854"/>
                    <a:pt x="24599" y="3834"/>
                  </a:cubicBezTo>
                  <a:cubicBezTo>
                    <a:pt x="27918" y="6550"/>
                    <a:pt x="31690" y="15495"/>
                    <a:pt x="31986" y="18017"/>
                  </a:cubicBezTo>
                  <a:cubicBezTo>
                    <a:pt x="32407" y="21591"/>
                    <a:pt x="32258" y="24286"/>
                    <a:pt x="31553" y="25811"/>
                  </a:cubicBezTo>
                  <a:cubicBezTo>
                    <a:pt x="30813" y="27415"/>
                    <a:pt x="27433" y="29752"/>
                    <a:pt x="25552" y="30880"/>
                  </a:cubicBezTo>
                  <a:cubicBezTo>
                    <a:pt x="24767" y="31352"/>
                    <a:pt x="23362" y="33251"/>
                    <a:pt x="24035" y="36110"/>
                  </a:cubicBezTo>
                  <a:cubicBezTo>
                    <a:pt x="24231" y="36943"/>
                    <a:pt x="24629" y="38226"/>
                    <a:pt x="25050" y="39583"/>
                  </a:cubicBezTo>
                  <a:cubicBezTo>
                    <a:pt x="25725" y="41763"/>
                    <a:pt x="26856" y="45414"/>
                    <a:pt x="26624" y="45877"/>
                  </a:cubicBezTo>
                  <a:cubicBezTo>
                    <a:pt x="26407" y="46008"/>
                    <a:pt x="25979" y="46460"/>
                    <a:pt x="25032" y="47470"/>
                  </a:cubicBezTo>
                  <a:cubicBezTo>
                    <a:pt x="22822" y="49826"/>
                    <a:pt x="18222" y="54730"/>
                    <a:pt x="15560" y="55173"/>
                  </a:cubicBezTo>
                  <a:cubicBezTo>
                    <a:pt x="14940" y="55277"/>
                    <a:pt x="14305" y="55327"/>
                    <a:pt x="13663" y="55327"/>
                  </a:cubicBezTo>
                  <a:cubicBezTo>
                    <a:pt x="10239" y="55327"/>
                    <a:pt x="6623" y="53896"/>
                    <a:pt x="4038" y="51428"/>
                  </a:cubicBezTo>
                  <a:cubicBezTo>
                    <a:pt x="1013" y="48540"/>
                    <a:pt x="785" y="43121"/>
                    <a:pt x="767" y="42395"/>
                  </a:cubicBezTo>
                  <a:lnTo>
                    <a:pt x="5010" y="35123"/>
                  </a:lnTo>
                  <a:cubicBezTo>
                    <a:pt x="5131" y="34914"/>
                    <a:pt x="4975" y="34662"/>
                    <a:pt x="4746" y="34662"/>
                  </a:cubicBezTo>
                  <a:cubicBezTo>
                    <a:pt x="4729" y="34662"/>
                    <a:pt x="4711" y="34663"/>
                    <a:pt x="4693" y="34666"/>
                  </a:cubicBezTo>
                  <a:cubicBezTo>
                    <a:pt x="3533" y="34867"/>
                    <a:pt x="2234" y="35005"/>
                    <a:pt x="1404" y="35005"/>
                  </a:cubicBezTo>
                  <a:cubicBezTo>
                    <a:pt x="1034" y="35005"/>
                    <a:pt x="757" y="34977"/>
                    <a:pt x="628" y="34915"/>
                  </a:cubicBezTo>
                  <a:cubicBezTo>
                    <a:pt x="861" y="34169"/>
                    <a:pt x="3480" y="30204"/>
                    <a:pt x="5914" y="26728"/>
                  </a:cubicBezTo>
                  <a:cubicBezTo>
                    <a:pt x="5944" y="26685"/>
                    <a:pt x="5963" y="26635"/>
                    <a:pt x="5968" y="26583"/>
                  </a:cubicBezTo>
                  <a:cubicBezTo>
                    <a:pt x="5978" y="26480"/>
                    <a:pt x="7055" y="16150"/>
                    <a:pt x="8709" y="11037"/>
                  </a:cubicBezTo>
                  <a:cubicBezTo>
                    <a:pt x="10321" y="6057"/>
                    <a:pt x="15149" y="1861"/>
                    <a:pt x="15343" y="1693"/>
                  </a:cubicBezTo>
                  <a:cubicBezTo>
                    <a:pt x="16329" y="944"/>
                    <a:pt x="17293" y="606"/>
                    <a:pt x="18282" y="606"/>
                  </a:cubicBezTo>
                  <a:close/>
                  <a:moveTo>
                    <a:pt x="18288" y="0"/>
                  </a:moveTo>
                  <a:cubicBezTo>
                    <a:pt x="17200" y="0"/>
                    <a:pt x="16092" y="354"/>
                    <a:pt x="14965" y="1211"/>
                  </a:cubicBezTo>
                  <a:lnTo>
                    <a:pt x="14952" y="1221"/>
                  </a:lnTo>
                  <a:cubicBezTo>
                    <a:pt x="14744" y="1399"/>
                    <a:pt x="9817" y="5623"/>
                    <a:pt x="8126" y="10848"/>
                  </a:cubicBezTo>
                  <a:cubicBezTo>
                    <a:pt x="6530" y="15782"/>
                    <a:pt x="5471" y="25463"/>
                    <a:pt x="5367" y="26441"/>
                  </a:cubicBezTo>
                  <a:cubicBezTo>
                    <a:pt x="4047" y="28328"/>
                    <a:pt x="1" y="34178"/>
                    <a:pt x="1" y="34969"/>
                  </a:cubicBezTo>
                  <a:cubicBezTo>
                    <a:pt x="1" y="35117"/>
                    <a:pt x="66" y="35254"/>
                    <a:pt x="187" y="35355"/>
                  </a:cubicBezTo>
                  <a:cubicBezTo>
                    <a:pt x="411" y="35545"/>
                    <a:pt x="923" y="35611"/>
                    <a:pt x="1534" y="35611"/>
                  </a:cubicBezTo>
                  <a:cubicBezTo>
                    <a:pt x="2383" y="35611"/>
                    <a:pt x="3424" y="35482"/>
                    <a:pt x="4154" y="35373"/>
                  </a:cubicBezTo>
                  <a:lnTo>
                    <a:pt x="4154" y="35373"/>
                  </a:lnTo>
                  <a:lnTo>
                    <a:pt x="196" y="42159"/>
                  </a:lnTo>
                  <a:cubicBezTo>
                    <a:pt x="168" y="42207"/>
                    <a:pt x="153" y="42260"/>
                    <a:pt x="153" y="42314"/>
                  </a:cubicBezTo>
                  <a:cubicBezTo>
                    <a:pt x="153" y="42569"/>
                    <a:pt x="193" y="48604"/>
                    <a:pt x="3615" y="51870"/>
                  </a:cubicBezTo>
                  <a:cubicBezTo>
                    <a:pt x="6312" y="54444"/>
                    <a:pt x="10088" y="55938"/>
                    <a:pt x="13668" y="55938"/>
                  </a:cubicBezTo>
                  <a:cubicBezTo>
                    <a:pt x="13675" y="55938"/>
                    <a:pt x="13682" y="55938"/>
                    <a:pt x="13688" y="55938"/>
                  </a:cubicBezTo>
                  <a:cubicBezTo>
                    <a:pt x="14350" y="55938"/>
                    <a:pt x="15009" y="55883"/>
                    <a:pt x="15661" y="55776"/>
                  </a:cubicBezTo>
                  <a:cubicBezTo>
                    <a:pt x="18527" y="55299"/>
                    <a:pt x="23049" y="50478"/>
                    <a:pt x="25478" y="47889"/>
                  </a:cubicBezTo>
                  <a:cubicBezTo>
                    <a:pt x="26151" y="47171"/>
                    <a:pt x="26787" y="46494"/>
                    <a:pt x="26939" y="46402"/>
                  </a:cubicBezTo>
                  <a:cubicBezTo>
                    <a:pt x="27563" y="46028"/>
                    <a:pt x="27160" y="44325"/>
                    <a:pt x="25633" y="39401"/>
                  </a:cubicBezTo>
                  <a:cubicBezTo>
                    <a:pt x="25216" y="38054"/>
                    <a:pt x="24821" y="36782"/>
                    <a:pt x="24631" y="35970"/>
                  </a:cubicBezTo>
                  <a:cubicBezTo>
                    <a:pt x="24041" y="33463"/>
                    <a:pt x="25233" y="31786"/>
                    <a:pt x="25868" y="31405"/>
                  </a:cubicBezTo>
                  <a:cubicBezTo>
                    <a:pt x="26402" y="31084"/>
                    <a:pt x="31121" y="28208"/>
                    <a:pt x="32109" y="26068"/>
                  </a:cubicBezTo>
                  <a:cubicBezTo>
                    <a:pt x="32870" y="24417"/>
                    <a:pt x="33034" y="21685"/>
                    <a:pt x="32593" y="17947"/>
                  </a:cubicBezTo>
                  <a:cubicBezTo>
                    <a:pt x="32295" y="15412"/>
                    <a:pt x="28543" y="6273"/>
                    <a:pt x="24985" y="3361"/>
                  </a:cubicBezTo>
                  <a:cubicBezTo>
                    <a:pt x="22851" y="1614"/>
                    <a:pt x="20614" y="0"/>
                    <a:pt x="18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477;p54">
              <a:extLst>
                <a:ext uri="{FF2B5EF4-FFF2-40B4-BE49-F238E27FC236}">
                  <a16:creationId xmlns:a16="http://schemas.microsoft.com/office/drawing/2014/main" id="{8EA1CBC2-D5D6-E043-B71A-89CA634B526A}"/>
                </a:ext>
              </a:extLst>
            </p:cNvPr>
            <p:cNvSpPr/>
            <p:nvPr/>
          </p:nvSpPr>
          <p:spPr>
            <a:xfrm>
              <a:off x="5415100" y="3117696"/>
              <a:ext cx="307015" cy="347487"/>
            </a:xfrm>
            <a:custGeom>
              <a:avLst/>
              <a:gdLst/>
              <a:ahLst/>
              <a:cxnLst/>
              <a:rect l="l" t="t" r="r" b="b"/>
              <a:pathLst>
                <a:path w="17599" h="19919" extrusionOk="0">
                  <a:moveTo>
                    <a:pt x="6102" y="0"/>
                  </a:moveTo>
                  <a:cubicBezTo>
                    <a:pt x="4746" y="0"/>
                    <a:pt x="3399" y="287"/>
                    <a:pt x="2294" y="926"/>
                  </a:cubicBezTo>
                  <a:cubicBezTo>
                    <a:pt x="2294" y="926"/>
                    <a:pt x="0" y="4292"/>
                    <a:pt x="0" y="6740"/>
                  </a:cubicBezTo>
                  <a:cubicBezTo>
                    <a:pt x="0" y="9190"/>
                    <a:pt x="1989" y="13168"/>
                    <a:pt x="3519" y="15004"/>
                  </a:cubicBezTo>
                  <a:cubicBezTo>
                    <a:pt x="5049" y="16841"/>
                    <a:pt x="6427" y="18065"/>
                    <a:pt x="6427" y="18065"/>
                  </a:cubicBezTo>
                  <a:lnTo>
                    <a:pt x="9793" y="17300"/>
                  </a:lnTo>
                  <a:lnTo>
                    <a:pt x="9947" y="19901"/>
                  </a:lnTo>
                  <a:cubicBezTo>
                    <a:pt x="9947" y="19901"/>
                    <a:pt x="10377" y="19126"/>
                    <a:pt x="11496" y="19126"/>
                  </a:cubicBezTo>
                  <a:cubicBezTo>
                    <a:pt x="11869" y="19126"/>
                    <a:pt x="12319" y="19212"/>
                    <a:pt x="12855" y="19442"/>
                  </a:cubicBezTo>
                  <a:cubicBezTo>
                    <a:pt x="13667" y="19790"/>
                    <a:pt x="14369" y="19918"/>
                    <a:pt x="14927" y="19918"/>
                  </a:cubicBezTo>
                  <a:cubicBezTo>
                    <a:pt x="15843" y="19918"/>
                    <a:pt x="16374" y="19574"/>
                    <a:pt x="16374" y="19289"/>
                  </a:cubicBezTo>
                  <a:cubicBezTo>
                    <a:pt x="16374" y="18830"/>
                    <a:pt x="17598" y="15616"/>
                    <a:pt x="16374" y="10261"/>
                  </a:cubicBezTo>
                  <a:cubicBezTo>
                    <a:pt x="15150" y="4905"/>
                    <a:pt x="13772" y="3986"/>
                    <a:pt x="11783" y="1997"/>
                  </a:cubicBezTo>
                  <a:cubicBezTo>
                    <a:pt x="10550" y="763"/>
                    <a:pt x="8315" y="0"/>
                    <a:pt x="6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478;p54">
              <a:extLst>
                <a:ext uri="{FF2B5EF4-FFF2-40B4-BE49-F238E27FC236}">
                  <a16:creationId xmlns:a16="http://schemas.microsoft.com/office/drawing/2014/main" id="{896AF1CC-C1EF-BA41-99BE-4B86EBBF15F3}"/>
                </a:ext>
              </a:extLst>
            </p:cNvPr>
            <p:cNvSpPr/>
            <p:nvPr/>
          </p:nvSpPr>
          <p:spPr>
            <a:xfrm>
              <a:off x="5409727" y="3112358"/>
              <a:ext cx="314202" cy="358181"/>
            </a:xfrm>
            <a:custGeom>
              <a:avLst/>
              <a:gdLst/>
              <a:ahLst/>
              <a:cxnLst/>
              <a:rect l="l" t="t" r="r" b="b"/>
              <a:pathLst>
                <a:path w="18011" h="20532" extrusionOk="0">
                  <a:moveTo>
                    <a:pt x="6412" y="600"/>
                  </a:moveTo>
                  <a:cubicBezTo>
                    <a:pt x="8568" y="600"/>
                    <a:pt x="10719" y="1365"/>
                    <a:pt x="11874" y="2520"/>
                  </a:cubicBezTo>
                  <a:cubicBezTo>
                    <a:pt x="12060" y="2707"/>
                    <a:pt x="12242" y="2884"/>
                    <a:pt x="12418" y="3056"/>
                  </a:cubicBezTo>
                  <a:cubicBezTo>
                    <a:pt x="14088" y="4689"/>
                    <a:pt x="15293" y="5868"/>
                    <a:pt x="16383" y="10636"/>
                  </a:cubicBezTo>
                  <a:cubicBezTo>
                    <a:pt x="17382" y="15008"/>
                    <a:pt x="16721" y="17947"/>
                    <a:pt x="16472" y="19055"/>
                  </a:cubicBezTo>
                  <a:cubicBezTo>
                    <a:pt x="16410" y="19331"/>
                    <a:pt x="16375" y="19482"/>
                    <a:pt x="16377" y="19580"/>
                  </a:cubicBezTo>
                  <a:cubicBezTo>
                    <a:pt x="16369" y="19603"/>
                    <a:pt x="16302" y="19686"/>
                    <a:pt x="16113" y="19767"/>
                  </a:cubicBezTo>
                  <a:cubicBezTo>
                    <a:pt x="15900" y="19859"/>
                    <a:pt x="15604" y="19919"/>
                    <a:pt x="15237" y="19919"/>
                  </a:cubicBezTo>
                  <a:cubicBezTo>
                    <a:pt x="14714" y="19919"/>
                    <a:pt x="14048" y="19796"/>
                    <a:pt x="13282" y="19468"/>
                  </a:cubicBezTo>
                  <a:cubicBezTo>
                    <a:pt x="12710" y="19222"/>
                    <a:pt x="12222" y="19129"/>
                    <a:pt x="11811" y="19129"/>
                  </a:cubicBezTo>
                  <a:cubicBezTo>
                    <a:pt x="11237" y="19129"/>
                    <a:pt x="10814" y="19311"/>
                    <a:pt x="10521" y="19516"/>
                  </a:cubicBezTo>
                  <a:lnTo>
                    <a:pt x="10408" y="17589"/>
                  </a:lnTo>
                  <a:cubicBezTo>
                    <a:pt x="10398" y="17423"/>
                    <a:pt x="10260" y="17301"/>
                    <a:pt x="10102" y="17301"/>
                  </a:cubicBezTo>
                  <a:cubicBezTo>
                    <a:pt x="10080" y="17301"/>
                    <a:pt x="10056" y="17304"/>
                    <a:pt x="10033" y="17309"/>
                  </a:cubicBezTo>
                  <a:lnTo>
                    <a:pt x="6823" y="18038"/>
                  </a:lnTo>
                  <a:cubicBezTo>
                    <a:pt x="6462" y="17705"/>
                    <a:pt x="5307" y="16610"/>
                    <a:pt x="4062" y="15115"/>
                  </a:cubicBezTo>
                  <a:cubicBezTo>
                    <a:pt x="2622" y="13387"/>
                    <a:pt x="614" y="9482"/>
                    <a:pt x="614" y="7047"/>
                  </a:cubicBezTo>
                  <a:cubicBezTo>
                    <a:pt x="614" y="4893"/>
                    <a:pt x="2520" y="1913"/>
                    <a:pt x="2817" y="1463"/>
                  </a:cubicBezTo>
                  <a:cubicBezTo>
                    <a:pt x="3884" y="863"/>
                    <a:pt x="5149" y="600"/>
                    <a:pt x="6412" y="600"/>
                  </a:cubicBezTo>
                  <a:close/>
                  <a:moveTo>
                    <a:pt x="6385" y="1"/>
                  </a:moveTo>
                  <a:cubicBezTo>
                    <a:pt x="4998" y="1"/>
                    <a:pt x="3611" y="294"/>
                    <a:pt x="2449" y="967"/>
                  </a:cubicBezTo>
                  <a:cubicBezTo>
                    <a:pt x="2410" y="990"/>
                    <a:pt x="2375" y="1021"/>
                    <a:pt x="2350" y="1059"/>
                  </a:cubicBezTo>
                  <a:cubicBezTo>
                    <a:pt x="2253" y="1201"/>
                    <a:pt x="0" y="4533"/>
                    <a:pt x="0" y="7047"/>
                  </a:cubicBezTo>
                  <a:cubicBezTo>
                    <a:pt x="0" y="9619"/>
                    <a:pt x="2092" y="13707"/>
                    <a:pt x="3591" y="15506"/>
                  </a:cubicBezTo>
                  <a:cubicBezTo>
                    <a:pt x="5118" y="17340"/>
                    <a:pt x="6517" y="18587"/>
                    <a:pt x="6530" y="18600"/>
                  </a:cubicBezTo>
                  <a:cubicBezTo>
                    <a:pt x="6587" y="18650"/>
                    <a:pt x="6659" y="18677"/>
                    <a:pt x="6733" y="18677"/>
                  </a:cubicBezTo>
                  <a:cubicBezTo>
                    <a:pt x="6756" y="18677"/>
                    <a:pt x="6779" y="18674"/>
                    <a:pt x="6802" y="18669"/>
                  </a:cubicBezTo>
                  <a:lnTo>
                    <a:pt x="9817" y="17985"/>
                  </a:lnTo>
                  <a:lnTo>
                    <a:pt x="9948" y="20226"/>
                  </a:lnTo>
                  <a:cubicBezTo>
                    <a:pt x="9957" y="20360"/>
                    <a:pt x="10052" y="20474"/>
                    <a:pt x="10184" y="20504"/>
                  </a:cubicBezTo>
                  <a:cubicBezTo>
                    <a:pt x="10207" y="20509"/>
                    <a:pt x="10230" y="20511"/>
                    <a:pt x="10253" y="20511"/>
                  </a:cubicBezTo>
                  <a:cubicBezTo>
                    <a:pt x="10361" y="20511"/>
                    <a:pt x="10464" y="20455"/>
                    <a:pt x="10520" y="20359"/>
                  </a:cubicBezTo>
                  <a:cubicBezTo>
                    <a:pt x="10540" y="20324"/>
                    <a:pt x="10895" y="19741"/>
                    <a:pt x="11807" y="19741"/>
                  </a:cubicBezTo>
                  <a:cubicBezTo>
                    <a:pt x="12140" y="19741"/>
                    <a:pt x="12548" y="19818"/>
                    <a:pt x="13041" y="20030"/>
                  </a:cubicBezTo>
                  <a:cubicBezTo>
                    <a:pt x="13889" y="20393"/>
                    <a:pt x="14630" y="20531"/>
                    <a:pt x="15233" y="20531"/>
                  </a:cubicBezTo>
                  <a:cubicBezTo>
                    <a:pt x="15843" y="20530"/>
                    <a:pt x="16311" y="20390"/>
                    <a:pt x="16600" y="20199"/>
                  </a:cubicBezTo>
                  <a:cubicBezTo>
                    <a:pt x="16849" y="20034"/>
                    <a:pt x="16988" y="19819"/>
                    <a:pt x="16988" y="19596"/>
                  </a:cubicBezTo>
                  <a:cubicBezTo>
                    <a:pt x="16989" y="19545"/>
                    <a:pt x="17030" y="19364"/>
                    <a:pt x="17069" y="19189"/>
                  </a:cubicBezTo>
                  <a:cubicBezTo>
                    <a:pt x="17326" y="18045"/>
                    <a:pt x="18010" y="15007"/>
                    <a:pt x="16980" y="10498"/>
                  </a:cubicBezTo>
                  <a:cubicBezTo>
                    <a:pt x="15850" y="5555"/>
                    <a:pt x="14591" y="4322"/>
                    <a:pt x="12847" y="2619"/>
                  </a:cubicBezTo>
                  <a:cubicBezTo>
                    <a:pt x="12671" y="2447"/>
                    <a:pt x="12491" y="2272"/>
                    <a:pt x="12306" y="2087"/>
                  </a:cubicBezTo>
                  <a:cubicBezTo>
                    <a:pt x="11052" y="832"/>
                    <a:pt x="8719" y="1"/>
                    <a:pt x="63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479;p54">
              <a:extLst>
                <a:ext uri="{FF2B5EF4-FFF2-40B4-BE49-F238E27FC236}">
                  <a16:creationId xmlns:a16="http://schemas.microsoft.com/office/drawing/2014/main" id="{D73D1703-BB9A-B248-8AB0-E8699C10E87F}"/>
                </a:ext>
              </a:extLst>
            </p:cNvPr>
            <p:cNvSpPr/>
            <p:nvPr/>
          </p:nvSpPr>
          <p:spPr>
            <a:xfrm>
              <a:off x="5452450" y="3141875"/>
              <a:ext cx="245626" cy="290983"/>
            </a:xfrm>
            <a:custGeom>
              <a:avLst/>
              <a:gdLst/>
              <a:ahLst/>
              <a:cxnLst/>
              <a:rect l="l" t="t" r="r" b="b"/>
              <a:pathLst>
                <a:path w="14080" h="16680" extrusionOk="0">
                  <a:moveTo>
                    <a:pt x="2823" y="0"/>
                  </a:moveTo>
                  <a:cubicBezTo>
                    <a:pt x="2336" y="0"/>
                    <a:pt x="1943" y="104"/>
                    <a:pt x="1684" y="305"/>
                  </a:cubicBezTo>
                  <a:cubicBezTo>
                    <a:pt x="1684" y="305"/>
                    <a:pt x="0" y="3213"/>
                    <a:pt x="919" y="5508"/>
                  </a:cubicBezTo>
                  <a:cubicBezTo>
                    <a:pt x="1837" y="7803"/>
                    <a:pt x="4745" y="10558"/>
                    <a:pt x="7039" y="12547"/>
                  </a:cubicBezTo>
                  <a:cubicBezTo>
                    <a:pt x="9334" y="14537"/>
                    <a:pt x="12242" y="16679"/>
                    <a:pt x="12242" y="16679"/>
                  </a:cubicBezTo>
                  <a:cubicBezTo>
                    <a:pt x="12242" y="16679"/>
                    <a:pt x="14079" y="11935"/>
                    <a:pt x="11171" y="6426"/>
                  </a:cubicBezTo>
                  <a:cubicBezTo>
                    <a:pt x="8809" y="1950"/>
                    <a:pt x="4933" y="0"/>
                    <a:pt x="2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480;p54">
              <a:extLst>
                <a:ext uri="{FF2B5EF4-FFF2-40B4-BE49-F238E27FC236}">
                  <a16:creationId xmlns:a16="http://schemas.microsoft.com/office/drawing/2014/main" id="{DA7022C0-CA3E-1047-B5FC-15916D7756FF}"/>
                </a:ext>
              </a:extLst>
            </p:cNvPr>
            <p:cNvSpPr/>
            <p:nvPr/>
          </p:nvSpPr>
          <p:spPr>
            <a:xfrm>
              <a:off x="5446728" y="3136519"/>
              <a:ext cx="256616" cy="301659"/>
            </a:xfrm>
            <a:custGeom>
              <a:avLst/>
              <a:gdLst/>
              <a:ahLst/>
              <a:cxnLst/>
              <a:rect l="l" t="t" r="r" b="b"/>
              <a:pathLst>
                <a:path w="14710" h="17292" extrusionOk="0">
                  <a:moveTo>
                    <a:pt x="3152" y="614"/>
                  </a:moveTo>
                  <a:cubicBezTo>
                    <a:pt x="3420" y="614"/>
                    <a:pt x="3722" y="648"/>
                    <a:pt x="4044" y="717"/>
                  </a:cubicBezTo>
                  <a:cubicBezTo>
                    <a:pt x="6092" y="1158"/>
                    <a:pt x="9202" y="3036"/>
                    <a:pt x="11229" y="6876"/>
                  </a:cubicBezTo>
                  <a:cubicBezTo>
                    <a:pt x="13563" y="11298"/>
                    <a:pt x="12755" y="15255"/>
                    <a:pt x="12410" y="16484"/>
                  </a:cubicBezTo>
                  <a:cubicBezTo>
                    <a:pt x="11573" y="15857"/>
                    <a:pt x="9369" y="14184"/>
                    <a:pt x="7569" y="12623"/>
                  </a:cubicBezTo>
                  <a:cubicBezTo>
                    <a:pt x="4202" y="9705"/>
                    <a:pt x="2227" y="7440"/>
                    <a:pt x="1531" y="5701"/>
                  </a:cubicBezTo>
                  <a:cubicBezTo>
                    <a:pt x="746" y="3738"/>
                    <a:pt x="2030" y="1221"/>
                    <a:pt x="2247" y="820"/>
                  </a:cubicBezTo>
                  <a:cubicBezTo>
                    <a:pt x="2454" y="684"/>
                    <a:pt x="2769" y="614"/>
                    <a:pt x="3152" y="614"/>
                  </a:cubicBezTo>
                  <a:close/>
                  <a:moveTo>
                    <a:pt x="3151" y="1"/>
                  </a:moveTo>
                  <a:cubicBezTo>
                    <a:pt x="2595" y="1"/>
                    <a:pt x="2139" y="126"/>
                    <a:pt x="1824" y="371"/>
                  </a:cubicBezTo>
                  <a:cubicBezTo>
                    <a:pt x="1793" y="395"/>
                    <a:pt x="1766" y="425"/>
                    <a:pt x="1747" y="459"/>
                  </a:cubicBezTo>
                  <a:cubicBezTo>
                    <a:pt x="1675" y="582"/>
                    <a:pt x="0" y="3522"/>
                    <a:pt x="963" y="5928"/>
                  </a:cubicBezTo>
                  <a:cubicBezTo>
                    <a:pt x="1695" y="7762"/>
                    <a:pt x="3726" y="10102"/>
                    <a:pt x="7168" y="13086"/>
                  </a:cubicBezTo>
                  <a:cubicBezTo>
                    <a:pt x="9445" y="15060"/>
                    <a:pt x="12360" y="17211"/>
                    <a:pt x="12390" y="17232"/>
                  </a:cubicBezTo>
                  <a:cubicBezTo>
                    <a:pt x="12442" y="17271"/>
                    <a:pt x="12506" y="17292"/>
                    <a:pt x="12572" y="17292"/>
                  </a:cubicBezTo>
                  <a:cubicBezTo>
                    <a:pt x="12600" y="17292"/>
                    <a:pt x="12629" y="17289"/>
                    <a:pt x="12657" y="17281"/>
                  </a:cubicBezTo>
                  <a:cubicBezTo>
                    <a:pt x="12748" y="17253"/>
                    <a:pt x="12822" y="17186"/>
                    <a:pt x="12856" y="17097"/>
                  </a:cubicBezTo>
                  <a:cubicBezTo>
                    <a:pt x="12934" y="16898"/>
                    <a:pt x="14710" y="12158"/>
                    <a:pt x="11771" y="6591"/>
                  </a:cubicBezTo>
                  <a:cubicBezTo>
                    <a:pt x="9645" y="2564"/>
                    <a:pt x="6350" y="588"/>
                    <a:pt x="4173" y="119"/>
                  </a:cubicBezTo>
                  <a:cubicBezTo>
                    <a:pt x="3806" y="40"/>
                    <a:pt x="3462" y="1"/>
                    <a:pt x="31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481;p54">
              <a:extLst>
                <a:ext uri="{FF2B5EF4-FFF2-40B4-BE49-F238E27FC236}">
                  <a16:creationId xmlns:a16="http://schemas.microsoft.com/office/drawing/2014/main" id="{C7B73D2C-A513-A449-891D-CB7294D4DA4D}"/>
                </a:ext>
              </a:extLst>
            </p:cNvPr>
            <p:cNvSpPr/>
            <p:nvPr/>
          </p:nvSpPr>
          <p:spPr>
            <a:xfrm>
              <a:off x="5465796" y="2904257"/>
              <a:ext cx="304363" cy="395112"/>
            </a:xfrm>
            <a:custGeom>
              <a:avLst/>
              <a:gdLst/>
              <a:ahLst/>
              <a:cxnLst/>
              <a:rect l="l" t="t" r="r" b="b"/>
              <a:pathLst>
                <a:path w="17447" h="22649" extrusionOk="0">
                  <a:moveTo>
                    <a:pt x="14232" y="0"/>
                  </a:moveTo>
                  <a:cubicBezTo>
                    <a:pt x="14232" y="0"/>
                    <a:pt x="10100" y="2448"/>
                    <a:pt x="9029" y="2908"/>
                  </a:cubicBezTo>
                  <a:cubicBezTo>
                    <a:pt x="7958" y="3367"/>
                    <a:pt x="3367" y="5509"/>
                    <a:pt x="2756" y="8264"/>
                  </a:cubicBezTo>
                  <a:cubicBezTo>
                    <a:pt x="2143" y="11018"/>
                    <a:pt x="613" y="14844"/>
                    <a:pt x="307" y="15762"/>
                  </a:cubicBezTo>
                  <a:cubicBezTo>
                    <a:pt x="1" y="16680"/>
                    <a:pt x="307" y="17904"/>
                    <a:pt x="1225" y="19129"/>
                  </a:cubicBezTo>
                  <a:cubicBezTo>
                    <a:pt x="2143" y="20353"/>
                    <a:pt x="7041" y="22649"/>
                    <a:pt x="8112" y="22649"/>
                  </a:cubicBezTo>
                  <a:cubicBezTo>
                    <a:pt x="9182" y="22649"/>
                    <a:pt x="9642" y="16221"/>
                    <a:pt x="9642" y="16221"/>
                  </a:cubicBezTo>
                  <a:lnTo>
                    <a:pt x="13927" y="16221"/>
                  </a:lnTo>
                  <a:cubicBezTo>
                    <a:pt x="15609" y="16221"/>
                    <a:pt x="14998" y="15303"/>
                    <a:pt x="15457" y="13314"/>
                  </a:cubicBezTo>
                  <a:cubicBezTo>
                    <a:pt x="15916" y="11324"/>
                    <a:pt x="15609" y="8263"/>
                    <a:pt x="15609" y="8263"/>
                  </a:cubicBezTo>
                  <a:cubicBezTo>
                    <a:pt x="15609" y="8263"/>
                    <a:pt x="16835" y="6274"/>
                    <a:pt x="17140" y="5815"/>
                  </a:cubicBezTo>
                  <a:cubicBezTo>
                    <a:pt x="17446" y="5355"/>
                    <a:pt x="15304" y="4131"/>
                    <a:pt x="15304" y="4131"/>
                  </a:cubicBezTo>
                  <a:lnTo>
                    <a:pt x="15304" y="3060"/>
                  </a:lnTo>
                  <a:cubicBezTo>
                    <a:pt x="15304" y="2601"/>
                    <a:pt x="14232" y="0"/>
                    <a:pt x="14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482;p54">
              <a:extLst>
                <a:ext uri="{FF2B5EF4-FFF2-40B4-BE49-F238E27FC236}">
                  <a16:creationId xmlns:a16="http://schemas.microsoft.com/office/drawing/2014/main" id="{41772E92-EE74-E647-A515-7E03D4C9CEEF}"/>
                </a:ext>
              </a:extLst>
            </p:cNvPr>
            <p:cNvSpPr/>
            <p:nvPr/>
          </p:nvSpPr>
          <p:spPr>
            <a:xfrm>
              <a:off x="5460021" y="2898901"/>
              <a:ext cx="311132" cy="405806"/>
            </a:xfrm>
            <a:custGeom>
              <a:avLst/>
              <a:gdLst/>
              <a:ahLst/>
              <a:cxnLst/>
              <a:rect l="l" t="t" r="r" b="b"/>
              <a:pathLst>
                <a:path w="17835" h="23262" extrusionOk="0">
                  <a:moveTo>
                    <a:pt x="14414" y="750"/>
                  </a:moveTo>
                  <a:cubicBezTo>
                    <a:pt x="14875" y="1895"/>
                    <a:pt x="15328" y="3140"/>
                    <a:pt x="15328" y="3368"/>
                  </a:cubicBezTo>
                  <a:lnTo>
                    <a:pt x="15328" y="4439"/>
                  </a:lnTo>
                  <a:cubicBezTo>
                    <a:pt x="15328" y="4549"/>
                    <a:pt x="15387" y="4650"/>
                    <a:pt x="15482" y="4704"/>
                  </a:cubicBezTo>
                  <a:cubicBezTo>
                    <a:pt x="16305" y="5175"/>
                    <a:pt x="17071" y="5762"/>
                    <a:pt x="17183" y="6001"/>
                  </a:cubicBezTo>
                  <a:cubicBezTo>
                    <a:pt x="16835" y="6532"/>
                    <a:pt x="15728" y="8332"/>
                    <a:pt x="15679" y="8411"/>
                  </a:cubicBezTo>
                  <a:cubicBezTo>
                    <a:pt x="15644" y="8467"/>
                    <a:pt x="15628" y="8535"/>
                    <a:pt x="15636" y="8601"/>
                  </a:cubicBezTo>
                  <a:cubicBezTo>
                    <a:pt x="15638" y="8631"/>
                    <a:pt x="15932" y="11633"/>
                    <a:pt x="15488" y="13552"/>
                  </a:cubicBezTo>
                  <a:cubicBezTo>
                    <a:pt x="15350" y="14152"/>
                    <a:pt x="15306" y="14659"/>
                    <a:pt x="15270" y="15064"/>
                  </a:cubicBezTo>
                  <a:cubicBezTo>
                    <a:pt x="15184" y="16045"/>
                    <a:pt x="15168" y="16223"/>
                    <a:pt x="14257" y="16223"/>
                  </a:cubicBezTo>
                  <a:lnTo>
                    <a:pt x="9972" y="16223"/>
                  </a:lnTo>
                  <a:cubicBezTo>
                    <a:pt x="9811" y="16223"/>
                    <a:pt x="9678" y="16347"/>
                    <a:pt x="9667" y="16506"/>
                  </a:cubicBezTo>
                  <a:cubicBezTo>
                    <a:pt x="9440" y="19681"/>
                    <a:pt x="8875" y="22495"/>
                    <a:pt x="8442" y="22650"/>
                  </a:cubicBezTo>
                  <a:cubicBezTo>
                    <a:pt x="7475" y="22650"/>
                    <a:pt x="2664" y="20403"/>
                    <a:pt x="1801" y="19252"/>
                  </a:cubicBezTo>
                  <a:cubicBezTo>
                    <a:pt x="964" y="18137"/>
                    <a:pt x="646" y="17011"/>
                    <a:pt x="928" y="16166"/>
                  </a:cubicBezTo>
                  <a:cubicBezTo>
                    <a:pt x="995" y="15963"/>
                    <a:pt x="1124" y="15618"/>
                    <a:pt x="1288" y="15174"/>
                  </a:cubicBezTo>
                  <a:cubicBezTo>
                    <a:pt x="1853" y="13645"/>
                    <a:pt x="2905" y="10799"/>
                    <a:pt x="3385" y="8637"/>
                  </a:cubicBezTo>
                  <a:cubicBezTo>
                    <a:pt x="3989" y="5920"/>
                    <a:pt x="8920" y="3736"/>
                    <a:pt x="9481" y="3495"/>
                  </a:cubicBezTo>
                  <a:cubicBezTo>
                    <a:pt x="10398" y="3103"/>
                    <a:pt x="13430" y="1330"/>
                    <a:pt x="14414" y="750"/>
                  </a:cubicBezTo>
                  <a:close/>
                  <a:moveTo>
                    <a:pt x="14563" y="1"/>
                  </a:moveTo>
                  <a:cubicBezTo>
                    <a:pt x="14509" y="1"/>
                    <a:pt x="14455" y="15"/>
                    <a:pt x="14407" y="44"/>
                  </a:cubicBezTo>
                  <a:cubicBezTo>
                    <a:pt x="14366" y="69"/>
                    <a:pt x="10281" y="2487"/>
                    <a:pt x="9241" y="2934"/>
                  </a:cubicBezTo>
                  <a:cubicBezTo>
                    <a:pt x="8278" y="3346"/>
                    <a:pt x="3444" y="5554"/>
                    <a:pt x="2788" y="8505"/>
                  </a:cubicBezTo>
                  <a:cubicBezTo>
                    <a:pt x="2316" y="10626"/>
                    <a:pt x="1273" y="13447"/>
                    <a:pt x="714" y="14962"/>
                  </a:cubicBezTo>
                  <a:cubicBezTo>
                    <a:pt x="546" y="15414"/>
                    <a:pt x="417" y="15766"/>
                    <a:pt x="347" y="15972"/>
                  </a:cubicBezTo>
                  <a:cubicBezTo>
                    <a:pt x="1" y="17013"/>
                    <a:pt x="352" y="18341"/>
                    <a:pt x="1311" y="19619"/>
                  </a:cubicBezTo>
                  <a:cubicBezTo>
                    <a:pt x="2287" y="20921"/>
                    <a:pt x="7319" y="23262"/>
                    <a:pt x="8442" y="23262"/>
                  </a:cubicBezTo>
                  <a:cubicBezTo>
                    <a:pt x="9578" y="23262"/>
                    <a:pt x="10063" y="19361"/>
                    <a:pt x="10256" y="16835"/>
                  </a:cubicBezTo>
                  <a:lnTo>
                    <a:pt x="14258" y="16835"/>
                  </a:lnTo>
                  <a:cubicBezTo>
                    <a:pt x="15730" y="16835"/>
                    <a:pt x="15796" y="16078"/>
                    <a:pt x="15881" y="15118"/>
                  </a:cubicBezTo>
                  <a:cubicBezTo>
                    <a:pt x="15915" y="14732"/>
                    <a:pt x="15957" y="14249"/>
                    <a:pt x="16086" y="13690"/>
                  </a:cubicBezTo>
                  <a:cubicBezTo>
                    <a:pt x="16509" y="11858"/>
                    <a:pt x="16305" y="9208"/>
                    <a:pt x="16255" y="8644"/>
                  </a:cubicBezTo>
                  <a:cubicBezTo>
                    <a:pt x="16494" y="8257"/>
                    <a:pt x="17462" y="6687"/>
                    <a:pt x="17725" y="6293"/>
                  </a:cubicBezTo>
                  <a:cubicBezTo>
                    <a:pt x="17779" y="6211"/>
                    <a:pt x="17835" y="6077"/>
                    <a:pt x="17791" y="5893"/>
                  </a:cubicBezTo>
                  <a:cubicBezTo>
                    <a:pt x="17661" y="5338"/>
                    <a:pt x="16488" y="4588"/>
                    <a:pt x="15940" y="4263"/>
                  </a:cubicBezTo>
                  <a:lnTo>
                    <a:pt x="15940" y="3368"/>
                  </a:lnTo>
                  <a:cubicBezTo>
                    <a:pt x="15940" y="2886"/>
                    <a:pt x="15103" y="814"/>
                    <a:pt x="14847" y="191"/>
                  </a:cubicBezTo>
                  <a:cubicBezTo>
                    <a:pt x="14813" y="109"/>
                    <a:pt x="14745" y="45"/>
                    <a:pt x="14661" y="17"/>
                  </a:cubicBezTo>
                  <a:cubicBezTo>
                    <a:pt x="14629" y="6"/>
                    <a:pt x="14596" y="1"/>
                    <a:pt x="145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483;p54">
              <a:extLst>
                <a:ext uri="{FF2B5EF4-FFF2-40B4-BE49-F238E27FC236}">
                  <a16:creationId xmlns:a16="http://schemas.microsoft.com/office/drawing/2014/main" id="{33C80670-E2DB-5A47-BE76-BF93A7588E06}"/>
                </a:ext>
              </a:extLst>
            </p:cNvPr>
            <p:cNvSpPr/>
            <p:nvPr/>
          </p:nvSpPr>
          <p:spPr>
            <a:xfrm>
              <a:off x="5249547" y="3086958"/>
              <a:ext cx="184237" cy="175444"/>
            </a:xfrm>
            <a:custGeom>
              <a:avLst/>
              <a:gdLst/>
              <a:ahLst/>
              <a:cxnLst/>
              <a:rect l="l" t="t" r="r" b="b"/>
              <a:pathLst>
                <a:path w="10561" h="10057" extrusionOk="0">
                  <a:moveTo>
                    <a:pt x="5413" y="1"/>
                  </a:moveTo>
                  <a:cubicBezTo>
                    <a:pt x="4942" y="1"/>
                    <a:pt x="4501" y="25"/>
                    <a:pt x="4133" y="87"/>
                  </a:cubicBezTo>
                  <a:cubicBezTo>
                    <a:pt x="2296" y="392"/>
                    <a:pt x="1" y="2995"/>
                    <a:pt x="1" y="5596"/>
                  </a:cubicBezTo>
                  <a:cubicBezTo>
                    <a:pt x="1" y="8197"/>
                    <a:pt x="1990" y="9726"/>
                    <a:pt x="5204" y="10033"/>
                  </a:cubicBezTo>
                  <a:cubicBezTo>
                    <a:pt x="5371" y="10049"/>
                    <a:pt x="5534" y="10057"/>
                    <a:pt x="5695" y="10057"/>
                  </a:cubicBezTo>
                  <a:cubicBezTo>
                    <a:pt x="8634" y="10057"/>
                    <a:pt x="10560" y="7506"/>
                    <a:pt x="10560" y="6054"/>
                  </a:cubicBezTo>
                  <a:cubicBezTo>
                    <a:pt x="10560" y="4524"/>
                    <a:pt x="10407" y="2841"/>
                    <a:pt x="9642" y="392"/>
                  </a:cubicBezTo>
                  <a:cubicBezTo>
                    <a:pt x="9642" y="392"/>
                    <a:pt x="7293" y="1"/>
                    <a:pt x="5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484;p54">
              <a:extLst>
                <a:ext uri="{FF2B5EF4-FFF2-40B4-BE49-F238E27FC236}">
                  <a16:creationId xmlns:a16="http://schemas.microsoft.com/office/drawing/2014/main" id="{8C9673E4-E542-924B-A384-CD4521E380F7}"/>
                </a:ext>
              </a:extLst>
            </p:cNvPr>
            <p:cNvSpPr/>
            <p:nvPr/>
          </p:nvSpPr>
          <p:spPr>
            <a:xfrm>
              <a:off x="5244227" y="3081602"/>
              <a:ext cx="194913" cy="186138"/>
            </a:xfrm>
            <a:custGeom>
              <a:avLst/>
              <a:gdLst/>
              <a:ahLst/>
              <a:cxnLst/>
              <a:rect l="l" t="t" r="r" b="b"/>
              <a:pathLst>
                <a:path w="11173" h="10670" extrusionOk="0">
                  <a:moveTo>
                    <a:pt x="5713" y="613"/>
                  </a:moveTo>
                  <a:cubicBezTo>
                    <a:pt x="7244" y="613"/>
                    <a:pt x="9122" y="881"/>
                    <a:pt x="9711" y="972"/>
                  </a:cubicBezTo>
                  <a:cubicBezTo>
                    <a:pt x="10458" y="3421"/>
                    <a:pt x="10559" y="5068"/>
                    <a:pt x="10559" y="6361"/>
                  </a:cubicBezTo>
                  <a:cubicBezTo>
                    <a:pt x="10559" y="6961"/>
                    <a:pt x="10143" y="7944"/>
                    <a:pt x="9211" y="8791"/>
                  </a:cubicBezTo>
                  <a:cubicBezTo>
                    <a:pt x="8672" y="9282"/>
                    <a:pt x="7573" y="10059"/>
                    <a:pt x="6012" y="10059"/>
                  </a:cubicBezTo>
                  <a:cubicBezTo>
                    <a:pt x="5858" y="10059"/>
                    <a:pt x="5700" y="10052"/>
                    <a:pt x="5538" y="10036"/>
                  </a:cubicBezTo>
                  <a:cubicBezTo>
                    <a:pt x="2362" y="9733"/>
                    <a:pt x="613" y="8265"/>
                    <a:pt x="613" y="5903"/>
                  </a:cubicBezTo>
                  <a:cubicBezTo>
                    <a:pt x="613" y="3489"/>
                    <a:pt x="2780" y="980"/>
                    <a:pt x="4489" y="695"/>
                  </a:cubicBezTo>
                  <a:cubicBezTo>
                    <a:pt x="4839" y="636"/>
                    <a:pt x="5261" y="613"/>
                    <a:pt x="5713" y="613"/>
                  </a:cubicBezTo>
                  <a:close/>
                  <a:moveTo>
                    <a:pt x="5725" y="1"/>
                  </a:moveTo>
                  <a:cubicBezTo>
                    <a:pt x="5236" y="1"/>
                    <a:pt x="4775" y="27"/>
                    <a:pt x="4388" y="91"/>
                  </a:cubicBezTo>
                  <a:cubicBezTo>
                    <a:pt x="2413" y="420"/>
                    <a:pt x="0" y="3166"/>
                    <a:pt x="0" y="5903"/>
                  </a:cubicBezTo>
                  <a:cubicBezTo>
                    <a:pt x="0" y="8585"/>
                    <a:pt x="1997" y="10313"/>
                    <a:pt x="5480" y="10645"/>
                  </a:cubicBezTo>
                  <a:cubicBezTo>
                    <a:pt x="5653" y="10662"/>
                    <a:pt x="5825" y="10669"/>
                    <a:pt x="5995" y="10669"/>
                  </a:cubicBezTo>
                  <a:cubicBezTo>
                    <a:pt x="7329" y="10669"/>
                    <a:pt x="8601" y="10173"/>
                    <a:pt x="9623" y="9244"/>
                  </a:cubicBezTo>
                  <a:cubicBezTo>
                    <a:pt x="10564" y="8387"/>
                    <a:pt x="11172" y="7256"/>
                    <a:pt x="11172" y="6361"/>
                  </a:cubicBezTo>
                  <a:cubicBezTo>
                    <a:pt x="11172" y="4991"/>
                    <a:pt x="11060" y="3236"/>
                    <a:pt x="10239" y="609"/>
                  </a:cubicBezTo>
                  <a:cubicBezTo>
                    <a:pt x="10205" y="498"/>
                    <a:pt x="10111" y="416"/>
                    <a:pt x="9998" y="397"/>
                  </a:cubicBezTo>
                  <a:cubicBezTo>
                    <a:pt x="9877" y="377"/>
                    <a:pt x="7595" y="1"/>
                    <a:pt x="5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485;p54">
              <a:extLst>
                <a:ext uri="{FF2B5EF4-FFF2-40B4-BE49-F238E27FC236}">
                  <a16:creationId xmlns:a16="http://schemas.microsoft.com/office/drawing/2014/main" id="{B0017FCA-0D2E-A844-8811-137DAE480523}"/>
                </a:ext>
              </a:extLst>
            </p:cNvPr>
            <p:cNvSpPr/>
            <p:nvPr/>
          </p:nvSpPr>
          <p:spPr>
            <a:xfrm>
              <a:off x="5345669" y="2764418"/>
              <a:ext cx="400467" cy="415400"/>
            </a:xfrm>
            <a:custGeom>
              <a:avLst/>
              <a:gdLst/>
              <a:ahLst/>
              <a:cxnLst/>
              <a:rect l="l" t="t" r="r" b="b"/>
              <a:pathLst>
                <a:path w="22956" h="23812" extrusionOk="0">
                  <a:moveTo>
                    <a:pt x="14815" y="0"/>
                  </a:moveTo>
                  <a:cubicBezTo>
                    <a:pt x="12912" y="0"/>
                    <a:pt x="10669" y="248"/>
                    <a:pt x="7805" y="1282"/>
                  </a:cubicBezTo>
                  <a:cubicBezTo>
                    <a:pt x="2296" y="3272"/>
                    <a:pt x="1" y="9699"/>
                    <a:pt x="307" y="13067"/>
                  </a:cubicBezTo>
                  <a:cubicBezTo>
                    <a:pt x="612" y="16434"/>
                    <a:pt x="5663" y="23319"/>
                    <a:pt x="8264" y="23779"/>
                  </a:cubicBezTo>
                  <a:cubicBezTo>
                    <a:pt x="8388" y="23801"/>
                    <a:pt x="8506" y="23811"/>
                    <a:pt x="8618" y="23811"/>
                  </a:cubicBezTo>
                  <a:cubicBezTo>
                    <a:pt x="10866" y="23811"/>
                    <a:pt x="10866" y="19647"/>
                    <a:pt x="10866" y="19647"/>
                  </a:cubicBezTo>
                  <a:lnTo>
                    <a:pt x="13467" y="18116"/>
                  </a:lnTo>
                  <a:cubicBezTo>
                    <a:pt x="13467" y="18116"/>
                    <a:pt x="19283" y="11841"/>
                    <a:pt x="21118" y="8016"/>
                  </a:cubicBezTo>
                  <a:cubicBezTo>
                    <a:pt x="22955" y="4190"/>
                    <a:pt x="22343" y="212"/>
                    <a:pt x="19436" y="212"/>
                  </a:cubicBezTo>
                  <a:cubicBezTo>
                    <a:pt x="18039" y="212"/>
                    <a:pt x="16573" y="0"/>
                    <a:pt x="148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486;p54">
              <a:extLst>
                <a:ext uri="{FF2B5EF4-FFF2-40B4-BE49-F238E27FC236}">
                  <a16:creationId xmlns:a16="http://schemas.microsoft.com/office/drawing/2014/main" id="{6A19A89F-3764-C045-B789-6C02401CF095}"/>
                </a:ext>
              </a:extLst>
            </p:cNvPr>
            <p:cNvSpPr/>
            <p:nvPr/>
          </p:nvSpPr>
          <p:spPr>
            <a:xfrm>
              <a:off x="5339843" y="2759097"/>
              <a:ext cx="403974" cy="426042"/>
            </a:xfrm>
            <a:custGeom>
              <a:avLst/>
              <a:gdLst/>
              <a:ahLst/>
              <a:cxnLst/>
              <a:rect l="l" t="t" r="r" b="b"/>
              <a:pathLst>
                <a:path w="23157" h="24422" extrusionOk="0">
                  <a:moveTo>
                    <a:pt x="15131" y="610"/>
                  </a:moveTo>
                  <a:cubicBezTo>
                    <a:pt x="16050" y="610"/>
                    <a:pt x="16895" y="669"/>
                    <a:pt x="17705" y="725"/>
                  </a:cubicBezTo>
                  <a:cubicBezTo>
                    <a:pt x="18423" y="775"/>
                    <a:pt x="19101" y="823"/>
                    <a:pt x="19770" y="823"/>
                  </a:cubicBezTo>
                  <a:cubicBezTo>
                    <a:pt x="20585" y="823"/>
                    <a:pt x="21213" y="1164"/>
                    <a:pt x="21636" y="1836"/>
                  </a:cubicBezTo>
                  <a:cubicBezTo>
                    <a:pt x="22515" y="3232"/>
                    <a:pt x="22331" y="5786"/>
                    <a:pt x="21177" y="8188"/>
                  </a:cubicBezTo>
                  <a:cubicBezTo>
                    <a:pt x="19448" y="11788"/>
                    <a:pt x="14061" y="17686"/>
                    <a:pt x="13607" y="18181"/>
                  </a:cubicBezTo>
                  <a:lnTo>
                    <a:pt x="11045" y="19687"/>
                  </a:lnTo>
                  <a:cubicBezTo>
                    <a:pt x="10951" y="19742"/>
                    <a:pt x="10893" y="19843"/>
                    <a:pt x="10893" y="19952"/>
                  </a:cubicBezTo>
                  <a:cubicBezTo>
                    <a:pt x="10893" y="19977"/>
                    <a:pt x="10878" y="22591"/>
                    <a:pt x="9784" y="23508"/>
                  </a:cubicBezTo>
                  <a:cubicBezTo>
                    <a:pt x="9543" y="23710"/>
                    <a:pt x="9270" y="23810"/>
                    <a:pt x="8954" y="23810"/>
                  </a:cubicBezTo>
                  <a:cubicBezTo>
                    <a:pt x="8857" y="23810"/>
                    <a:pt x="8756" y="23800"/>
                    <a:pt x="8651" y="23781"/>
                  </a:cubicBezTo>
                  <a:cubicBezTo>
                    <a:pt x="6213" y="23352"/>
                    <a:pt x="1243" y="16620"/>
                    <a:pt x="945" y="13343"/>
                  </a:cubicBezTo>
                  <a:cubicBezTo>
                    <a:pt x="627" y="9848"/>
                    <a:pt x="3043" y="3753"/>
                    <a:pt x="8243" y="1875"/>
                  </a:cubicBezTo>
                  <a:cubicBezTo>
                    <a:pt x="11065" y="856"/>
                    <a:pt x="13253" y="610"/>
                    <a:pt x="15131" y="610"/>
                  </a:cubicBezTo>
                  <a:close/>
                  <a:moveTo>
                    <a:pt x="15171" y="0"/>
                  </a:moveTo>
                  <a:cubicBezTo>
                    <a:pt x="13244" y="0"/>
                    <a:pt x="10941" y="250"/>
                    <a:pt x="8035" y="1300"/>
                  </a:cubicBezTo>
                  <a:cubicBezTo>
                    <a:pt x="2549" y="3281"/>
                    <a:pt x="0" y="9712"/>
                    <a:pt x="336" y="13398"/>
                  </a:cubicBezTo>
                  <a:cubicBezTo>
                    <a:pt x="657" y="16932"/>
                    <a:pt x="5874" y="23913"/>
                    <a:pt x="8545" y="24384"/>
                  </a:cubicBezTo>
                  <a:cubicBezTo>
                    <a:pt x="8680" y="24410"/>
                    <a:pt x="8817" y="24422"/>
                    <a:pt x="8955" y="24422"/>
                  </a:cubicBezTo>
                  <a:cubicBezTo>
                    <a:pt x="9415" y="24422"/>
                    <a:pt x="9825" y="24272"/>
                    <a:pt x="10178" y="23976"/>
                  </a:cubicBezTo>
                  <a:cubicBezTo>
                    <a:pt x="11317" y="23021"/>
                    <a:pt x="11479" y="20780"/>
                    <a:pt x="11502" y="20129"/>
                  </a:cubicBezTo>
                  <a:lnTo>
                    <a:pt x="13956" y="18685"/>
                  </a:lnTo>
                  <a:cubicBezTo>
                    <a:pt x="13982" y="18669"/>
                    <a:pt x="14005" y="18650"/>
                    <a:pt x="14025" y="18629"/>
                  </a:cubicBezTo>
                  <a:cubicBezTo>
                    <a:pt x="14264" y="18371"/>
                    <a:pt x="19893" y="12277"/>
                    <a:pt x="21728" y="8453"/>
                  </a:cubicBezTo>
                  <a:cubicBezTo>
                    <a:pt x="22989" y="5828"/>
                    <a:pt x="23156" y="3103"/>
                    <a:pt x="22154" y="1511"/>
                  </a:cubicBezTo>
                  <a:cubicBezTo>
                    <a:pt x="21619" y="660"/>
                    <a:pt x="20794" y="210"/>
                    <a:pt x="19769" y="210"/>
                  </a:cubicBezTo>
                  <a:cubicBezTo>
                    <a:pt x="19122" y="210"/>
                    <a:pt x="18454" y="164"/>
                    <a:pt x="17747" y="115"/>
                  </a:cubicBezTo>
                  <a:cubicBezTo>
                    <a:pt x="16960" y="60"/>
                    <a:pt x="16110" y="0"/>
                    <a:pt x="151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87;p54">
              <a:extLst>
                <a:ext uri="{FF2B5EF4-FFF2-40B4-BE49-F238E27FC236}">
                  <a16:creationId xmlns:a16="http://schemas.microsoft.com/office/drawing/2014/main" id="{E9199FA4-3D61-7642-9B50-E7ECD0C2F8B8}"/>
                </a:ext>
              </a:extLst>
            </p:cNvPr>
            <p:cNvSpPr/>
            <p:nvPr/>
          </p:nvSpPr>
          <p:spPr>
            <a:xfrm>
              <a:off x="5511205" y="3058767"/>
              <a:ext cx="93453" cy="95494"/>
            </a:xfrm>
            <a:custGeom>
              <a:avLst/>
              <a:gdLst/>
              <a:ahLst/>
              <a:cxnLst/>
              <a:rect l="l" t="t" r="r" b="b"/>
              <a:pathLst>
                <a:path w="5357" h="5474" extrusionOk="0">
                  <a:moveTo>
                    <a:pt x="2323" y="0"/>
                  </a:moveTo>
                  <a:cubicBezTo>
                    <a:pt x="2116" y="0"/>
                    <a:pt x="1902" y="52"/>
                    <a:pt x="1683" y="172"/>
                  </a:cubicBezTo>
                  <a:cubicBezTo>
                    <a:pt x="0" y="1090"/>
                    <a:pt x="1530" y="4457"/>
                    <a:pt x="2601" y="5222"/>
                  </a:cubicBezTo>
                  <a:cubicBezTo>
                    <a:pt x="2856" y="5404"/>
                    <a:pt x="3146" y="5474"/>
                    <a:pt x="3439" y="5474"/>
                  </a:cubicBezTo>
                  <a:cubicBezTo>
                    <a:pt x="4378" y="5474"/>
                    <a:pt x="5356" y="4762"/>
                    <a:pt x="5356" y="4762"/>
                  </a:cubicBezTo>
                  <a:lnTo>
                    <a:pt x="4744" y="2314"/>
                  </a:lnTo>
                  <a:cubicBezTo>
                    <a:pt x="4744" y="2314"/>
                    <a:pt x="3702" y="0"/>
                    <a:pt x="23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88;p54">
              <a:extLst>
                <a:ext uri="{FF2B5EF4-FFF2-40B4-BE49-F238E27FC236}">
                  <a16:creationId xmlns:a16="http://schemas.microsoft.com/office/drawing/2014/main" id="{2BE17723-BA64-924C-95BB-2D2169F0A49F}"/>
                </a:ext>
              </a:extLst>
            </p:cNvPr>
            <p:cNvSpPr/>
            <p:nvPr/>
          </p:nvSpPr>
          <p:spPr>
            <a:xfrm>
              <a:off x="5520747" y="3053411"/>
              <a:ext cx="89877" cy="106188"/>
            </a:xfrm>
            <a:custGeom>
              <a:avLst/>
              <a:gdLst/>
              <a:ahLst/>
              <a:cxnLst/>
              <a:rect l="l" t="t" r="r" b="b"/>
              <a:pathLst>
                <a:path w="5152" h="6087" extrusionOk="0">
                  <a:moveTo>
                    <a:pt x="1774" y="0"/>
                  </a:moveTo>
                  <a:cubicBezTo>
                    <a:pt x="1507" y="0"/>
                    <a:pt x="1244" y="70"/>
                    <a:pt x="988" y="211"/>
                  </a:cubicBezTo>
                  <a:cubicBezTo>
                    <a:pt x="441" y="509"/>
                    <a:pt x="129" y="1048"/>
                    <a:pt x="86" y="1770"/>
                  </a:cubicBezTo>
                  <a:cubicBezTo>
                    <a:pt x="0" y="3179"/>
                    <a:pt x="998" y="5151"/>
                    <a:pt x="1876" y="5778"/>
                  </a:cubicBezTo>
                  <a:cubicBezTo>
                    <a:pt x="2189" y="6002"/>
                    <a:pt x="2539" y="6086"/>
                    <a:pt x="2889" y="6086"/>
                  </a:cubicBezTo>
                  <a:cubicBezTo>
                    <a:pt x="3915" y="6086"/>
                    <a:pt x="4932" y="5358"/>
                    <a:pt x="4989" y="5317"/>
                  </a:cubicBezTo>
                  <a:cubicBezTo>
                    <a:pt x="5123" y="5218"/>
                    <a:pt x="5151" y="5028"/>
                    <a:pt x="5053" y="4892"/>
                  </a:cubicBezTo>
                  <a:cubicBezTo>
                    <a:pt x="4993" y="4810"/>
                    <a:pt x="4899" y="4766"/>
                    <a:pt x="4805" y="4766"/>
                  </a:cubicBezTo>
                  <a:cubicBezTo>
                    <a:pt x="4744" y="4766"/>
                    <a:pt x="4682" y="4784"/>
                    <a:pt x="4629" y="4822"/>
                  </a:cubicBezTo>
                  <a:cubicBezTo>
                    <a:pt x="4617" y="4831"/>
                    <a:pt x="3703" y="5473"/>
                    <a:pt x="2889" y="5473"/>
                  </a:cubicBezTo>
                  <a:cubicBezTo>
                    <a:pt x="2653" y="5473"/>
                    <a:pt x="2426" y="5419"/>
                    <a:pt x="2231" y="5280"/>
                  </a:cubicBezTo>
                  <a:cubicBezTo>
                    <a:pt x="1571" y="4808"/>
                    <a:pt x="621" y="3064"/>
                    <a:pt x="696" y="1807"/>
                  </a:cubicBezTo>
                  <a:cubicBezTo>
                    <a:pt x="728" y="1298"/>
                    <a:pt x="924" y="943"/>
                    <a:pt x="1282" y="748"/>
                  </a:cubicBezTo>
                  <a:cubicBezTo>
                    <a:pt x="1446" y="658"/>
                    <a:pt x="1610" y="613"/>
                    <a:pt x="1776" y="613"/>
                  </a:cubicBezTo>
                  <a:cubicBezTo>
                    <a:pt x="1883" y="613"/>
                    <a:pt x="1991" y="632"/>
                    <a:pt x="2102" y="668"/>
                  </a:cubicBezTo>
                  <a:cubicBezTo>
                    <a:pt x="3123" y="1012"/>
                    <a:pt x="3908" y="2730"/>
                    <a:pt x="3916" y="2747"/>
                  </a:cubicBezTo>
                  <a:cubicBezTo>
                    <a:pt x="3967" y="2860"/>
                    <a:pt x="4079" y="2928"/>
                    <a:pt x="4196" y="2928"/>
                  </a:cubicBezTo>
                  <a:cubicBezTo>
                    <a:pt x="4238" y="2928"/>
                    <a:pt x="4281" y="2919"/>
                    <a:pt x="4322" y="2900"/>
                  </a:cubicBezTo>
                  <a:cubicBezTo>
                    <a:pt x="4476" y="2832"/>
                    <a:pt x="4544" y="2650"/>
                    <a:pt x="4475" y="2496"/>
                  </a:cubicBezTo>
                  <a:cubicBezTo>
                    <a:pt x="4438" y="2415"/>
                    <a:pt x="3572" y="517"/>
                    <a:pt x="2298" y="89"/>
                  </a:cubicBezTo>
                  <a:cubicBezTo>
                    <a:pt x="2122" y="30"/>
                    <a:pt x="1947" y="0"/>
                    <a:pt x="1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89;p54">
              <a:extLst>
                <a:ext uri="{FF2B5EF4-FFF2-40B4-BE49-F238E27FC236}">
                  <a16:creationId xmlns:a16="http://schemas.microsoft.com/office/drawing/2014/main" id="{8ACFD6A2-D4CB-644E-9412-53981534F5E5}"/>
                </a:ext>
              </a:extLst>
            </p:cNvPr>
            <p:cNvSpPr/>
            <p:nvPr/>
          </p:nvSpPr>
          <p:spPr>
            <a:xfrm>
              <a:off x="5702995" y="2970897"/>
              <a:ext cx="35815" cy="50835"/>
            </a:xfrm>
            <a:custGeom>
              <a:avLst/>
              <a:gdLst/>
              <a:ahLst/>
              <a:cxnLst/>
              <a:rect l="l" t="t" r="r" b="b"/>
              <a:pathLst>
                <a:path w="2053" h="2914" extrusionOk="0">
                  <a:moveTo>
                    <a:pt x="1709" y="1"/>
                  </a:moveTo>
                  <a:cubicBezTo>
                    <a:pt x="1576" y="1"/>
                    <a:pt x="1453" y="88"/>
                    <a:pt x="1414" y="221"/>
                  </a:cubicBezTo>
                  <a:cubicBezTo>
                    <a:pt x="1178" y="990"/>
                    <a:pt x="650" y="2149"/>
                    <a:pt x="216" y="2323"/>
                  </a:cubicBezTo>
                  <a:cubicBezTo>
                    <a:pt x="79" y="2377"/>
                    <a:pt x="1" y="2521"/>
                    <a:pt x="28" y="2665"/>
                  </a:cubicBezTo>
                  <a:cubicBezTo>
                    <a:pt x="56" y="2809"/>
                    <a:pt x="182" y="2913"/>
                    <a:pt x="330" y="2913"/>
                  </a:cubicBezTo>
                  <a:cubicBezTo>
                    <a:pt x="368" y="2913"/>
                    <a:pt x="407" y="2906"/>
                    <a:pt x="443" y="2891"/>
                  </a:cubicBezTo>
                  <a:cubicBezTo>
                    <a:pt x="1300" y="2548"/>
                    <a:pt x="1891" y="758"/>
                    <a:pt x="1999" y="402"/>
                  </a:cubicBezTo>
                  <a:cubicBezTo>
                    <a:pt x="2052" y="239"/>
                    <a:pt x="1961" y="65"/>
                    <a:pt x="1799" y="14"/>
                  </a:cubicBezTo>
                  <a:cubicBezTo>
                    <a:pt x="1769" y="5"/>
                    <a:pt x="1738" y="1"/>
                    <a:pt x="17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90;p54">
              <a:extLst>
                <a:ext uri="{FF2B5EF4-FFF2-40B4-BE49-F238E27FC236}">
                  <a16:creationId xmlns:a16="http://schemas.microsoft.com/office/drawing/2014/main" id="{CC3B7BEA-71D8-6748-B6B2-6F6D007D5572}"/>
                </a:ext>
              </a:extLst>
            </p:cNvPr>
            <p:cNvSpPr/>
            <p:nvPr/>
          </p:nvSpPr>
          <p:spPr>
            <a:xfrm>
              <a:off x="5899339" y="3454716"/>
              <a:ext cx="68193" cy="119498"/>
            </a:xfrm>
            <a:custGeom>
              <a:avLst/>
              <a:gdLst/>
              <a:ahLst/>
              <a:cxnLst/>
              <a:rect l="l" t="t" r="r" b="b"/>
              <a:pathLst>
                <a:path w="3909" h="6850" extrusionOk="0">
                  <a:moveTo>
                    <a:pt x="1383" y="1"/>
                  </a:moveTo>
                  <a:cubicBezTo>
                    <a:pt x="1140" y="1"/>
                    <a:pt x="921" y="122"/>
                    <a:pt x="859" y="522"/>
                  </a:cubicBezTo>
                  <a:cubicBezTo>
                    <a:pt x="745" y="1266"/>
                    <a:pt x="1343" y="2053"/>
                    <a:pt x="1672" y="2420"/>
                  </a:cubicBezTo>
                  <a:lnTo>
                    <a:pt x="1672" y="2420"/>
                  </a:lnTo>
                  <a:cubicBezTo>
                    <a:pt x="1380" y="2129"/>
                    <a:pt x="847" y="1640"/>
                    <a:pt x="542" y="1640"/>
                  </a:cubicBezTo>
                  <a:cubicBezTo>
                    <a:pt x="417" y="1640"/>
                    <a:pt x="330" y="1721"/>
                    <a:pt x="313" y="1930"/>
                  </a:cubicBezTo>
                  <a:cubicBezTo>
                    <a:pt x="234" y="2868"/>
                    <a:pt x="1173" y="3884"/>
                    <a:pt x="1173" y="3884"/>
                  </a:cubicBezTo>
                  <a:cubicBezTo>
                    <a:pt x="1173" y="3884"/>
                    <a:pt x="599" y="3616"/>
                    <a:pt x="254" y="3616"/>
                  </a:cubicBezTo>
                  <a:cubicBezTo>
                    <a:pt x="106" y="3616"/>
                    <a:pt x="1" y="3665"/>
                    <a:pt x="1" y="3806"/>
                  </a:cubicBezTo>
                  <a:cubicBezTo>
                    <a:pt x="1" y="4275"/>
                    <a:pt x="1641" y="5917"/>
                    <a:pt x="1720" y="6699"/>
                  </a:cubicBezTo>
                  <a:cubicBezTo>
                    <a:pt x="1730" y="6802"/>
                    <a:pt x="1765" y="6849"/>
                    <a:pt x="1818" y="6849"/>
                  </a:cubicBezTo>
                  <a:cubicBezTo>
                    <a:pt x="2170" y="6849"/>
                    <a:pt x="3324" y="4809"/>
                    <a:pt x="3597" y="3182"/>
                  </a:cubicBezTo>
                  <a:cubicBezTo>
                    <a:pt x="3909" y="1305"/>
                    <a:pt x="2189" y="288"/>
                    <a:pt x="2189" y="288"/>
                  </a:cubicBezTo>
                  <a:cubicBezTo>
                    <a:pt x="2189" y="288"/>
                    <a:pt x="1758" y="1"/>
                    <a:pt x="1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91;p54">
              <a:extLst>
                <a:ext uri="{FF2B5EF4-FFF2-40B4-BE49-F238E27FC236}">
                  <a16:creationId xmlns:a16="http://schemas.microsoft.com/office/drawing/2014/main" id="{F84A443C-DF3A-024F-800F-55C50360CFE4}"/>
                </a:ext>
              </a:extLst>
            </p:cNvPr>
            <p:cNvSpPr/>
            <p:nvPr/>
          </p:nvSpPr>
          <p:spPr>
            <a:xfrm>
              <a:off x="5893983" y="3449395"/>
              <a:ext cx="79200" cy="130140"/>
            </a:xfrm>
            <a:custGeom>
              <a:avLst/>
              <a:gdLst/>
              <a:ahLst/>
              <a:cxnLst/>
              <a:rect l="l" t="t" r="r" b="b"/>
              <a:pathLst>
                <a:path w="4540" h="7460" extrusionOk="0">
                  <a:moveTo>
                    <a:pt x="1689" y="612"/>
                  </a:moveTo>
                  <a:cubicBezTo>
                    <a:pt x="1871" y="612"/>
                    <a:pt x="2155" y="734"/>
                    <a:pt x="2327" y="848"/>
                  </a:cubicBezTo>
                  <a:cubicBezTo>
                    <a:pt x="2332" y="850"/>
                    <a:pt x="2336" y="854"/>
                    <a:pt x="2340" y="857"/>
                  </a:cubicBezTo>
                  <a:cubicBezTo>
                    <a:pt x="2355" y="866"/>
                    <a:pt x="3877" y="1785"/>
                    <a:pt x="3601" y="3435"/>
                  </a:cubicBezTo>
                  <a:cubicBezTo>
                    <a:pt x="3387" y="4716"/>
                    <a:pt x="2651" y="6119"/>
                    <a:pt x="2252" y="6652"/>
                  </a:cubicBezTo>
                  <a:cubicBezTo>
                    <a:pt x="2079" y="6191"/>
                    <a:pt x="1668" y="5639"/>
                    <a:pt x="1268" y="5102"/>
                  </a:cubicBezTo>
                  <a:cubicBezTo>
                    <a:pt x="1055" y="4816"/>
                    <a:pt x="780" y="4445"/>
                    <a:pt x="665" y="4236"/>
                  </a:cubicBezTo>
                  <a:lnTo>
                    <a:pt x="665" y="4236"/>
                  </a:lnTo>
                  <a:cubicBezTo>
                    <a:pt x="837" y="4264"/>
                    <a:pt x="1112" y="4355"/>
                    <a:pt x="1350" y="4466"/>
                  </a:cubicBezTo>
                  <a:cubicBezTo>
                    <a:pt x="1391" y="4485"/>
                    <a:pt x="1435" y="4495"/>
                    <a:pt x="1479" y="4495"/>
                  </a:cubicBezTo>
                  <a:cubicBezTo>
                    <a:pt x="1574" y="4495"/>
                    <a:pt x="1667" y="4450"/>
                    <a:pt x="1727" y="4370"/>
                  </a:cubicBezTo>
                  <a:cubicBezTo>
                    <a:pt x="1813" y="4252"/>
                    <a:pt x="1803" y="4089"/>
                    <a:pt x="1705" y="3982"/>
                  </a:cubicBezTo>
                  <a:cubicBezTo>
                    <a:pt x="1470" y="3727"/>
                    <a:pt x="877" y="2929"/>
                    <a:pt x="924" y="2271"/>
                  </a:cubicBezTo>
                  <a:lnTo>
                    <a:pt x="924" y="2271"/>
                  </a:lnTo>
                  <a:cubicBezTo>
                    <a:pt x="1098" y="2345"/>
                    <a:pt x="1425" y="2605"/>
                    <a:pt x="1739" y="2916"/>
                  </a:cubicBezTo>
                  <a:cubicBezTo>
                    <a:pt x="1866" y="3060"/>
                    <a:pt x="1960" y="3149"/>
                    <a:pt x="1974" y="3161"/>
                  </a:cubicBezTo>
                  <a:cubicBezTo>
                    <a:pt x="2033" y="3217"/>
                    <a:pt x="2109" y="3245"/>
                    <a:pt x="2185" y="3245"/>
                  </a:cubicBezTo>
                  <a:cubicBezTo>
                    <a:pt x="2262" y="3245"/>
                    <a:pt x="2340" y="3216"/>
                    <a:pt x="2399" y="3158"/>
                  </a:cubicBezTo>
                  <a:cubicBezTo>
                    <a:pt x="2517" y="3041"/>
                    <a:pt x="2522" y="2853"/>
                    <a:pt x="2410" y="2732"/>
                  </a:cubicBezTo>
                  <a:cubicBezTo>
                    <a:pt x="2336" y="2650"/>
                    <a:pt x="2250" y="2558"/>
                    <a:pt x="2157" y="2465"/>
                  </a:cubicBezTo>
                  <a:cubicBezTo>
                    <a:pt x="1823" y="2079"/>
                    <a:pt x="1384" y="1424"/>
                    <a:pt x="1470" y="873"/>
                  </a:cubicBezTo>
                  <a:cubicBezTo>
                    <a:pt x="1484" y="780"/>
                    <a:pt x="1516" y="662"/>
                    <a:pt x="1592" y="629"/>
                  </a:cubicBezTo>
                  <a:cubicBezTo>
                    <a:pt x="1619" y="617"/>
                    <a:pt x="1652" y="612"/>
                    <a:pt x="1689" y="612"/>
                  </a:cubicBezTo>
                  <a:close/>
                  <a:moveTo>
                    <a:pt x="1688" y="0"/>
                  </a:moveTo>
                  <a:cubicBezTo>
                    <a:pt x="1571" y="0"/>
                    <a:pt x="1454" y="20"/>
                    <a:pt x="1343" y="68"/>
                  </a:cubicBezTo>
                  <a:cubicBezTo>
                    <a:pt x="1162" y="148"/>
                    <a:pt x="931" y="337"/>
                    <a:pt x="863" y="780"/>
                  </a:cubicBezTo>
                  <a:cubicBezTo>
                    <a:pt x="818" y="1077"/>
                    <a:pt x="865" y="1374"/>
                    <a:pt x="960" y="1653"/>
                  </a:cubicBezTo>
                  <a:cubicBezTo>
                    <a:pt x="917" y="1645"/>
                    <a:pt x="875" y="1640"/>
                    <a:pt x="835" y="1640"/>
                  </a:cubicBezTo>
                  <a:cubicBezTo>
                    <a:pt x="780" y="1640"/>
                    <a:pt x="727" y="1649"/>
                    <a:pt x="677" y="1667"/>
                  </a:cubicBezTo>
                  <a:cubicBezTo>
                    <a:pt x="555" y="1708"/>
                    <a:pt x="345" y="1833"/>
                    <a:pt x="314" y="2208"/>
                  </a:cubicBezTo>
                  <a:cubicBezTo>
                    <a:pt x="272" y="2713"/>
                    <a:pt x="474" y="3224"/>
                    <a:pt x="702" y="3624"/>
                  </a:cubicBezTo>
                  <a:cubicBezTo>
                    <a:pt x="657" y="3620"/>
                    <a:pt x="613" y="3617"/>
                    <a:pt x="570" y="3617"/>
                  </a:cubicBezTo>
                  <a:cubicBezTo>
                    <a:pt x="437" y="3617"/>
                    <a:pt x="314" y="3641"/>
                    <a:pt x="217" y="3703"/>
                  </a:cubicBezTo>
                  <a:cubicBezTo>
                    <a:pt x="79" y="3790"/>
                    <a:pt x="1" y="3939"/>
                    <a:pt x="1" y="4110"/>
                  </a:cubicBezTo>
                  <a:cubicBezTo>
                    <a:pt x="1" y="4411"/>
                    <a:pt x="268" y="4783"/>
                    <a:pt x="777" y="5467"/>
                  </a:cubicBezTo>
                  <a:cubicBezTo>
                    <a:pt x="1162" y="5984"/>
                    <a:pt x="1688" y="6691"/>
                    <a:pt x="1722" y="7033"/>
                  </a:cubicBezTo>
                  <a:cubicBezTo>
                    <a:pt x="1753" y="7338"/>
                    <a:pt x="1944" y="7454"/>
                    <a:pt x="2113" y="7459"/>
                  </a:cubicBezTo>
                  <a:lnTo>
                    <a:pt x="2122" y="7459"/>
                  </a:lnTo>
                  <a:cubicBezTo>
                    <a:pt x="2832" y="7459"/>
                    <a:pt x="3969" y="4952"/>
                    <a:pt x="4204" y="3535"/>
                  </a:cubicBezTo>
                  <a:cubicBezTo>
                    <a:pt x="4539" y="1522"/>
                    <a:pt x="2806" y="424"/>
                    <a:pt x="2657" y="334"/>
                  </a:cubicBezTo>
                  <a:cubicBezTo>
                    <a:pt x="2575" y="279"/>
                    <a:pt x="2131" y="0"/>
                    <a:pt x="1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92;p54">
              <a:extLst>
                <a:ext uri="{FF2B5EF4-FFF2-40B4-BE49-F238E27FC236}">
                  <a16:creationId xmlns:a16="http://schemas.microsoft.com/office/drawing/2014/main" id="{5E6E9E20-6FE2-7740-BBB9-C6884A6D61D7}"/>
                </a:ext>
              </a:extLst>
            </p:cNvPr>
            <p:cNvSpPr/>
            <p:nvPr/>
          </p:nvSpPr>
          <p:spPr>
            <a:xfrm>
              <a:off x="5898275" y="3438021"/>
              <a:ext cx="114806" cy="256459"/>
            </a:xfrm>
            <a:custGeom>
              <a:avLst/>
              <a:gdLst/>
              <a:ahLst/>
              <a:cxnLst/>
              <a:rect l="l" t="t" r="r" b="b"/>
              <a:pathLst>
                <a:path w="6581" h="14701" extrusionOk="0">
                  <a:moveTo>
                    <a:pt x="2630" y="0"/>
                  </a:moveTo>
                  <a:cubicBezTo>
                    <a:pt x="2425" y="0"/>
                    <a:pt x="2213" y="51"/>
                    <a:pt x="1990" y="162"/>
                  </a:cubicBezTo>
                  <a:cubicBezTo>
                    <a:pt x="766" y="774"/>
                    <a:pt x="3367" y="2917"/>
                    <a:pt x="2756" y="4141"/>
                  </a:cubicBezTo>
                  <a:cubicBezTo>
                    <a:pt x="2143" y="5365"/>
                    <a:pt x="766" y="7507"/>
                    <a:pt x="766" y="8732"/>
                  </a:cubicBezTo>
                  <a:cubicBezTo>
                    <a:pt x="766" y="9956"/>
                    <a:pt x="1" y="12864"/>
                    <a:pt x="1" y="12864"/>
                  </a:cubicBezTo>
                  <a:lnTo>
                    <a:pt x="766" y="14700"/>
                  </a:lnTo>
                  <a:cubicBezTo>
                    <a:pt x="766" y="14700"/>
                    <a:pt x="1378" y="14394"/>
                    <a:pt x="2296" y="13476"/>
                  </a:cubicBezTo>
                  <a:cubicBezTo>
                    <a:pt x="3214" y="12558"/>
                    <a:pt x="4744" y="10415"/>
                    <a:pt x="5663" y="8426"/>
                  </a:cubicBezTo>
                  <a:cubicBezTo>
                    <a:pt x="6581" y="6436"/>
                    <a:pt x="6275" y="3528"/>
                    <a:pt x="5204" y="2151"/>
                  </a:cubicBezTo>
                  <a:cubicBezTo>
                    <a:pt x="4327" y="1025"/>
                    <a:pt x="3553" y="0"/>
                    <a:pt x="2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93;p54">
              <a:extLst>
                <a:ext uri="{FF2B5EF4-FFF2-40B4-BE49-F238E27FC236}">
                  <a16:creationId xmlns:a16="http://schemas.microsoft.com/office/drawing/2014/main" id="{1FD2548D-D736-1C43-ACC6-F0E6B70AD00C}"/>
                </a:ext>
              </a:extLst>
            </p:cNvPr>
            <p:cNvSpPr/>
            <p:nvPr/>
          </p:nvSpPr>
          <p:spPr>
            <a:xfrm>
              <a:off x="5892814" y="3432578"/>
              <a:ext cx="125412" cy="267222"/>
            </a:xfrm>
            <a:custGeom>
              <a:avLst/>
              <a:gdLst/>
              <a:ahLst/>
              <a:cxnLst/>
              <a:rect l="l" t="t" r="r" b="b"/>
              <a:pathLst>
                <a:path w="7189" h="15318" extrusionOk="0">
                  <a:moveTo>
                    <a:pt x="2940" y="621"/>
                  </a:moveTo>
                  <a:cubicBezTo>
                    <a:pt x="3652" y="621"/>
                    <a:pt x="4306" y="1404"/>
                    <a:pt x="5213" y="2572"/>
                  </a:cubicBezTo>
                  <a:lnTo>
                    <a:pt x="5275" y="2652"/>
                  </a:lnTo>
                  <a:cubicBezTo>
                    <a:pt x="6217" y="3862"/>
                    <a:pt x="6623" y="6606"/>
                    <a:pt x="5699" y="8609"/>
                  </a:cubicBezTo>
                  <a:cubicBezTo>
                    <a:pt x="4809" y="10536"/>
                    <a:pt x="3319" y="12645"/>
                    <a:pt x="2393" y="13571"/>
                  </a:cubicBezTo>
                  <a:cubicBezTo>
                    <a:pt x="1887" y="14078"/>
                    <a:pt x="1477" y="14391"/>
                    <a:pt x="1224" y="14562"/>
                  </a:cubicBezTo>
                  <a:lnTo>
                    <a:pt x="636" y="13153"/>
                  </a:lnTo>
                  <a:cubicBezTo>
                    <a:pt x="773" y="12619"/>
                    <a:pt x="1385" y="10177"/>
                    <a:pt x="1385" y="9044"/>
                  </a:cubicBezTo>
                  <a:cubicBezTo>
                    <a:pt x="1385" y="8179"/>
                    <a:pt x="2214" y="6671"/>
                    <a:pt x="2818" y="5568"/>
                  </a:cubicBezTo>
                  <a:cubicBezTo>
                    <a:pt x="3017" y="5208"/>
                    <a:pt x="3199" y="4874"/>
                    <a:pt x="3342" y="4589"/>
                  </a:cubicBezTo>
                  <a:cubicBezTo>
                    <a:pt x="3706" y="3864"/>
                    <a:pt x="3217" y="2978"/>
                    <a:pt x="2785" y="2196"/>
                  </a:cubicBezTo>
                  <a:cubicBezTo>
                    <a:pt x="2516" y="1709"/>
                    <a:pt x="2209" y="1154"/>
                    <a:pt x="2290" y="897"/>
                  </a:cubicBezTo>
                  <a:cubicBezTo>
                    <a:pt x="2302" y="857"/>
                    <a:pt x="2331" y="802"/>
                    <a:pt x="2441" y="747"/>
                  </a:cubicBezTo>
                  <a:cubicBezTo>
                    <a:pt x="2613" y="662"/>
                    <a:pt x="2778" y="621"/>
                    <a:pt x="2940" y="621"/>
                  </a:cubicBezTo>
                  <a:close/>
                  <a:moveTo>
                    <a:pt x="2951" y="0"/>
                  </a:moveTo>
                  <a:cubicBezTo>
                    <a:pt x="2702" y="0"/>
                    <a:pt x="2442" y="62"/>
                    <a:pt x="2166" y="200"/>
                  </a:cubicBezTo>
                  <a:cubicBezTo>
                    <a:pt x="1929" y="319"/>
                    <a:pt x="1774" y="492"/>
                    <a:pt x="1704" y="715"/>
                  </a:cubicBezTo>
                  <a:cubicBezTo>
                    <a:pt x="1547" y="1222"/>
                    <a:pt x="1888" y="1840"/>
                    <a:pt x="2249" y="2493"/>
                  </a:cubicBezTo>
                  <a:cubicBezTo>
                    <a:pt x="2607" y="3142"/>
                    <a:pt x="3013" y="3877"/>
                    <a:pt x="2794" y="4316"/>
                  </a:cubicBezTo>
                  <a:cubicBezTo>
                    <a:pt x="2656" y="4595"/>
                    <a:pt x="2475" y="4922"/>
                    <a:pt x="2281" y="5274"/>
                  </a:cubicBezTo>
                  <a:cubicBezTo>
                    <a:pt x="1609" y="6499"/>
                    <a:pt x="772" y="8023"/>
                    <a:pt x="772" y="9044"/>
                  </a:cubicBezTo>
                  <a:cubicBezTo>
                    <a:pt x="772" y="10214"/>
                    <a:pt x="25" y="13069"/>
                    <a:pt x="17" y="13098"/>
                  </a:cubicBezTo>
                  <a:cubicBezTo>
                    <a:pt x="0" y="13162"/>
                    <a:pt x="5" y="13232"/>
                    <a:pt x="31" y="13293"/>
                  </a:cubicBezTo>
                  <a:lnTo>
                    <a:pt x="797" y="15130"/>
                  </a:lnTo>
                  <a:cubicBezTo>
                    <a:pt x="829" y="15208"/>
                    <a:pt x="893" y="15269"/>
                    <a:pt x="972" y="15299"/>
                  </a:cubicBezTo>
                  <a:cubicBezTo>
                    <a:pt x="1006" y="15311"/>
                    <a:pt x="1043" y="15318"/>
                    <a:pt x="1079" y="15318"/>
                  </a:cubicBezTo>
                  <a:cubicBezTo>
                    <a:pt x="1127" y="15318"/>
                    <a:pt x="1173" y="15307"/>
                    <a:pt x="1215" y="15285"/>
                  </a:cubicBezTo>
                  <a:cubicBezTo>
                    <a:pt x="1243" y="15273"/>
                    <a:pt x="1883" y="14947"/>
                    <a:pt x="2826" y="14004"/>
                  </a:cubicBezTo>
                  <a:cubicBezTo>
                    <a:pt x="3790" y="13039"/>
                    <a:pt x="5336" y="10854"/>
                    <a:pt x="6254" y="8866"/>
                  </a:cubicBezTo>
                  <a:cubicBezTo>
                    <a:pt x="7189" y="6841"/>
                    <a:pt x="6961" y="3823"/>
                    <a:pt x="5758" y="2276"/>
                  </a:cubicBezTo>
                  <a:lnTo>
                    <a:pt x="5696" y="2196"/>
                  </a:lnTo>
                  <a:cubicBezTo>
                    <a:pt x="4823" y="1074"/>
                    <a:pt x="3988" y="0"/>
                    <a:pt x="29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94;p54">
              <a:extLst>
                <a:ext uri="{FF2B5EF4-FFF2-40B4-BE49-F238E27FC236}">
                  <a16:creationId xmlns:a16="http://schemas.microsoft.com/office/drawing/2014/main" id="{3CE1420F-C422-7C4F-A9F8-C77AAE85623E}"/>
                </a:ext>
              </a:extLst>
            </p:cNvPr>
            <p:cNvSpPr/>
            <p:nvPr/>
          </p:nvSpPr>
          <p:spPr>
            <a:xfrm>
              <a:off x="5918511" y="3459705"/>
              <a:ext cx="43787" cy="151457"/>
            </a:xfrm>
            <a:custGeom>
              <a:avLst/>
              <a:gdLst/>
              <a:ahLst/>
              <a:cxnLst/>
              <a:rect l="l" t="t" r="r" b="b"/>
              <a:pathLst>
                <a:path w="2510" h="8682" extrusionOk="0">
                  <a:moveTo>
                    <a:pt x="1148" y="1"/>
                  </a:moveTo>
                  <a:cubicBezTo>
                    <a:pt x="1111" y="1"/>
                    <a:pt x="1090" y="2"/>
                    <a:pt x="1090" y="2"/>
                  </a:cubicBezTo>
                  <a:cubicBezTo>
                    <a:pt x="1090" y="2"/>
                    <a:pt x="1" y="2865"/>
                    <a:pt x="1" y="4803"/>
                  </a:cubicBezTo>
                  <a:lnTo>
                    <a:pt x="1" y="8682"/>
                  </a:lnTo>
                  <a:lnTo>
                    <a:pt x="2510" y="5146"/>
                  </a:lnTo>
                  <a:cubicBezTo>
                    <a:pt x="2510" y="5146"/>
                    <a:pt x="2053" y="2865"/>
                    <a:pt x="2281" y="1381"/>
                  </a:cubicBezTo>
                  <a:cubicBezTo>
                    <a:pt x="2482" y="81"/>
                    <a:pt x="1414" y="1"/>
                    <a:pt x="1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95;p54">
              <a:extLst>
                <a:ext uri="{FF2B5EF4-FFF2-40B4-BE49-F238E27FC236}">
                  <a16:creationId xmlns:a16="http://schemas.microsoft.com/office/drawing/2014/main" id="{7B00FE85-8162-D443-B920-1BA51634855B}"/>
                </a:ext>
              </a:extLst>
            </p:cNvPr>
            <p:cNvSpPr/>
            <p:nvPr/>
          </p:nvSpPr>
          <p:spPr>
            <a:xfrm>
              <a:off x="5913155" y="3454385"/>
              <a:ext cx="55022" cy="162134"/>
            </a:xfrm>
            <a:custGeom>
              <a:avLst/>
              <a:gdLst/>
              <a:ahLst/>
              <a:cxnLst/>
              <a:rect l="l" t="t" r="r" b="b"/>
              <a:pathLst>
                <a:path w="3154" h="9294" extrusionOk="0">
                  <a:moveTo>
                    <a:pt x="1445" y="0"/>
                  </a:moveTo>
                  <a:cubicBezTo>
                    <a:pt x="1405" y="0"/>
                    <a:pt x="1379" y="1"/>
                    <a:pt x="1374" y="1"/>
                  </a:cubicBezTo>
                  <a:cubicBezTo>
                    <a:pt x="1256" y="10"/>
                    <a:pt x="1153" y="87"/>
                    <a:pt x="1111" y="198"/>
                  </a:cubicBezTo>
                  <a:cubicBezTo>
                    <a:pt x="1064" y="317"/>
                    <a:pt x="1" y="3136"/>
                    <a:pt x="1" y="5108"/>
                  </a:cubicBezTo>
                  <a:lnTo>
                    <a:pt x="1" y="8987"/>
                  </a:lnTo>
                  <a:cubicBezTo>
                    <a:pt x="1" y="9156"/>
                    <a:pt x="138" y="9293"/>
                    <a:pt x="308" y="9293"/>
                  </a:cubicBezTo>
                  <a:cubicBezTo>
                    <a:pt x="476" y="9293"/>
                    <a:pt x="613" y="9156"/>
                    <a:pt x="613" y="8988"/>
                  </a:cubicBezTo>
                  <a:lnTo>
                    <a:pt x="613" y="5108"/>
                  </a:lnTo>
                  <a:cubicBezTo>
                    <a:pt x="613" y="3542"/>
                    <a:pt x="1364" y="1303"/>
                    <a:pt x="1608" y="621"/>
                  </a:cubicBezTo>
                  <a:cubicBezTo>
                    <a:pt x="1767" y="640"/>
                    <a:pt x="1989" y="696"/>
                    <a:pt x="2138" y="856"/>
                  </a:cubicBezTo>
                  <a:cubicBezTo>
                    <a:pt x="2290" y="1022"/>
                    <a:pt x="2340" y="1285"/>
                    <a:pt x="2286" y="1640"/>
                  </a:cubicBezTo>
                  <a:cubicBezTo>
                    <a:pt x="2052" y="3159"/>
                    <a:pt x="2498" y="5415"/>
                    <a:pt x="2516" y="5510"/>
                  </a:cubicBezTo>
                  <a:cubicBezTo>
                    <a:pt x="2544" y="5658"/>
                    <a:pt x="2673" y="5763"/>
                    <a:pt x="2817" y="5763"/>
                  </a:cubicBezTo>
                  <a:cubicBezTo>
                    <a:pt x="2837" y="5763"/>
                    <a:pt x="2857" y="5761"/>
                    <a:pt x="2878" y="5756"/>
                  </a:cubicBezTo>
                  <a:cubicBezTo>
                    <a:pt x="3046" y="5723"/>
                    <a:pt x="3153" y="5558"/>
                    <a:pt x="3117" y="5391"/>
                  </a:cubicBezTo>
                  <a:cubicBezTo>
                    <a:pt x="3112" y="5369"/>
                    <a:pt x="2674" y="3144"/>
                    <a:pt x="2891" y="1733"/>
                  </a:cubicBezTo>
                  <a:cubicBezTo>
                    <a:pt x="2975" y="1186"/>
                    <a:pt x="2873" y="751"/>
                    <a:pt x="2586" y="440"/>
                  </a:cubicBezTo>
                  <a:cubicBezTo>
                    <a:pt x="2212" y="34"/>
                    <a:pt x="1644" y="0"/>
                    <a:pt x="1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6;p54">
              <a:extLst>
                <a:ext uri="{FF2B5EF4-FFF2-40B4-BE49-F238E27FC236}">
                  <a16:creationId xmlns:a16="http://schemas.microsoft.com/office/drawing/2014/main" id="{31CC7208-7A32-024D-B8C9-9D9F5D09B14C}"/>
                </a:ext>
              </a:extLst>
            </p:cNvPr>
            <p:cNvSpPr/>
            <p:nvPr/>
          </p:nvSpPr>
          <p:spPr>
            <a:xfrm>
              <a:off x="5289619" y="3496898"/>
              <a:ext cx="680756" cy="600701"/>
            </a:xfrm>
            <a:custGeom>
              <a:avLst/>
              <a:gdLst/>
              <a:ahLst/>
              <a:cxnLst/>
              <a:rect l="l" t="t" r="r" b="b"/>
              <a:pathLst>
                <a:path w="39023" h="34434" extrusionOk="0">
                  <a:moveTo>
                    <a:pt x="8110" y="0"/>
                  </a:moveTo>
                  <a:lnTo>
                    <a:pt x="2143" y="4285"/>
                  </a:lnTo>
                  <a:cubicBezTo>
                    <a:pt x="2143" y="4285"/>
                    <a:pt x="0" y="7346"/>
                    <a:pt x="1071" y="10713"/>
                  </a:cubicBezTo>
                  <a:cubicBezTo>
                    <a:pt x="2143" y="14080"/>
                    <a:pt x="17446" y="34433"/>
                    <a:pt x="19588" y="34433"/>
                  </a:cubicBezTo>
                  <a:cubicBezTo>
                    <a:pt x="21730" y="34433"/>
                    <a:pt x="37186" y="14386"/>
                    <a:pt x="38104" y="13162"/>
                  </a:cubicBezTo>
                  <a:cubicBezTo>
                    <a:pt x="39023" y="11938"/>
                    <a:pt x="35044" y="8877"/>
                    <a:pt x="35044" y="8877"/>
                  </a:cubicBezTo>
                  <a:lnTo>
                    <a:pt x="19588" y="22956"/>
                  </a:lnTo>
                  <a:cubicBezTo>
                    <a:pt x="19588" y="22956"/>
                    <a:pt x="15456" y="6428"/>
                    <a:pt x="13772" y="3368"/>
                  </a:cubicBezTo>
                  <a:cubicBezTo>
                    <a:pt x="12089" y="307"/>
                    <a:pt x="8110" y="0"/>
                    <a:pt x="8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497;p54">
              <a:extLst>
                <a:ext uri="{FF2B5EF4-FFF2-40B4-BE49-F238E27FC236}">
                  <a16:creationId xmlns:a16="http://schemas.microsoft.com/office/drawing/2014/main" id="{B6C96C33-0CD7-9542-871C-D155E950FCD4}"/>
                </a:ext>
              </a:extLst>
            </p:cNvPr>
            <p:cNvSpPr/>
            <p:nvPr/>
          </p:nvSpPr>
          <p:spPr>
            <a:xfrm>
              <a:off x="5283931" y="3491525"/>
              <a:ext cx="692933" cy="611412"/>
            </a:xfrm>
            <a:custGeom>
              <a:avLst/>
              <a:gdLst/>
              <a:ahLst/>
              <a:cxnLst/>
              <a:rect l="l" t="t" r="r" b="b"/>
              <a:pathLst>
                <a:path w="39721" h="35048" extrusionOk="0">
                  <a:moveTo>
                    <a:pt x="8415" y="0"/>
                  </a:moveTo>
                  <a:cubicBezTo>
                    <a:pt x="8263" y="0"/>
                    <a:pt x="8143" y="132"/>
                    <a:pt x="8132" y="285"/>
                  </a:cubicBezTo>
                  <a:cubicBezTo>
                    <a:pt x="8118" y="454"/>
                    <a:pt x="8244" y="601"/>
                    <a:pt x="8412" y="614"/>
                  </a:cubicBezTo>
                  <a:cubicBezTo>
                    <a:pt x="8451" y="616"/>
                    <a:pt x="12248" y="948"/>
                    <a:pt x="13830" y="3823"/>
                  </a:cubicBezTo>
                  <a:cubicBezTo>
                    <a:pt x="15475" y="6813"/>
                    <a:pt x="19575" y="23173"/>
                    <a:pt x="19616" y="23338"/>
                  </a:cubicBezTo>
                  <a:cubicBezTo>
                    <a:pt x="19653" y="23483"/>
                    <a:pt x="19782" y="23569"/>
                    <a:pt x="19915" y="23569"/>
                  </a:cubicBezTo>
                  <a:cubicBezTo>
                    <a:pt x="19987" y="23569"/>
                    <a:pt x="20060" y="23544"/>
                    <a:pt x="20120" y="23490"/>
                  </a:cubicBezTo>
                  <a:lnTo>
                    <a:pt x="35384" y="9585"/>
                  </a:lnTo>
                  <a:cubicBezTo>
                    <a:pt x="36862" y="10764"/>
                    <a:pt x="38665" y="12646"/>
                    <a:pt x="38186" y="13286"/>
                  </a:cubicBezTo>
                  <a:cubicBezTo>
                    <a:pt x="34491" y="18212"/>
                    <a:pt x="21572" y="34436"/>
                    <a:pt x="19914" y="34436"/>
                  </a:cubicBezTo>
                  <a:cubicBezTo>
                    <a:pt x="18207" y="34436"/>
                    <a:pt x="2877" y="14663"/>
                    <a:pt x="1689" y="10929"/>
                  </a:cubicBezTo>
                  <a:cubicBezTo>
                    <a:pt x="677" y="7750"/>
                    <a:pt x="2699" y="4798"/>
                    <a:pt x="2719" y="4768"/>
                  </a:cubicBezTo>
                  <a:cubicBezTo>
                    <a:pt x="2815" y="4630"/>
                    <a:pt x="2782" y="4439"/>
                    <a:pt x="2644" y="4343"/>
                  </a:cubicBezTo>
                  <a:cubicBezTo>
                    <a:pt x="2590" y="4305"/>
                    <a:pt x="2529" y="4287"/>
                    <a:pt x="2469" y="4287"/>
                  </a:cubicBezTo>
                  <a:cubicBezTo>
                    <a:pt x="2372" y="4287"/>
                    <a:pt x="2277" y="4333"/>
                    <a:pt x="2217" y="4418"/>
                  </a:cubicBezTo>
                  <a:cubicBezTo>
                    <a:pt x="2126" y="4548"/>
                    <a:pt x="1" y="7643"/>
                    <a:pt x="1105" y="11114"/>
                  </a:cubicBezTo>
                  <a:cubicBezTo>
                    <a:pt x="1680" y="12919"/>
                    <a:pt x="6020" y="19130"/>
                    <a:pt x="10010" y="24329"/>
                  </a:cubicBezTo>
                  <a:cubicBezTo>
                    <a:pt x="12484" y="27552"/>
                    <a:pt x="18399" y="35047"/>
                    <a:pt x="19914" y="35047"/>
                  </a:cubicBezTo>
                  <a:cubicBezTo>
                    <a:pt x="22342" y="35047"/>
                    <a:pt x="38515" y="13867"/>
                    <a:pt x="38674" y="13653"/>
                  </a:cubicBezTo>
                  <a:cubicBezTo>
                    <a:pt x="39721" y="12258"/>
                    <a:pt x="36260" y="9484"/>
                    <a:pt x="35556" y="8941"/>
                  </a:cubicBezTo>
                  <a:cubicBezTo>
                    <a:pt x="35501" y="8899"/>
                    <a:pt x="35435" y="8879"/>
                    <a:pt x="35370" y="8879"/>
                  </a:cubicBezTo>
                  <a:cubicBezTo>
                    <a:pt x="35296" y="8879"/>
                    <a:pt x="35221" y="8905"/>
                    <a:pt x="35162" y="8958"/>
                  </a:cubicBezTo>
                  <a:lnTo>
                    <a:pt x="20086" y="22692"/>
                  </a:lnTo>
                  <a:cubicBezTo>
                    <a:pt x="19370" y="19864"/>
                    <a:pt x="15904" y="6325"/>
                    <a:pt x="14366" y="3528"/>
                  </a:cubicBezTo>
                  <a:cubicBezTo>
                    <a:pt x="12624" y="359"/>
                    <a:pt x="8629" y="16"/>
                    <a:pt x="8460" y="4"/>
                  </a:cubicBezTo>
                  <a:cubicBezTo>
                    <a:pt x="8444" y="1"/>
                    <a:pt x="8429" y="0"/>
                    <a:pt x="8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498;p54">
              <a:extLst>
                <a:ext uri="{FF2B5EF4-FFF2-40B4-BE49-F238E27FC236}">
                  <a16:creationId xmlns:a16="http://schemas.microsoft.com/office/drawing/2014/main" id="{85129A37-1BC3-A54B-97B4-715160BDD2F6}"/>
                </a:ext>
              </a:extLst>
            </p:cNvPr>
            <p:cNvSpPr/>
            <p:nvPr/>
          </p:nvSpPr>
          <p:spPr>
            <a:xfrm>
              <a:off x="6603349" y="2391304"/>
              <a:ext cx="148283" cy="121435"/>
            </a:xfrm>
            <a:custGeom>
              <a:avLst/>
              <a:gdLst/>
              <a:ahLst/>
              <a:cxnLst/>
              <a:rect l="l" t="t" r="r" b="b"/>
              <a:pathLst>
                <a:path w="8500" h="6961" extrusionOk="0">
                  <a:moveTo>
                    <a:pt x="5902" y="1"/>
                  </a:moveTo>
                  <a:cubicBezTo>
                    <a:pt x="5677" y="1"/>
                    <a:pt x="5438" y="24"/>
                    <a:pt x="5185" y="73"/>
                  </a:cubicBezTo>
                  <a:cubicBezTo>
                    <a:pt x="2963" y="496"/>
                    <a:pt x="847" y="2823"/>
                    <a:pt x="847" y="2823"/>
                  </a:cubicBezTo>
                  <a:cubicBezTo>
                    <a:pt x="847" y="2823"/>
                    <a:pt x="1" y="3564"/>
                    <a:pt x="529" y="4939"/>
                  </a:cubicBezTo>
                  <a:cubicBezTo>
                    <a:pt x="1059" y="6315"/>
                    <a:pt x="2963" y="6844"/>
                    <a:pt x="4127" y="6950"/>
                  </a:cubicBezTo>
                  <a:cubicBezTo>
                    <a:pt x="4206" y="6957"/>
                    <a:pt x="4289" y="6961"/>
                    <a:pt x="4375" y="6961"/>
                  </a:cubicBezTo>
                  <a:cubicBezTo>
                    <a:pt x="5558" y="6961"/>
                    <a:pt x="7344" y="6242"/>
                    <a:pt x="7937" y="3776"/>
                  </a:cubicBezTo>
                  <a:cubicBezTo>
                    <a:pt x="8500" y="1432"/>
                    <a:pt x="7649" y="1"/>
                    <a:pt x="590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499;p54">
              <a:extLst>
                <a:ext uri="{FF2B5EF4-FFF2-40B4-BE49-F238E27FC236}">
                  <a16:creationId xmlns:a16="http://schemas.microsoft.com/office/drawing/2014/main" id="{160ADC20-3FDC-A949-AE26-E1BEFEB623C1}"/>
                </a:ext>
              </a:extLst>
            </p:cNvPr>
            <p:cNvSpPr/>
            <p:nvPr/>
          </p:nvSpPr>
          <p:spPr>
            <a:xfrm>
              <a:off x="6597749" y="2385948"/>
              <a:ext cx="155522" cy="132111"/>
            </a:xfrm>
            <a:custGeom>
              <a:avLst/>
              <a:gdLst/>
              <a:ahLst/>
              <a:cxnLst/>
              <a:rect l="l" t="t" r="r" b="b"/>
              <a:pathLst>
                <a:path w="8915" h="7573" extrusionOk="0">
                  <a:moveTo>
                    <a:pt x="6223" y="613"/>
                  </a:moveTo>
                  <a:cubicBezTo>
                    <a:pt x="6801" y="613"/>
                    <a:pt x="7268" y="787"/>
                    <a:pt x="7593" y="1127"/>
                  </a:cubicBezTo>
                  <a:cubicBezTo>
                    <a:pt x="8139" y="1699"/>
                    <a:pt x="8269" y="2723"/>
                    <a:pt x="7960" y="4011"/>
                  </a:cubicBezTo>
                  <a:cubicBezTo>
                    <a:pt x="7400" y="6347"/>
                    <a:pt x="5748" y="6963"/>
                    <a:pt x="4706" y="6963"/>
                  </a:cubicBezTo>
                  <a:cubicBezTo>
                    <a:pt x="4625" y="6963"/>
                    <a:pt x="4548" y="6959"/>
                    <a:pt x="4476" y="6952"/>
                  </a:cubicBezTo>
                  <a:cubicBezTo>
                    <a:pt x="3213" y="6837"/>
                    <a:pt x="1581" y="6293"/>
                    <a:pt x="1136" y="5136"/>
                  </a:cubicBezTo>
                  <a:cubicBezTo>
                    <a:pt x="695" y="3991"/>
                    <a:pt x="1344" y="3384"/>
                    <a:pt x="1372" y="3358"/>
                  </a:cubicBezTo>
                  <a:cubicBezTo>
                    <a:pt x="1380" y="3352"/>
                    <a:pt x="1388" y="3345"/>
                    <a:pt x="1395" y="3336"/>
                  </a:cubicBezTo>
                  <a:cubicBezTo>
                    <a:pt x="1415" y="3313"/>
                    <a:pt x="3467" y="1079"/>
                    <a:pt x="5564" y="680"/>
                  </a:cubicBezTo>
                  <a:cubicBezTo>
                    <a:pt x="5797" y="635"/>
                    <a:pt x="6017" y="613"/>
                    <a:pt x="6223" y="613"/>
                  </a:cubicBezTo>
                  <a:close/>
                  <a:moveTo>
                    <a:pt x="6227" y="1"/>
                  </a:moveTo>
                  <a:cubicBezTo>
                    <a:pt x="5981" y="1"/>
                    <a:pt x="5721" y="26"/>
                    <a:pt x="5449" y="78"/>
                  </a:cubicBezTo>
                  <a:cubicBezTo>
                    <a:pt x="3205" y="506"/>
                    <a:pt x="1128" y="2721"/>
                    <a:pt x="951" y="2914"/>
                  </a:cubicBezTo>
                  <a:cubicBezTo>
                    <a:pt x="820" y="3037"/>
                    <a:pt x="1" y="3889"/>
                    <a:pt x="564" y="5357"/>
                  </a:cubicBezTo>
                  <a:cubicBezTo>
                    <a:pt x="1112" y="6775"/>
                    <a:pt x="2983" y="7432"/>
                    <a:pt x="4421" y="7562"/>
                  </a:cubicBezTo>
                  <a:cubicBezTo>
                    <a:pt x="4498" y="7569"/>
                    <a:pt x="4581" y="7572"/>
                    <a:pt x="4669" y="7572"/>
                  </a:cubicBezTo>
                  <a:cubicBezTo>
                    <a:pt x="5854" y="7572"/>
                    <a:pt x="7901" y="6881"/>
                    <a:pt x="8556" y="4154"/>
                  </a:cubicBezTo>
                  <a:cubicBezTo>
                    <a:pt x="8915" y="2657"/>
                    <a:pt x="8730" y="1433"/>
                    <a:pt x="8036" y="705"/>
                  </a:cubicBezTo>
                  <a:cubicBezTo>
                    <a:pt x="7591" y="239"/>
                    <a:pt x="6974" y="1"/>
                    <a:pt x="62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00;p54">
              <a:extLst>
                <a:ext uri="{FF2B5EF4-FFF2-40B4-BE49-F238E27FC236}">
                  <a16:creationId xmlns:a16="http://schemas.microsoft.com/office/drawing/2014/main" id="{2A397470-D88D-A045-9279-3A7FB31E79D3}"/>
                </a:ext>
              </a:extLst>
            </p:cNvPr>
            <p:cNvSpPr/>
            <p:nvPr/>
          </p:nvSpPr>
          <p:spPr>
            <a:xfrm>
              <a:off x="6481513" y="2429474"/>
              <a:ext cx="197530" cy="138461"/>
            </a:xfrm>
            <a:custGeom>
              <a:avLst/>
              <a:gdLst/>
              <a:ahLst/>
              <a:cxnLst/>
              <a:rect l="l" t="t" r="r" b="b"/>
              <a:pathLst>
                <a:path w="11323" h="7937" extrusionOk="0">
                  <a:moveTo>
                    <a:pt x="9101" y="1"/>
                  </a:moveTo>
                  <a:cubicBezTo>
                    <a:pt x="9101" y="1"/>
                    <a:pt x="4551" y="635"/>
                    <a:pt x="3493" y="1376"/>
                  </a:cubicBezTo>
                  <a:cubicBezTo>
                    <a:pt x="2434" y="2116"/>
                    <a:pt x="0" y="6244"/>
                    <a:pt x="0" y="6772"/>
                  </a:cubicBezTo>
                  <a:cubicBezTo>
                    <a:pt x="0" y="7302"/>
                    <a:pt x="1483" y="7830"/>
                    <a:pt x="2223" y="7830"/>
                  </a:cubicBezTo>
                  <a:cubicBezTo>
                    <a:pt x="2964" y="7830"/>
                    <a:pt x="4868" y="5292"/>
                    <a:pt x="4868" y="5291"/>
                  </a:cubicBezTo>
                  <a:lnTo>
                    <a:pt x="4868" y="5291"/>
                  </a:lnTo>
                  <a:lnTo>
                    <a:pt x="3915" y="7937"/>
                  </a:lnTo>
                  <a:cubicBezTo>
                    <a:pt x="3915" y="7937"/>
                    <a:pt x="4868" y="7830"/>
                    <a:pt x="4973" y="7407"/>
                  </a:cubicBezTo>
                  <a:cubicBezTo>
                    <a:pt x="5080" y="6984"/>
                    <a:pt x="6561" y="4127"/>
                    <a:pt x="6561" y="4127"/>
                  </a:cubicBezTo>
                  <a:cubicBezTo>
                    <a:pt x="6561" y="4127"/>
                    <a:pt x="6616" y="4129"/>
                    <a:pt x="6714" y="4129"/>
                  </a:cubicBezTo>
                  <a:cubicBezTo>
                    <a:pt x="7303" y="4129"/>
                    <a:pt x="9418" y="4052"/>
                    <a:pt x="10052" y="2963"/>
                  </a:cubicBezTo>
                  <a:cubicBezTo>
                    <a:pt x="10793" y="1693"/>
                    <a:pt x="11323" y="847"/>
                    <a:pt x="9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01;p54">
              <a:extLst>
                <a:ext uri="{FF2B5EF4-FFF2-40B4-BE49-F238E27FC236}">
                  <a16:creationId xmlns:a16="http://schemas.microsoft.com/office/drawing/2014/main" id="{43473093-2236-4745-A4E4-E2214E9FE92B}"/>
                </a:ext>
              </a:extLst>
            </p:cNvPr>
            <p:cNvSpPr/>
            <p:nvPr/>
          </p:nvSpPr>
          <p:spPr>
            <a:xfrm>
              <a:off x="6476175" y="2424135"/>
              <a:ext cx="200059" cy="149137"/>
            </a:xfrm>
            <a:custGeom>
              <a:avLst/>
              <a:gdLst/>
              <a:ahLst/>
              <a:cxnLst/>
              <a:rect l="l" t="t" r="r" b="b"/>
              <a:pathLst>
                <a:path w="11468" h="8549" extrusionOk="0">
                  <a:moveTo>
                    <a:pt x="9370" y="621"/>
                  </a:moveTo>
                  <a:cubicBezTo>
                    <a:pt x="10126" y="917"/>
                    <a:pt x="10548" y="1216"/>
                    <a:pt x="10661" y="1533"/>
                  </a:cubicBezTo>
                  <a:cubicBezTo>
                    <a:pt x="10795" y="1915"/>
                    <a:pt x="10498" y="2422"/>
                    <a:pt x="10095" y="3115"/>
                  </a:cubicBezTo>
                  <a:cubicBezTo>
                    <a:pt x="9601" y="3960"/>
                    <a:pt x="7863" y="4130"/>
                    <a:pt x="7047" y="4130"/>
                  </a:cubicBezTo>
                  <a:cubicBezTo>
                    <a:pt x="6985" y="4130"/>
                    <a:pt x="6929" y="4129"/>
                    <a:pt x="6879" y="4127"/>
                  </a:cubicBezTo>
                  <a:cubicBezTo>
                    <a:pt x="6875" y="4127"/>
                    <a:pt x="6871" y="4127"/>
                    <a:pt x="6867" y="4127"/>
                  </a:cubicBezTo>
                  <a:cubicBezTo>
                    <a:pt x="6753" y="4127"/>
                    <a:pt x="6648" y="4190"/>
                    <a:pt x="6595" y="4292"/>
                  </a:cubicBezTo>
                  <a:cubicBezTo>
                    <a:pt x="6345" y="4774"/>
                    <a:pt x="5092" y="7202"/>
                    <a:pt x="4983" y="7639"/>
                  </a:cubicBezTo>
                  <a:cubicBezTo>
                    <a:pt x="4970" y="7689"/>
                    <a:pt x="4859" y="7756"/>
                    <a:pt x="4701" y="7816"/>
                  </a:cubicBezTo>
                  <a:lnTo>
                    <a:pt x="5462" y="5700"/>
                  </a:lnTo>
                  <a:cubicBezTo>
                    <a:pt x="5513" y="5558"/>
                    <a:pt x="5452" y="5400"/>
                    <a:pt x="5319" y="5328"/>
                  </a:cubicBezTo>
                  <a:cubicBezTo>
                    <a:pt x="5273" y="5303"/>
                    <a:pt x="5223" y="5291"/>
                    <a:pt x="5174" y="5291"/>
                  </a:cubicBezTo>
                  <a:cubicBezTo>
                    <a:pt x="5080" y="5291"/>
                    <a:pt x="4989" y="5334"/>
                    <a:pt x="4929" y="5413"/>
                  </a:cubicBezTo>
                  <a:cubicBezTo>
                    <a:pt x="3947" y="6723"/>
                    <a:pt x="2848" y="7831"/>
                    <a:pt x="2529" y="7831"/>
                  </a:cubicBezTo>
                  <a:cubicBezTo>
                    <a:pt x="1775" y="7831"/>
                    <a:pt x="649" y="7308"/>
                    <a:pt x="612" y="7087"/>
                  </a:cubicBezTo>
                  <a:cubicBezTo>
                    <a:pt x="668" y="6584"/>
                    <a:pt x="2985" y="2625"/>
                    <a:pt x="3974" y="1933"/>
                  </a:cubicBezTo>
                  <a:cubicBezTo>
                    <a:pt x="4776" y="1371"/>
                    <a:pt x="8066" y="807"/>
                    <a:pt x="9370" y="621"/>
                  </a:cubicBezTo>
                  <a:close/>
                  <a:moveTo>
                    <a:pt x="9409" y="1"/>
                  </a:moveTo>
                  <a:cubicBezTo>
                    <a:pt x="9394" y="1"/>
                    <a:pt x="9380" y="2"/>
                    <a:pt x="9365" y="4"/>
                  </a:cubicBezTo>
                  <a:cubicBezTo>
                    <a:pt x="8892" y="69"/>
                    <a:pt x="4711" y="670"/>
                    <a:pt x="3623" y="1431"/>
                  </a:cubicBezTo>
                  <a:cubicBezTo>
                    <a:pt x="2504" y="2214"/>
                    <a:pt x="1" y="6425"/>
                    <a:pt x="1" y="7078"/>
                  </a:cubicBezTo>
                  <a:cubicBezTo>
                    <a:pt x="1" y="7914"/>
                    <a:pt x="1779" y="8443"/>
                    <a:pt x="2529" y="8443"/>
                  </a:cubicBezTo>
                  <a:cubicBezTo>
                    <a:pt x="2988" y="8443"/>
                    <a:pt x="3682" y="7817"/>
                    <a:pt x="4289" y="7154"/>
                  </a:cubicBezTo>
                  <a:lnTo>
                    <a:pt x="4289" y="7154"/>
                  </a:lnTo>
                  <a:lnTo>
                    <a:pt x="3934" y="8138"/>
                  </a:lnTo>
                  <a:cubicBezTo>
                    <a:pt x="3862" y="8338"/>
                    <a:pt x="4010" y="8548"/>
                    <a:pt x="4222" y="8548"/>
                  </a:cubicBezTo>
                  <a:cubicBezTo>
                    <a:pt x="4233" y="8548"/>
                    <a:pt x="4245" y="8548"/>
                    <a:pt x="4256" y="8547"/>
                  </a:cubicBezTo>
                  <a:cubicBezTo>
                    <a:pt x="4451" y="8525"/>
                    <a:pt x="5428" y="8388"/>
                    <a:pt x="5577" y="7788"/>
                  </a:cubicBezTo>
                  <a:cubicBezTo>
                    <a:pt x="5644" y="7519"/>
                    <a:pt x="6483" y="5844"/>
                    <a:pt x="7053" y="4742"/>
                  </a:cubicBezTo>
                  <a:cubicBezTo>
                    <a:pt x="7728" y="4739"/>
                    <a:pt x="9920" y="4631"/>
                    <a:pt x="10652" y="3375"/>
                  </a:cubicBezTo>
                  <a:cubicBezTo>
                    <a:pt x="11089" y="2626"/>
                    <a:pt x="11467" y="1979"/>
                    <a:pt x="11237" y="1330"/>
                  </a:cubicBezTo>
                  <a:cubicBezTo>
                    <a:pt x="11055" y="815"/>
                    <a:pt x="10509" y="398"/>
                    <a:pt x="9516" y="21"/>
                  </a:cubicBezTo>
                  <a:cubicBezTo>
                    <a:pt x="9482" y="7"/>
                    <a:pt x="9446" y="1"/>
                    <a:pt x="9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02;p54">
              <a:extLst>
                <a:ext uri="{FF2B5EF4-FFF2-40B4-BE49-F238E27FC236}">
                  <a16:creationId xmlns:a16="http://schemas.microsoft.com/office/drawing/2014/main" id="{82A00A14-174C-0E43-99AC-7A6E2B3DBDDE}"/>
                </a:ext>
              </a:extLst>
            </p:cNvPr>
            <p:cNvSpPr/>
            <p:nvPr/>
          </p:nvSpPr>
          <p:spPr>
            <a:xfrm>
              <a:off x="6751143" y="2307585"/>
              <a:ext cx="141339" cy="489123"/>
            </a:xfrm>
            <a:custGeom>
              <a:avLst/>
              <a:gdLst/>
              <a:ahLst/>
              <a:cxnLst/>
              <a:rect l="l" t="t" r="r" b="b"/>
              <a:pathLst>
                <a:path w="8102" h="28038" extrusionOk="0">
                  <a:moveTo>
                    <a:pt x="2778" y="1"/>
                  </a:moveTo>
                  <a:cubicBezTo>
                    <a:pt x="2778" y="1"/>
                    <a:pt x="1504" y="4283"/>
                    <a:pt x="1504" y="6945"/>
                  </a:cubicBezTo>
                  <a:cubicBezTo>
                    <a:pt x="1504" y="9607"/>
                    <a:pt x="3357" y="18172"/>
                    <a:pt x="3357" y="18172"/>
                  </a:cubicBezTo>
                  <a:cubicBezTo>
                    <a:pt x="3357" y="18172"/>
                    <a:pt x="3010" y="20486"/>
                    <a:pt x="1504" y="22106"/>
                  </a:cubicBezTo>
                  <a:cubicBezTo>
                    <a:pt x="0" y="23727"/>
                    <a:pt x="463" y="25925"/>
                    <a:pt x="1158" y="26619"/>
                  </a:cubicBezTo>
                  <a:cubicBezTo>
                    <a:pt x="1694" y="27156"/>
                    <a:pt x="2645" y="28038"/>
                    <a:pt x="3263" y="28038"/>
                  </a:cubicBezTo>
                  <a:cubicBezTo>
                    <a:pt x="3445" y="28038"/>
                    <a:pt x="3598" y="27961"/>
                    <a:pt x="3703" y="27777"/>
                  </a:cubicBezTo>
                  <a:cubicBezTo>
                    <a:pt x="4166" y="26967"/>
                    <a:pt x="3820" y="25463"/>
                    <a:pt x="4283" y="24884"/>
                  </a:cubicBezTo>
                  <a:cubicBezTo>
                    <a:pt x="4746" y="24305"/>
                    <a:pt x="6482" y="23379"/>
                    <a:pt x="6713" y="21643"/>
                  </a:cubicBezTo>
                  <a:cubicBezTo>
                    <a:pt x="6945" y="19907"/>
                    <a:pt x="6597" y="14584"/>
                    <a:pt x="6597" y="11690"/>
                  </a:cubicBezTo>
                  <a:cubicBezTo>
                    <a:pt x="6597" y="8797"/>
                    <a:pt x="8101" y="4515"/>
                    <a:pt x="6482" y="1506"/>
                  </a:cubicBezTo>
                  <a:lnTo>
                    <a:pt x="27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03;p54">
              <a:extLst>
                <a:ext uri="{FF2B5EF4-FFF2-40B4-BE49-F238E27FC236}">
                  <a16:creationId xmlns:a16="http://schemas.microsoft.com/office/drawing/2014/main" id="{BEBAA202-80A2-944F-BFAF-617A8A764502}"/>
                </a:ext>
              </a:extLst>
            </p:cNvPr>
            <p:cNvSpPr/>
            <p:nvPr/>
          </p:nvSpPr>
          <p:spPr>
            <a:xfrm>
              <a:off x="6744375" y="2302265"/>
              <a:ext cx="144951" cy="499799"/>
            </a:xfrm>
            <a:custGeom>
              <a:avLst/>
              <a:gdLst/>
              <a:ahLst/>
              <a:cxnLst/>
              <a:rect l="l" t="t" r="r" b="b"/>
              <a:pathLst>
                <a:path w="8309" h="28650" extrusionOk="0">
                  <a:moveTo>
                    <a:pt x="3166" y="0"/>
                  </a:moveTo>
                  <a:cubicBezTo>
                    <a:pt x="3034" y="0"/>
                    <a:pt x="2912" y="87"/>
                    <a:pt x="2873" y="219"/>
                  </a:cubicBezTo>
                  <a:cubicBezTo>
                    <a:pt x="2820" y="397"/>
                    <a:pt x="1587" y="4575"/>
                    <a:pt x="1587" y="7250"/>
                  </a:cubicBezTo>
                  <a:cubicBezTo>
                    <a:pt x="1587" y="9829"/>
                    <a:pt x="3257" y="17665"/>
                    <a:pt x="3433" y="18483"/>
                  </a:cubicBezTo>
                  <a:cubicBezTo>
                    <a:pt x="3370" y="18829"/>
                    <a:pt x="2967" y="20806"/>
                    <a:pt x="1669" y="22203"/>
                  </a:cubicBezTo>
                  <a:cubicBezTo>
                    <a:pt x="0" y="24000"/>
                    <a:pt x="561" y="26374"/>
                    <a:pt x="1330" y="27142"/>
                  </a:cubicBezTo>
                  <a:cubicBezTo>
                    <a:pt x="2353" y="28166"/>
                    <a:pt x="3098" y="28649"/>
                    <a:pt x="3652" y="28649"/>
                  </a:cubicBezTo>
                  <a:cubicBezTo>
                    <a:pt x="3691" y="28649"/>
                    <a:pt x="3731" y="28646"/>
                    <a:pt x="3771" y="28642"/>
                  </a:cubicBezTo>
                  <a:cubicBezTo>
                    <a:pt x="4022" y="28607"/>
                    <a:pt x="4224" y="28467"/>
                    <a:pt x="4357" y="28234"/>
                  </a:cubicBezTo>
                  <a:cubicBezTo>
                    <a:pt x="4624" y="27769"/>
                    <a:pt x="4655" y="27163"/>
                    <a:pt x="4687" y="26576"/>
                  </a:cubicBezTo>
                  <a:cubicBezTo>
                    <a:pt x="4712" y="26094"/>
                    <a:pt x="4738" y="25594"/>
                    <a:pt x="4910" y="25380"/>
                  </a:cubicBezTo>
                  <a:cubicBezTo>
                    <a:pt x="5011" y="25254"/>
                    <a:pt x="5208" y="25088"/>
                    <a:pt x="5435" y="24895"/>
                  </a:cubicBezTo>
                  <a:cubicBezTo>
                    <a:pt x="6145" y="24297"/>
                    <a:pt x="7217" y="23392"/>
                    <a:pt x="7405" y="21988"/>
                  </a:cubicBezTo>
                  <a:cubicBezTo>
                    <a:pt x="7554" y="20864"/>
                    <a:pt x="7469" y="18317"/>
                    <a:pt x="7386" y="15853"/>
                  </a:cubicBezTo>
                  <a:cubicBezTo>
                    <a:pt x="7337" y="14412"/>
                    <a:pt x="7292" y="13052"/>
                    <a:pt x="7292" y="11995"/>
                  </a:cubicBezTo>
                  <a:cubicBezTo>
                    <a:pt x="7292" y="11125"/>
                    <a:pt x="7432" y="10116"/>
                    <a:pt x="7581" y="9048"/>
                  </a:cubicBezTo>
                  <a:cubicBezTo>
                    <a:pt x="7922" y="6606"/>
                    <a:pt x="8309" y="3836"/>
                    <a:pt x="7140" y="1666"/>
                  </a:cubicBezTo>
                  <a:cubicBezTo>
                    <a:pt x="7085" y="1560"/>
                    <a:pt x="6978" y="1500"/>
                    <a:pt x="6867" y="1500"/>
                  </a:cubicBezTo>
                  <a:cubicBezTo>
                    <a:pt x="6818" y="1500"/>
                    <a:pt x="6768" y="1512"/>
                    <a:pt x="6722" y="1537"/>
                  </a:cubicBezTo>
                  <a:cubicBezTo>
                    <a:pt x="6572" y="1617"/>
                    <a:pt x="6516" y="1806"/>
                    <a:pt x="6600" y="1955"/>
                  </a:cubicBezTo>
                  <a:cubicBezTo>
                    <a:pt x="7675" y="3950"/>
                    <a:pt x="7303" y="6615"/>
                    <a:pt x="6975" y="8964"/>
                  </a:cubicBezTo>
                  <a:cubicBezTo>
                    <a:pt x="6823" y="10054"/>
                    <a:pt x="6680" y="11083"/>
                    <a:pt x="6680" y="11995"/>
                  </a:cubicBezTo>
                  <a:cubicBezTo>
                    <a:pt x="6680" y="13062"/>
                    <a:pt x="6726" y="14428"/>
                    <a:pt x="6774" y="15873"/>
                  </a:cubicBezTo>
                  <a:cubicBezTo>
                    <a:pt x="6856" y="18313"/>
                    <a:pt x="6941" y="20834"/>
                    <a:pt x="6798" y="21907"/>
                  </a:cubicBezTo>
                  <a:cubicBezTo>
                    <a:pt x="6643" y="23077"/>
                    <a:pt x="5716" y="23858"/>
                    <a:pt x="5041" y="24428"/>
                  </a:cubicBezTo>
                  <a:cubicBezTo>
                    <a:pt x="4788" y="24641"/>
                    <a:pt x="4570" y="24825"/>
                    <a:pt x="4431" y="24998"/>
                  </a:cubicBezTo>
                  <a:cubicBezTo>
                    <a:pt x="4137" y="25366"/>
                    <a:pt x="4107" y="25939"/>
                    <a:pt x="4075" y="26545"/>
                  </a:cubicBezTo>
                  <a:cubicBezTo>
                    <a:pt x="4048" y="27059"/>
                    <a:pt x="4019" y="27591"/>
                    <a:pt x="3825" y="27930"/>
                  </a:cubicBezTo>
                  <a:cubicBezTo>
                    <a:pt x="3782" y="28007"/>
                    <a:pt x="3740" y="28028"/>
                    <a:pt x="3689" y="28034"/>
                  </a:cubicBezTo>
                  <a:cubicBezTo>
                    <a:pt x="3678" y="28036"/>
                    <a:pt x="3665" y="28037"/>
                    <a:pt x="3650" y="28037"/>
                  </a:cubicBezTo>
                  <a:cubicBezTo>
                    <a:pt x="3459" y="28037"/>
                    <a:pt x="2934" y="27879"/>
                    <a:pt x="1763" y="26708"/>
                  </a:cubicBezTo>
                  <a:cubicBezTo>
                    <a:pt x="1157" y="26104"/>
                    <a:pt x="733" y="24111"/>
                    <a:pt x="2117" y="22620"/>
                  </a:cubicBezTo>
                  <a:cubicBezTo>
                    <a:pt x="3669" y="20949"/>
                    <a:pt x="4034" y="18621"/>
                    <a:pt x="4048" y="18522"/>
                  </a:cubicBezTo>
                  <a:cubicBezTo>
                    <a:pt x="4054" y="18485"/>
                    <a:pt x="4053" y="18448"/>
                    <a:pt x="4044" y="18412"/>
                  </a:cubicBezTo>
                  <a:cubicBezTo>
                    <a:pt x="4026" y="18327"/>
                    <a:pt x="2199" y="9849"/>
                    <a:pt x="2199" y="7250"/>
                  </a:cubicBezTo>
                  <a:cubicBezTo>
                    <a:pt x="2199" y="4665"/>
                    <a:pt x="3448" y="436"/>
                    <a:pt x="3460" y="393"/>
                  </a:cubicBezTo>
                  <a:cubicBezTo>
                    <a:pt x="3508" y="232"/>
                    <a:pt x="3416" y="61"/>
                    <a:pt x="3254" y="13"/>
                  </a:cubicBezTo>
                  <a:cubicBezTo>
                    <a:pt x="3224" y="5"/>
                    <a:pt x="3195" y="0"/>
                    <a:pt x="3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04;p54">
              <a:extLst>
                <a:ext uri="{FF2B5EF4-FFF2-40B4-BE49-F238E27FC236}">
                  <a16:creationId xmlns:a16="http://schemas.microsoft.com/office/drawing/2014/main" id="{007C9A49-3D9E-7F4C-A68D-738C925540E2}"/>
                </a:ext>
              </a:extLst>
            </p:cNvPr>
            <p:cNvSpPr/>
            <p:nvPr/>
          </p:nvSpPr>
          <p:spPr>
            <a:xfrm>
              <a:off x="6751143" y="2598830"/>
              <a:ext cx="119237" cy="197879"/>
            </a:xfrm>
            <a:custGeom>
              <a:avLst/>
              <a:gdLst/>
              <a:ahLst/>
              <a:cxnLst/>
              <a:rect l="l" t="t" r="r" b="b"/>
              <a:pathLst>
                <a:path w="6835" h="11343" extrusionOk="0">
                  <a:moveTo>
                    <a:pt x="5684" y="0"/>
                  </a:moveTo>
                  <a:cubicBezTo>
                    <a:pt x="4452" y="0"/>
                    <a:pt x="3707" y="513"/>
                    <a:pt x="3267" y="1057"/>
                  </a:cubicBezTo>
                  <a:cubicBezTo>
                    <a:pt x="3323" y="1323"/>
                    <a:pt x="3357" y="1477"/>
                    <a:pt x="3357" y="1477"/>
                  </a:cubicBezTo>
                  <a:cubicBezTo>
                    <a:pt x="3357" y="1477"/>
                    <a:pt x="3009" y="3791"/>
                    <a:pt x="1504" y="5411"/>
                  </a:cubicBezTo>
                  <a:cubicBezTo>
                    <a:pt x="0" y="7032"/>
                    <a:pt x="463" y="9230"/>
                    <a:pt x="1158" y="9924"/>
                  </a:cubicBezTo>
                  <a:cubicBezTo>
                    <a:pt x="1694" y="10461"/>
                    <a:pt x="2645" y="11343"/>
                    <a:pt x="3263" y="11343"/>
                  </a:cubicBezTo>
                  <a:cubicBezTo>
                    <a:pt x="3445" y="11343"/>
                    <a:pt x="3598" y="11266"/>
                    <a:pt x="3703" y="11082"/>
                  </a:cubicBezTo>
                  <a:cubicBezTo>
                    <a:pt x="4166" y="10272"/>
                    <a:pt x="3820" y="8768"/>
                    <a:pt x="4283" y="8189"/>
                  </a:cubicBezTo>
                  <a:cubicBezTo>
                    <a:pt x="4745" y="7610"/>
                    <a:pt x="6482" y="6684"/>
                    <a:pt x="6712" y="4948"/>
                  </a:cubicBezTo>
                  <a:cubicBezTo>
                    <a:pt x="6835" y="4036"/>
                    <a:pt x="6796" y="2130"/>
                    <a:pt x="6732" y="110"/>
                  </a:cubicBezTo>
                  <a:cubicBezTo>
                    <a:pt x="6349" y="34"/>
                    <a:pt x="6001" y="0"/>
                    <a:pt x="56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05;p54">
              <a:extLst>
                <a:ext uri="{FF2B5EF4-FFF2-40B4-BE49-F238E27FC236}">
                  <a16:creationId xmlns:a16="http://schemas.microsoft.com/office/drawing/2014/main" id="{9C1F25D8-066F-984B-948D-3777BBCABCB4}"/>
                </a:ext>
              </a:extLst>
            </p:cNvPr>
            <p:cNvSpPr/>
            <p:nvPr/>
          </p:nvSpPr>
          <p:spPr>
            <a:xfrm>
              <a:off x="6744375" y="2593491"/>
              <a:ext cx="131239" cy="208572"/>
            </a:xfrm>
            <a:custGeom>
              <a:avLst/>
              <a:gdLst/>
              <a:ahLst/>
              <a:cxnLst/>
              <a:rect l="l" t="t" r="r" b="b"/>
              <a:pathLst>
                <a:path w="7523" h="11956" extrusionOk="0">
                  <a:moveTo>
                    <a:pt x="6084" y="614"/>
                  </a:moveTo>
                  <a:cubicBezTo>
                    <a:pt x="6318" y="614"/>
                    <a:pt x="6564" y="634"/>
                    <a:pt x="6822" y="674"/>
                  </a:cubicBezTo>
                  <a:cubicBezTo>
                    <a:pt x="6878" y="2547"/>
                    <a:pt x="6911" y="4360"/>
                    <a:pt x="6797" y="5213"/>
                  </a:cubicBezTo>
                  <a:cubicBezTo>
                    <a:pt x="6641" y="6383"/>
                    <a:pt x="5716" y="7164"/>
                    <a:pt x="5040" y="7734"/>
                  </a:cubicBezTo>
                  <a:cubicBezTo>
                    <a:pt x="4788" y="7947"/>
                    <a:pt x="4569" y="8131"/>
                    <a:pt x="4430" y="8304"/>
                  </a:cubicBezTo>
                  <a:cubicBezTo>
                    <a:pt x="4137" y="8672"/>
                    <a:pt x="4106" y="9245"/>
                    <a:pt x="4075" y="9851"/>
                  </a:cubicBezTo>
                  <a:cubicBezTo>
                    <a:pt x="4048" y="10365"/>
                    <a:pt x="4019" y="10897"/>
                    <a:pt x="3825" y="11236"/>
                  </a:cubicBezTo>
                  <a:cubicBezTo>
                    <a:pt x="3782" y="11313"/>
                    <a:pt x="3739" y="11334"/>
                    <a:pt x="3688" y="11340"/>
                  </a:cubicBezTo>
                  <a:cubicBezTo>
                    <a:pt x="3677" y="11342"/>
                    <a:pt x="3664" y="11343"/>
                    <a:pt x="3649" y="11343"/>
                  </a:cubicBezTo>
                  <a:cubicBezTo>
                    <a:pt x="3458" y="11343"/>
                    <a:pt x="2933" y="11185"/>
                    <a:pt x="1762" y="10014"/>
                  </a:cubicBezTo>
                  <a:cubicBezTo>
                    <a:pt x="1157" y="9410"/>
                    <a:pt x="733" y="7417"/>
                    <a:pt x="2117" y="5926"/>
                  </a:cubicBezTo>
                  <a:cubicBezTo>
                    <a:pt x="3668" y="4255"/>
                    <a:pt x="4034" y="1927"/>
                    <a:pt x="4047" y="1828"/>
                  </a:cubicBezTo>
                  <a:cubicBezTo>
                    <a:pt x="4053" y="1791"/>
                    <a:pt x="4051" y="1754"/>
                    <a:pt x="4044" y="1717"/>
                  </a:cubicBezTo>
                  <a:lnTo>
                    <a:pt x="3986" y="1447"/>
                  </a:lnTo>
                  <a:cubicBezTo>
                    <a:pt x="4487" y="895"/>
                    <a:pt x="5200" y="614"/>
                    <a:pt x="6084" y="614"/>
                  </a:cubicBezTo>
                  <a:close/>
                  <a:moveTo>
                    <a:pt x="6073" y="1"/>
                  </a:moveTo>
                  <a:cubicBezTo>
                    <a:pt x="4690" y="1"/>
                    <a:pt x="3877" y="602"/>
                    <a:pt x="3418" y="1170"/>
                  </a:cubicBezTo>
                  <a:cubicBezTo>
                    <a:pt x="3359" y="1242"/>
                    <a:pt x="3337" y="1336"/>
                    <a:pt x="3356" y="1426"/>
                  </a:cubicBezTo>
                  <a:lnTo>
                    <a:pt x="3433" y="1789"/>
                  </a:lnTo>
                  <a:cubicBezTo>
                    <a:pt x="3372" y="2134"/>
                    <a:pt x="2970" y="4107"/>
                    <a:pt x="1669" y="5509"/>
                  </a:cubicBezTo>
                  <a:cubicBezTo>
                    <a:pt x="0" y="7306"/>
                    <a:pt x="561" y="9680"/>
                    <a:pt x="1330" y="10448"/>
                  </a:cubicBezTo>
                  <a:cubicBezTo>
                    <a:pt x="2353" y="11472"/>
                    <a:pt x="3098" y="11955"/>
                    <a:pt x="3652" y="11955"/>
                  </a:cubicBezTo>
                  <a:cubicBezTo>
                    <a:pt x="3691" y="11955"/>
                    <a:pt x="3731" y="11953"/>
                    <a:pt x="3770" y="11948"/>
                  </a:cubicBezTo>
                  <a:cubicBezTo>
                    <a:pt x="4022" y="11914"/>
                    <a:pt x="4224" y="11774"/>
                    <a:pt x="4357" y="11540"/>
                  </a:cubicBezTo>
                  <a:cubicBezTo>
                    <a:pt x="4623" y="11075"/>
                    <a:pt x="4655" y="10469"/>
                    <a:pt x="4686" y="9883"/>
                  </a:cubicBezTo>
                  <a:cubicBezTo>
                    <a:pt x="4712" y="9400"/>
                    <a:pt x="4737" y="8901"/>
                    <a:pt x="4909" y="8686"/>
                  </a:cubicBezTo>
                  <a:cubicBezTo>
                    <a:pt x="5011" y="8560"/>
                    <a:pt x="5207" y="8394"/>
                    <a:pt x="5435" y="8202"/>
                  </a:cubicBezTo>
                  <a:cubicBezTo>
                    <a:pt x="6144" y="7604"/>
                    <a:pt x="7217" y="6699"/>
                    <a:pt x="7404" y="5295"/>
                  </a:cubicBezTo>
                  <a:cubicBezTo>
                    <a:pt x="7522" y="4412"/>
                    <a:pt x="7499" y="2702"/>
                    <a:pt x="7427" y="406"/>
                  </a:cubicBezTo>
                  <a:cubicBezTo>
                    <a:pt x="7422" y="264"/>
                    <a:pt x="7319" y="143"/>
                    <a:pt x="7180" y="115"/>
                  </a:cubicBezTo>
                  <a:cubicBezTo>
                    <a:pt x="6775" y="36"/>
                    <a:pt x="6407"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06;p54">
              <a:extLst>
                <a:ext uri="{FF2B5EF4-FFF2-40B4-BE49-F238E27FC236}">
                  <a16:creationId xmlns:a16="http://schemas.microsoft.com/office/drawing/2014/main" id="{5FDC8F64-ABC3-1D47-B524-95B50131E826}"/>
                </a:ext>
              </a:extLst>
            </p:cNvPr>
            <p:cNvSpPr/>
            <p:nvPr/>
          </p:nvSpPr>
          <p:spPr>
            <a:xfrm>
              <a:off x="6730959" y="2598341"/>
              <a:ext cx="383598" cy="359384"/>
            </a:xfrm>
            <a:custGeom>
              <a:avLst/>
              <a:gdLst/>
              <a:ahLst/>
              <a:cxnLst/>
              <a:rect l="l" t="t" r="r" b="b"/>
              <a:pathLst>
                <a:path w="21989" h="20601" extrusionOk="0">
                  <a:moveTo>
                    <a:pt x="11110" y="0"/>
                  </a:moveTo>
                  <a:lnTo>
                    <a:pt x="1" y="12614"/>
                  </a:lnTo>
                  <a:lnTo>
                    <a:pt x="11226" y="20600"/>
                  </a:lnTo>
                  <a:lnTo>
                    <a:pt x="21989" y="6944"/>
                  </a:lnTo>
                  <a:lnTo>
                    <a:pt x="111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507;p54">
              <a:extLst>
                <a:ext uri="{FF2B5EF4-FFF2-40B4-BE49-F238E27FC236}">
                  <a16:creationId xmlns:a16="http://schemas.microsoft.com/office/drawing/2014/main" id="{2489F205-CCF0-024C-B661-D7C2D1415B0D}"/>
                </a:ext>
              </a:extLst>
            </p:cNvPr>
            <p:cNvSpPr/>
            <p:nvPr/>
          </p:nvSpPr>
          <p:spPr>
            <a:xfrm>
              <a:off x="6724854" y="2593003"/>
              <a:ext cx="395879" cy="370061"/>
            </a:xfrm>
            <a:custGeom>
              <a:avLst/>
              <a:gdLst/>
              <a:ahLst/>
              <a:cxnLst/>
              <a:rect l="l" t="t" r="r" b="b"/>
              <a:pathLst>
                <a:path w="22693" h="21213" extrusionOk="0">
                  <a:moveTo>
                    <a:pt x="11517" y="705"/>
                  </a:moveTo>
                  <a:lnTo>
                    <a:pt x="21890" y="7326"/>
                  </a:lnTo>
                  <a:lnTo>
                    <a:pt x="11517" y="20488"/>
                  </a:lnTo>
                  <a:lnTo>
                    <a:pt x="805" y="12868"/>
                  </a:lnTo>
                  <a:lnTo>
                    <a:pt x="11517" y="705"/>
                  </a:lnTo>
                  <a:close/>
                  <a:moveTo>
                    <a:pt x="11460" y="0"/>
                  </a:moveTo>
                  <a:cubicBezTo>
                    <a:pt x="11375" y="0"/>
                    <a:pt x="11291" y="36"/>
                    <a:pt x="11231" y="104"/>
                  </a:cubicBezTo>
                  <a:lnTo>
                    <a:pt x="120" y="12718"/>
                  </a:lnTo>
                  <a:cubicBezTo>
                    <a:pt x="0" y="12854"/>
                    <a:pt x="24" y="13064"/>
                    <a:pt x="172" y="13170"/>
                  </a:cubicBezTo>
                  <a:lnTo>
                    <a:pt x="11398" y="21156"/>
                  </a:lnTo>
                  <a:cubicBezTo>
                    <a:pt x="11450" y="21192"/>
                    <a:pt x="11512" y="21212"/>
                    <a:pt x="11577" y="21212"/>
                  </a:cubicBezTo>
                  <a:cubicBezTo>
                    <a:pt x="11670" y="21212"/>
                    <a:pt x="11758" y="21169"/>
                    <a:pt x="11817" y="21096"/>
                  </a:cubicBezTo>
                  <a:lnTo>
                    <a:pt x="22579" y="7439"/>
                  </a:lnTo>
                  <a:cubicBezTo>
                    <a:pt x="22692" y="7297"/>
                    <a:pt x="22657" y="7089"/>
                    <a:pt x="22504" y="6992"/>
                  </a:cubicBezTo>
                  <a:lnTo>
                    <a:pt x="11624" y="48"/>
                  </a:lnTo>
                  <a:cubicBezTo>
                    <a:pt x="11574" y="16"/>
                    <a:pt x="11517" y="0"/>
                    <a:pt x="11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508;p54">
              <a:extLst>
                <a:ext uri="{FF2B5EF4-FFF2-40B4-BE49-F238E27FC236}">
                  <a16:creationId xmlns:a16="http://schemas.microsoft.com/office/drawing/2014/main" id="{09B78DDF-8BF1-934E-B439-DE3C0AAF8220}"/>
                </a:ext>
              </a:extLst>
            </p:cNvPr>
            <p:cNvSpPr/>
            <p:nvPr/>
          </p:nvSpPr>
          <p:spPr>
            <a:xfrm>
              <a:off x="6839973" y="2652857"/>
              <a:ext cx="44450" cy="127226"/>
            </a:xfrm>
            <a:custGeom>
              <a:avLst/>
              <a:gdLst/>
              <a:ahLst/>
              <a:cxnLst/>
              <a:rect l="l" t="t" r="r" b="b"/>
              <a:pathLst>
                <a:path w="2548" h="7293" extrusionOk="0">
                  <a:moveTo>
                    <a:pt x="1621" y="0"/>
                  </a:moveTo>
                  <a:lnTo>
                    <a:pt x="0" y="2083"/>
                  </a:lnTo>
                  <a:cubicBezTo>
                    <a:pt x="0" y="2083"/>
                    <a:pt x="117" y="6018"/>
                    <a:pt x="117" y="6597"/>
                  </a:cubicBezTo>
                  <a:cubicBezTo>
                    <a:pt x="117" y="6926"/>
                    <a:pt x="528" y="7292"/>
                    <a:pt x="904" y="7292"/>
                  </a:cubicBezTo>
                  <a:cubicBezTo>
                    <a:pt x="1189" y="7292"/>
                    <a:pt x="1455" y="7081"/>
                    <a:pt x="1505" y="6481"/>
                  </a:cubicBezTo>
                  <a:cubicBezTo>
                    <a:pt x="1621" y="5093"/>
                    <a:pt x="1621" y="4513"/>
                    <a:pt x="1736" y="4167"/>
                  </a:cubicBezTo>
                  <a:cubicBezTo>
                    <a:pt x="1853" y="3819"/>
                    <a:pt x="2547" y="1620"/>
                    <a:pt x="1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509;p54">
              <a:extLst>
                <a:ext uri="{FF2B5EF4-FFF2-40B4-BE49-F238E27FC236}">
                  <a16:creationId xmlns:a16="http://schemas.microsoft.com/office/drawing/2014/main" id="{A213D79C-32CE-9C48-AB65-3E0432022BAF}"/>
                </a:ext>
              </a:extLst>
            </p:cNvPr>
            <p:cNvSpPr/>
            <p:nvPr/>
          </p:nvSpPr>
          <p:spPr>
            <a:xfrm>
              <a:off x="6834565" y="2647536"/>
              <a:ext cx="54795" cy="137868"/>
            </a:xfrm>
            <a:custGeom>
              <a:avLst/>
              <a:gdLst/>
              <a:ahLst/>
              <a:cxnLst/>
              <a:rect l="l" t="t" r="r" b="b"/>
              <a:pathLst>
                <a:path w="3141" h="7903" extrusionOk="0">
                  <a:moveTo>
                    <a:pt x="1932" y="0"/>
                  </a:moveTo>
                  <a:cubicBezTo>
                    <a:pt x="1881" y="0"/>
                    <a:pt x="1828" y="13"/>
                    <a:pt x="1780" y="41"/>
                  </a:cubicBezTo>
                  <a:cubicBezTo>
                    <a:pt x="1635" y="124"/>
                    <a:pt x="1583" y="310"/>
                    <a:pt x="1665" y="456"/>
                  </a:cubicBezTo>
                  <a:cubicBezTo>
                    <a:pt x="2505" y="1924"/>
                    <a:pt x="1889" y="3978"/>
                    <a:pt x="1757" y="4374"/>
                  </a:cubicBezTo>
                  <a:cubicBezTo>
                    <a:pt x="1663" y="4651"/>
                    <a:pt x="1639" y="5001"/>
                    <a:pt x="1591" y="5698"/>
                  </a:cubicBezTo>
                  <a:cubicBezTo>
                    <a:pt x="1570" y="5987"/>
                    <a:pt x="1546" y="6335"/>
                    <a:pt x="1510" y="6760"/>
                  </a:cubicBezTo>
                  <a:cubicBezTo>
                    <a:pt x="1490" y="6996"/>
                    <a:pt x="1416" y="7291"/>
                    <a:pt x="1227" y="7291"/>
                  </a:cubicBezTo>
                  <a:cubicBezTo>
                    <a:pt x="1219" y="7291"/>
                    <a:pt x="1211" y="7291"/>
                    <a:pt x="1202" y="7290"/>
                  </a:cubicBezTo>
                  <a:cubicBezTo>
                    <a:pt x="968" y="7281"/>
                    <a:pt x="733" y="7034"/>
                    <a:pt x="733" y="6902"/>
                  </a:cubicBezTo>
                  <a:cubicBezTo>
                    <a:pt x="733" y="6325"/>
                    <a:pt x="622" y="2540"/>
                    <a:pt x="616" y="2379"/>
                  </a:cubicBezTo>
                  <a:cubicBezTo>
                    <a:pt x="610" y="2213"/>
                    <a:pt x="473" y="2082"/>
                    <a:pt x="308" y="2082"/>
                  </a:cubicBezTo>
                  <a:cubicBezTo>
                    <a:pt x="306" y="2082"/>
                    <a:pt x="304" y="2082"/>
                    <a:pt x="302" y="2082"/>
                  </a:cubicBezTo>
                  <a:cubicBezTo>
                    <a:pt x="133" y="2087"/>
                    <a:pt x="0" y="2227"/>
                    <a:pt x="5" y="2397"/>
                  </a:cubicBezTo>
                  <a:cubicBezTo>
                    <a:pt x="6" y="2437"/>
                    <a:pt x="120" y="6334"/>
                    <a:pt x="120" y="6902"/>
                  </a:cubicBezTo>
                  <a:cubicBezTo>
                    <a:pt x="120" y="7384"/>
                    <a:pt x="643" y="7879"/>
                    <a:pt x="1177" y="7902"/>
                  </a:cubicBezTo>
                  <a:lnTo>
                    <a:pt x="1209" y="7902"/>
                  </a:lnTo>
                  <a:cubicBezTo>
                    <a:pt x="1439" y="7902"/>
                    <a:pt x="2037" y="7805"/>
                    <a:pt x="2121" y="6811"/>
                  </a:cubicBezTo>
                  <a:cubicBezTo>
                    <a:pt x="2157" y="6383"/>
                    <a:pt x="2182" y="6031"/>
                    <a:pt x="2201" y="5740"/>
                  </a:cubicBezTo>
                  <a:cubicBezTo>
                    <a:pt x="2246" y="5115"/>
                    <a:pt x="2270" y="4772"/>
                    <a:pt x="2338" y="4568"/>
                  </a:cubicBezTo>
                  <a:cubicBezTo>
                    <a:pt x="2544" y="3950"/>
                    <a:pt x="3141" y="1804"/>
                    <a:pt x="2197" y="152"/>
                  </a:cubicBezTo>
                  <a:cubicBezTo>
                    <a:pt x="2140" y="55"/>
                    <a:pt x="2038" y="0"/>
                    <a:pt x="19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510;p54">
              <a:extLst>
                <a:ext uri="{FF2B5EF4-FFF2-40B4-BE49-F238E27FC236}">
                  <a16:creationId xmlns:a16="http://schemas.microsoft.com/office/drawing/2014/main" id="{B1FC26C4-829C-6F48-9CB8-A70B92437BC3}"/>
                </a:ext>
              </a:extLst>
            </p:cNvPr>
            <p:cNvSpPr/>
            <p:nvPr/>
          </p:nvSpPr>
          <p:spPr>
            <a:xfrm>
              <a:off x="6974649" y="2123872"/>
              <a:ext cx="497270" cy="722816"/>
            </a:xfrm>
            <a:custGeom>
              <a:avLst/>
              <a:gdLst/>
              <a:ahLst/>
              <a:cxnLst/>
              <a:rect l="l" t="t" r="r" b="b"/>
              <a:pathLst>
                <a:path w="28505" h="41434" extrusionOk="0">
                  <a:moveTo>
                    <a:pt x="27232" y="0"/>
                  </a:moveTo>
                  <a:lnTo>
                    <a:pt x="23529" y="1737"/>
                  </a:lnTo>
                  <a:cubicBezTo>
                    <a:pt x="23529" y="1737"/>
                    <a:pt x="20404" y="5209"/>
                    <a:pt x="18899" y="8450"/>
                  </a:cubicBezTo>
                  <a:cubicBezTo>
                    <a:pt x="17395" y="11691"/>
                    <a:pt x="16237" y="20023"/>
                    <a:pt x="16237" y="20023"/>
                  </a:cubicBezTo>
                  <a:cubicBezTo>
                    <a:pt x="16237" y="20023"/>
                    <a:pt x="10219" y="29860"/>
                    <a:pt x="9409" y="30670"/>
                  </a:cubicBezTo>
                  <a:cubicBezTo>
                    <a:pt x="8599" y="31481"/>
                    <a:pt x="9062" y="31365"/>
                    <a:pt x="7095" y="32291"/>
                  </a:cubicBezTo>
                  <a:cubicBezTo>
                    <a:pt x="5127" y="33216"/>
                    <a:pt x="2581" y="33680"/>
                    <a:pt x="2234" y="34258"/>
                  </a:cubicBezTo>
                  <a:cubicBezTo>
                    <a:pt x="1888" y="34836"/>
                    <a:pt x="614" y="37615"/>
                    <a:pt x="266" y="37961"/>
                  </a:cubicBezTo>
                  <a:cubicBezTo>
                    <a:pt x="1" y="38227"/>
                    <a:pt x="411" y="38694"/>
                    <a:pt x="826" y="38694"/>
                  </a:cubicBezTo>
                  <a:cubicBezTo>
                    <a:pt x="954" y="38694"/>
                    <a:pt x="1083" y="38649"/>
                    <a:pt x="1193" y="38540"/>
                  </a:cubicBezTo>
                  <a:cubicBezTo>
                    <a:pt x="1656" y="38078"/>
                    <a:pt x="3275" y="36226"/>
                    <a:pt x="3275" y="36225"/>
                  </a:cubicBezTo>
                  <a:lnTo>
                    <a:pt x="3275" y="36225"/>
                  </a:lnTo>
                  <a:lnTo>
                    <a:pt x="1308" y="40854"/>
                  </a:lnTo>
                  <a:cubicBezTo>
                    <a:pt x="1308" y="40854"/>
                    <a:pt x="1308" y="41433"/>
                    <a:pt x="2002" y="41433"/>
                  </a:cubicBezTo>
                  <a:cubicBezTo>
                    <a:pt x="2697" y="41433"/>
                    <a:pt x="4433" y="40622"/>
                    <a:pt x="4433" y="40622"/>
                  </a:cubicBezTo>
                  <a:cubicBezTo>
                    <a:pt x="4433" y="40622"/>
                    <a:pt x="6400" y="40159"/>
                    <a:pt x="7095" y="39234"/>
                  </a:cubicBezTo>
                  <a:cubicBezTo>
                    <a:pt x="7789" y="38308"/>
                    <a:pt x="10335" y="33332"/>
                    <a:pt x="10335" y="33332"/>
                  </a:cubicBezTo>
                  <a:cubicBezTo>
                    <a:pt x="10335" y="33332"/>
                    <a:pt x="17047" y="29049"/>
                    <a:pt x="19477" y="26156"/>
                  </a:cubicBezTo>
                  <a:cubicBezTo>
                    <a:pt x="21908" y="23262"/>
                    <a:pt x="23529" y="19675"/>
                    <a:pt x="23875" y="18518"/>
                  </a:cubicBezTo>
                  <a:cubicBezTo>
                    <a:pt x="24222" y="17360"/>
                    <a:pt x="28505" y="4514"/>
                    <a:pt x="28389" y="2431"/>
                  </a:cubicBezTo>
                  <a:cubicBezTo>
                    <a:pt x="28274" y="348"/>
                    <a:pt x="27232" y="0"/>
                    <a:pt x="27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511;p54">
              <a:extLst>
                <a:ext uri="{FF2B5EF4-FFF2-40B4-BE49-F238E27FC236}">
                  <a16:creationId xmlns:a16="http://schemas.microsoft.com/office/drawing/2014/main" id="{C96DF815-0821-6746-8415-5190083899BD}"/>
                </a:ext>
              </a:extLst>
            </p:cNvPr>
            <p:cNvSpPr/>
            <p:nvPr/>
          </p:nvSpPr>
          <p:spPr>
            <a:xfrm>
              <a:off x="6971072" y="2118534"/>
              <a:ext cx="505731" cy="733475"/>
            </a:xfrm>
            <a:custGeom>
              <a:avLst/>
              <a:gdLst/>
              <a:ahLst/>
              <a:cxnLst/>
              <a:rect l="l" t="t" r="r" b="b"/>
              <a:pathLst>
                <a:path w="28990" h="42045" extrusionOk="0">
                  <a:moveTo>
                    <a:pt x="27439" y="1"/>
                  </a:moveTo>
                  <a:cubicBezTo>
                    <a:pt x="27313" y="1"/>
                    <a:pt x="27196" y="79"/>
                    <a:pt x="27153" y="204"/>
                  </a:cubicBezTo>
                  <a:cubicBezTo>
                    <a:pt x="27098" y="363"/>
                    <a:pt x="27179" y="535"/>
                    <a:pt x="27336" y="594"/>
                  </a:cubicBezTo>
                  <a:cubicBezTo>
                    <a:pt x="27370" y="607"/>
                    <a:pt x="28189" y="939"/>
                    <a:pt x="28290" y="2754"/>
                  </a:cubicBezTo>
                  <a:cubicBezTo>
                    <a:pt x="28384" y="4461"/>
                    <a:pt x="25231" y="14244"/>
                    <a:pt x="24196" y="17459"/>
                  </a:cubicBezTo>
                  <a:cubicBezTo>
                    <a:pt x="23987" y="18105"/>
                    <a:pt x="23842" y="18558"/>
                    <a:pt x="23789" y="18735"/>
                  </a:cubicBezTo>
                  <a:cubicBezTo>
                    <a:pt x="23494" y="19718"/>
                    <a:pt x="21918" y="23327"/>
                    <a:pt x="19450" y="26265"/>
                  </a:cubicBezTo>
                  <a:cubicBezTo>
                    <a:pt x="17077" y="29089"/>
                    <a:pt x="10442" y="33337"/>
                    <a:pt x="10376" y="33380"/>
                  </a:cubicBezTo>
                  <a:cubicBezTo>
                    <a:pt x="10331" y="33409"/>
                    <a:pt x="10293" y="33450"/>
                    <a:pt x="10269" y="33498"/>
                  </a:cubicBezTo>
                  <a:cubicBezTo>
                    <a:pt x="10243" y="33547"/>
                    <a:pt x="7727" y="38461"/>
                    <a:pt x="7056" y="39356"/>
                  </a:cubicBezTo>
                  <a:cubicBezTo>
                    <a:pt x="6542" y="40041"/>
                    <a:pt x="5086" y="40507"/>
                    <a:pt x="4569" y="40630"/>
                  </a:cubicBezTo>
                  <a:cubicBezTo>
                    <a:pt x="4548" y="40635"/>
                    <a:pt x="4528" y="40642"/>
                    <a:pt x="4509" y="40650"/>
                  </a:cubicBezTo>
                  <a:cubicBezTo>
                    <a:pt x="4043" y="40868"/>
                    <a:pt x="2721" y="41432"/>
                    <a:pt x="2208" y="41432"/>
                  </a:cubicBezTo>
                  <a:cubicBezTo>
                    <a:pt x="1929" y="41432"/>
                    <a:pt x="1847" y="41306"/>
                    <a:pt x="1826" y="41207"/>
                  </a:cubicBezTo>
                  <a:lnTo>
                    <a:pt x="3763" y="36650"/>
                  </a:lnTo>
                  <a:cubicBezTo>
                    <a:pt x="3822" y="36512"/>
                    <a:pt x="3773" y="36350"/>
                    <a:pt x="3644" y="36270"/>
                  </a:cubicBezTo>
                  <a:cubicBezTo>
                    <a:pt x="3594" y="36238"/>
                    <a:pt x="3538" y="36223"/>
                    <a:pt x="3482" y="36223"/>
                  </a:cubicBezTo>
                  <a:cubicBezTo>
                    <a:pt x="3396" y="36223"/>
                    <a:pt x="3311" y="36260"/>
                    <a:pt x="3251" y="36329"/>
                  </a:cubicBezTo>
                  <a:cubicBezTo>
                    <a:pt x="3234" y="36348"/>
                    <a:pt x="1632" y="38179"/>
                    <a:pt x="1182" y="38629"/>
                  </a:cubicBezTo>
                  <a:cubicBezTo>
                    <a:pt x="1162" y="38648"/>
                    <a:pt x="1116" y="38694"/>
                    <a:pt x="1030" y="38694"/>
                  </a:cubicBezTo>
                  <a:cubicBezTo>
                    <a:pt x="997" y="38694"/>
                    <a:pt x="960" y="38687"/>
                    <a:pt x="916" y="38671"/>
                  </a:cubicBezTo>
                  <a:cubicBezTo>
                    <a:pt x="774" y="38615"/>
                    <a:pt x="695" y="38501"/>
                    <a:pt x="687" y="38483"/>
                  </a:cubicBezTo>
                  <a:cubicBezTo>
                    <a:pt x="924" y="38246"/>
                    <a:pt x="1376" y="37351"/>
                    <a:pt x="2041" y="36011"/>
                  </a:cubicBezTo>
                  <a:cubicBezTo>
                    <a:pt x="2318" y="35453"/>
                    <a:pt x="2580" y="34924"/>
                    <a:pt x="2701" y="34721"/>
                  </a:cubicBezTo>
                  <a:cubicBezTo>
                    <a:pt x="2838" y="34494"/>
                    <a:pt x="3870" y="34159"/>
                    <a:pt x="4701" y="33888"/>
                  </a:cubicBezTo>
                  <a:cubicBezTo>
                    <a:pt x="5567" y="33607"/>
                    <a:pt x="6549" y="33288"/>
                    <a:pt x="7430" y="32873"/>
                  </a:cubicBezTo>
                  <a:cubicBezTo>
                    <a:pt x="8934" y="32166"/>
                    <a:pt x="9077" y="32039"/>
                    <a:pt x="9437" y="31621"/>
                  </a:cubicBezTo>
                  <a:cubicBezTo>
                    <a:pt x="9531" y="31511"/>
                    <a:pt x="9646" y="31376"/>
                    <a:pt x="9831" y="31192"/>
                  </a:cubicBezTo>
                  <a:cubicBezTo>
                    <a:pt x="10657" y="30366"/>
                    <a:pt x="16458" y="20891"/>
                    <a:pt x="16704" y="20488"/>
                  </a:cubicBezTo>
                  <a:cubicBezTo>
                    <a:pt x="16726" y="20452"/>
                    <a:pt x="16740" y="20412"/>
                    <a:pt x="16746" y="20370"/>
                  </a:cubicBezTo>
                  <a:cubicBezTo>
                    <a:pt x="16757" y="20287"/>
                    <a:pt x="17914" y="12046"/>
                    <a:pt x="19382" y="8884"/>
                  </a:cubicBezTo>
                  <a:cubicBezTo>
                    <a:pt x="20849" y="5723"/>
                    <a:pt x="23931" y="2281"/>
                    <a:pt x="23962" y="2247"/>
                  </a:cubicBezTo>
                  <a:cubicBezTo>
                    <a:pt x="24075" y="2122"/>
                    <a:pt x="24064" y="1928"/>
                    <a:pt x="23939" y="1815"/>
                  </a:cubicBezTo>
                  <a:cubicBezTo>
                    <a:pt x="23880" y="1762"/>
                    <a:pt x="23806" y="1736"/>
                    <a:pt x="23733" y="1736"/>
                  </a:cubicBezTo>
                  <a:cubicBezTo>
                    <a:pt x="23650" y="1736"/>
                    <a:pt x="23567" y="1770"/>
                    <a:pt x="23506" y="1837"/>
                  </a:cubicBezTo>
                  <a:cubicBezTo>
                    <a:pt x="23377" y="1981"/>
                    <a:pt x="20334" y="5381"/>
                    <a:pt x="18827" y="8627"/>
                  </a:cubicBezTo>
                  <a:cubicBezTo>
                    <a:pt x="17373" y="11757"/>
                    <a:pt x="16266" y="19388"/>
                    <a:pt x="16149" y="20223"/>
                  </a:cubicBezTo>
                  <a:cubicBezTo>
                    <a:pt x="14455" y="22991"/>
                    <a:pt x="10037" y="30120"/>
                    <a:pt x="9398" y="30759"/>
                  </a:cubicBezTo>
                  <a:cubicBezTo>
                    <a:pt x="9198" y="30958"/>
                    <a:pt x="9074" y="31103"/>
                    <a:pt x="8972" y="31222"/>
                  </a:cubicBezTo>
                  <a:cubicBezTo>
                    <a:pt x="8688" y="31551"/>
                    <a:pt x="8611" y="31641"/>
                    <a:pt x="7169" y="32319"/>
                  </a:cubicBezTo>
                  <a:cubicBezTo>
                    <a:pt x="6323" y="32717"/>
                    <a:pt x="5360" y="33030"/>
                    <a:pt x="4513" y="33307"/>
                  </a:cubicBezTo>
                  <a:cubicBezTo>
                    <a:pt x="3144" y="33751"/>
                    <a:pt x="2419" y="34002"/>
                    <a:pt x="2176" y="34406"/>
                  </a:cubicBezTo>
                  <a:cubicBezTo>
                    <a:pt x="2041" y="34631"/>
                    <a:pt x="1787" y="35143"/>
                    <a:pt x="1493" y="35739"/>
                  </a:cubicBezTo>
                  <a:cubicBezTo>
                    <a:pt x="1098" y="36535"/>
                    <a:pt x="438" y="37867"/>
                    <a:pt x="255" y="38050"/>
                  </a:cubicBezTo>
                  <a:cubicBezTo>
                    <a:pt x="1" y="38305"/>
                    <a:pt x="32" y="38706"/>
                    <a:pt x="329" y="39003"/>
                  </a:cubicBezTo>
                  <a:cubicBezTo>
                    <a:pt x="513" y="39187"/>
                    <a:pt x="773" y="39304"/>
                    <a:pt x="1033" y="39304"/>
                  </a:cubicBezTo>
                  <a:cubicBezTo>
                    <a:pt x="1239" y="39304"/>
                    <a:pt x="1445" y="39231"/>
                    <a:pt x="1614" y="39062"/>
                  </a:cubicBezTo>
                  <a:cubicBezTo>
                    <a:pt x="1789" y="38888"/>
                    <a:pt x="2118" y="38528"/>
                    <a:pt x="2463" y="38141"/>
                  </a:cubicBezTo>
                  <a:lnTo>
                    <a:pt x="2463" y="38141"/>
                  </a:lnTo>
                  <a:lnTo>
                    <a:pt x="1231" y="41040"/>
                  </a:lnTo>
                  <a:cubicBezTo>
                    <a:pt x="1215" y="41078"/>
                    <a:pt x="1207" y="41119"/>
                    <a:pt x="1207" y="41160"/>
                  </a:cubicBezTo>
                  <a:cubicBezTo>
                    <a:pt x="1207" y="41515"/>
                    <a:pt x="1473" y="42045"/>
                    <a:pt x="2207" y="42045"/>
                  </a:cubicBezTo>
                  <a:cubicBezTo>
                    <a:pt x="2920" y="42045"/>
                    <a:pt x="4457" y="41349"/>
                    <a:pt x="4740" y="41218"/>
                  </a:cubicBezTo>
                  <a:cubicBezTo>
                    <a:pt x="5011" y="41152"/>
                    <a:pt x="6834" y="40670"/>
                    <a:pt x="7546" y="39723"/>
                  </a:cubicBezTo>
                  <a:cubicBezTo>
                    <a:pt x="8209" y="38839"/>
                    <a:pt x="10444" y="34497"/>
                    <a:pt x="10776" y="33851"/>
                  </a:cubicBezTo>
                  <a:cubicBezTo>
                    <a:pt x="11537" y="33361"/>
                    <a:pt x="17591" y="29430"/>
                    <a:pt x="19918" y="26659"/>
                  </a:cubicBezTo>
                  <a:cubicBezTo>
                    <a:pt x="22400" y="23706"/>
                    <a:pt x="24017" y="20102"/>
                    <a:pt x="24374" y="18911"/>
                  </a:cubicBezTo>
                  <a:cubicBezTo>
                    <a:pt x="24427" y="18735"/>
                    <a:pt x="24572" y="18288"/>
                    <a:pt x="24778" y="17647"/>
                  </a:cubicBezTo>
                  <a:cubicBezTo>
                    <a:pt x="26745" y="11545"/>
                    <a:pt x="28990" y="4334"/>
                    <a:pt x="28900" y="2720"/>
                  </a:cubicBezTo>
                  <a:cubicBezTo>
                    <a:pt x="28775" y="455"/>
                    <a:pt x="27585" y="33"/>
                    <a:pt x="27534" y="16"/>
                  </a:cubicBezTo>
                  <a:cubicBezTo>
                    <a:pt x="27503" y="5"/>
                    <a:pt x="27471" y="1"/>
                    <a:pt x="27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512;p54">
              <a:extLst>
                <a:ext uri="{FF2B5EF4-FFF2-40B4-BE49-F238E27FC236}">
                  <a16:creationId xmlns:a16="http://schemas.microsoft.com/office/drawing/2014/main" id="{7B0A5FA3-917C-E64D-B8FA-1987412E02CD}"/>
                </a:ext>
              </a:extLst>
            </p:cNvPr>
            <p:cNvSpPr/>
            <p:nvPr/>
          </p:nvSpPr>
          <p:spPr>
            <a:xfrm>
              <a:off x="6974649" y="2665365"/>
              <a:ext cx="199292" cy="181323"/>
            </a:xfrm>
            <a:custGeom>
              <a:avLst/>
              <a:gdLst/>
              <a:ahLst/>
              <a:cxnLst/>
              <a:rect l="l" t="t" r="r" b="b"/>
              <a:pathLst>
                <a:path w="11424" h="10394" extrusionOk="0">
                  <a:moveTo>
                    <a:pt x="9064" y="0"/>
                  </a:moveTo>
                  <a:cubicBezTo>
                    <a:pt x="8687" y="433"/>
                    <a:pt x="8694" y="497"/>
                    <a:pt x="7095" y="1250"/>
                  </a:cubicBezTo>
                  <a:cubicBezTo>
                    <a:pt x="5127" y="2176"/>
                    <a:pt x="2581" y="2639"/>
                    <a:pt x="2234" y="3217"/>
                  </a:cubicBezTo>
                  <a:cubicBezTo>
                    <a:pt x="1888" y="3796"/>
                    <a:pt x="614" y="6574"/>
                    <a:pt x="266" y="6921"/>
                  </a:cubicBezTo>
                  <a:cubicBezTo>
                    <a:pt x="1" y="7186"/>
                    <a:pt x="411" y="7654"/>
                    <a:pt x="826" y="7654"/>
                  </a:cubicBezTo>
                  <a:cubicBezTo>
                    <a:pt x="954" y="7654"/>
                    <a:pt x="1083" y="7609"/>
                    <a:pt x="1193" y="7500"/>
                  </a:cubicBezTo>
                  <a:cubicBezTo>
                    <a:pt x="1656" y="7037"/>
                    <a:pt x="3275" y="5185"/>
                    <a:pt x="3275" y="5184"/>
                  </a:cubicBezTo>
                  <a:lnTo>
                    <a:pt x="3275" y="5184"/>
                  </a:lnTo>
                  <a:lnTo>
                    <a:pt x="1308" y="9814"/>
                  </a:lnTo>
                  <a:cubicBezTo>
                    <a:pt x="1308" y="9814"/>
                    <a:pt x="1308" y="10393"/>
                    <a:pt x="2002" y="10393"/>
                  </a:cubicBezTo>
                  <a:cubicBezTo>
                    <a:pt x="2697" y="10393"/>
                    <a:pt x="4433" y="9582"/>
                    <a:pt x="4433" y="9582"/>
                  </a:cubicBezTo>
                  <a:cubicBezTo>
                    <a:pt x="4433" y="9582"/>
                    <a:pt x="6400" y="9119"/>
                    <a:pt x="7095" y="8194"/>
                  </a:cubicBezTo>
                  <a:cubicBezTo>
                    <a:pt x="7789" y="7268"/>
                    <a:pt x="10335" y="2292"/>
                    <a:pt x="10335" y="2292"/>
                  </a:cubicBezTo>
                  <a:cubicBezTo>
                    <a:pt x="10335" y="2292"/>
                    <a:pt x="10755" y="2023"/>
                    <a:pt x="11424" y="1575"/>
                  </a:cubicBezTo>
                  <a:cubicBezTo>
                    <a:pt x="10749" y="696"/>
                    <a:pt x="9818" y="236"/>
                    <a:pt x="9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513;p54">
              <a:extLst>
                <a:ext uri="{FF2B5EF4-FFF2-40B4-BE49-F238E27FC236}">
                  <a16:creationId xmlns:a16="http://schemas.microsoft.com/office/drawing/2014/main" id="{90C93D16-7468-DF47-A0F8-74B35ED8CBD6}"/>
                </a:ext>
              </a:extLst>
            </p:cNvPr>
            <p:cNvSpPr/>
            <p:nvPr/>
          </p:nvSpPr>
          <p:spPr>
            <a:xfrm>
              <a:off x="6971072" y="2660009"/>
              <a:ext cx="209009" cy="192000"/>
            </a:xfrm>
            <a:custGeom>
              <a:avLst/>
              <a:gdLst/>
              <a:ahLst/>
              <a:cxnLst/>
              <a:rect l="l" t="t" r="r" b="b"/>
              <a:pathLst>
                <a:path w="11981" h="11006" extrusionOk="0">
                  <a:moveTo>
                    <a:pt x="9366" y="661"/>
                  </a:moveTo>
                  <a:cubicBezTo>
                    <a:pt x="9922" y="860"/>
                    <a:pt x="10615" y="1210"/>
                    <a:pt x="11175" y="1818"/>
                  </a:cubicBezTo>
                  <a:cubicBezTo>
                    <a:pt x="10677" y="2147"/>
                    <a:pt x="10376" y="2340"/>
                    <a:pt x="10375" y="2341"/>
                  </a:cubicBezTo>
                  <a:cubicBezTo>
                    <a:pt x="10328" y="2370"/>
                    <a:pt x="10292" y="2411"/>
                    <a:pt x="10266" y="2459"/>
                  </a:cubicBezTo>
                  <a:cubicBezTo>
                    <a:pt x="10242" y="2509"/>
                    <a:pt x="7725" y="7423"/>
                    <a:pt x="7054" y="8317"/>
                  </a:cubicBezTo>
                  <a:cubicBezTo>
                    <a:pt x="6541" y="9002"/>
                    <a:pt x="5085" y="9469"/>
                    <a:pt x="4567" y="9591"/>
                  </a:cubicBezTo>
                  <a:cubicBezTo>
                    <a:pt x="4547" y="9597"/>
                    <a:pt x="4527" y="9603"/>
                    <a:pt x="4507" y="9612"/>
                  </a:cubicBezTo>
                  <a:cubicBezTo>
                    <a:pt x="4042" y="9829"/>
                    <a:pt x="2720" y="10393"/>
                    <a:pt x="2207" y="10393"/>
                  </a:cubicBezTo>
                  <a:cubicBezTo>
                    <a:pt x="1928" y="10393"/>
                    <a:pt x="1846" y="10267"/>
                    <a:pt x="1825" y="10170"/>
                  </a:cubicBezTo>
                  <a:lnTo>
                    <a:pt x="3762" y="5611"/>
                  </a:lnTo>
                  <a:cubicBezTo>
                    <a:pt x="3821" y="5473"/>
                    <a:pt x="3771" y="5311"/>
                    <a:pt x="3643" y="5231"/>
                  </a:cubicBezTo>
                  <a:cubicBezTo>
                    <a:pt x="3593" y="5200"/>
                    <a:pt x="3536" y="5184"/>
                    <a:pt x="3481" y="5184"/>
                  </a:cubicBezTo>
                  <a:cubicBezTo>
                    <a:pt x="3395" y="5184"/>
                    <a:pt x="3309" y="5221"/>
                    <a:pt x="3250" y="5290"/>
                  </a:cubicBezTo>
                  <a:cubicBezTo>
                    <a:pt x="3233" y="5309"/>
                    <a:pt x="1630" y="7140"/>
                    <a:pt x="1180" y="7590"/>
                  </a:cubicBezTo>
                  <a:cubicBezTo>
                    <a:pt x="1161" y="7609"/>
                    <a:pt x="1115" y="7655"/>
                    <a:pt x="1029" y="7655"/>
                  </a:cubicBezTo>
                  <a:cubicBezTo>
                    <a:pt x="997" y="7655"/>
                    <a:pt x="959" y="7649"/>
                    <a:pt x="915" y="7632"/>
                  </a:cubicBezTo>
                  <a:cubicBezTo>
                    <a:pt x="772" y="7576"/>
                    <a:pt x="694" y="7462"/>
                    <a:pt x="686" y="7444"/>
                  </a:cubicBezTo>
                  <a:cubicBezTo>
                    <a:pt x="923" y="7208"/>
                    <a:pt x="1375" y="6312"/>
                    <a:pt x="2040" y="4972"/>
                  </a:cubicBezTo>
                  <a:cubicBezTo>
                    <a:pt x="2317" y="4414"/>
                    <a:pt x="2578" y="3886"/>
                    <a:pt x="2700" y="3682"/>
                  </a:cubicBezTo>
                  <a:cubicBezTo>
                    <a:pt x="2837" y="3456"/>
                    <a:pt x="3869" y="3120"/>
                    <a:pt x="4700" y="2849"/>
                  </a:cubicBezTo>
                  <a:cubicBezTo>
                    <a:pt x="5566" y="2568"/>
                    <a:pt x="6548" y="2250"/>
                    <a:pt x="7429" y="1835"/>
                  </a:cubicBezTo>
                  <a:cubicBezTo>
                    <a:pt x="8833" y="1174"/>
                    <a:pt x="9050" y="1020"/>
                    <a:pt x="9366" y="661"/>
                  </a:cubicBezTo>
                  <a:close/>
                  <a:moveTo>
                    <a:pt x="9269" y="0"/>
                  </a:moveTo>
                  <a:cubicBezTo>
                    <a:pt x="9182" y="0"/>
                    <a:pt x="9098" y="37"/>
                    <a:pt x="9039" y="105"/>
                  </a:cubicBezTo>
                  <a:lnTo>
                    <a:pt x="8971" y="183"/>
                  </a:lnTo>
                  <a:cubicBezTo>
                    <a:pt x="8688" y="512"/>
                    <a:pt x="8612" y="602"/>
                    <a:pt x="7169" y="1280"/>
                  </a:cubicBezTo>
                  <a:cubicBezTo>
                    <a:pt x="6323" y="1678"/>
                    <a:pt x="5360" y="1991"/>
                    <a:pt x="4513" y="2268"/>
                  </a:cubicBezTo>
                  <a:cubicBezTo>
                    <a:pt x="3144" y="2712"/>
                    <a:pt x="2419" y="2963"/>
                    <a:pt x="2176" y="3367"/>
                  </a:cubicBezTo>
                  <a:cubicBezTo>
                    <a:pt x="2041" y="3592"/>
                    <a:pt x="1787" y="4104"/>
                    <a:pt x="1493" y="4700"/>
                  </a:cubicBezTo>
                  <a:cubicBezTo>
                    <a:pt x="1098" y="5496"/>
                    <a:pt x="438" y="6828"/>
                    <a:pt x="255" y="7011"/>
                  </a:cubicBezTo>
                  <a:cubicBezTo>
                    <a:pt x="1" y="7266"/>
                    <a:pt x="32" y="7667"/>
                    <a:pt x="329" y="7964"/>
                  </a:cubicBezTo>
                  <a:cubicBezTo>
                    <a:pt x="513" y="8148"/>
                    <a:pt x="773" y="8265"/>
                    <a:pt x="1033" y="8265"/>
                  </a:cubicBezTo>
                  <a:cubicBezTo>
                    <a:pt x="1239" y="8265"/>
                    <a:pt x="1445" y="8192"/>
                    <a:pt x="1614" y="8023"/>
                  </a:cubicBezTo>
                  <a:cubicBezTo>
                    <a:pt x="1789" y="7849"/>
                    <a:pt x="2118" y="7489"/>
                    <a:pt x="2463" y="7102"/>
                  </a:cubicBezTo>
                  <a:lnTo>
                    <a:pt x="2463" y="7102"/>
                  </a:lnTo>
                  <a:lnTo>
                    <a:pt x="1231" y="10001"/>
                  </a:lnTo>
                  <a:cubicBezTo>
                    <a:pt x="1215" y="10039"/>
                    <a:pt x="1207" y="10080"/>
                    <a:pt x="1207" y="10121"/>
                  </a:cubicBezTo>
                  <a:cubicBezTo>
                    <a:pt x="1207" y="10476"/>
                    <a:pt x="1473" y="11006"/>
                    <a:pt x="2207" y="11006"/>
                  </a:cubicBezTo>
                  <a:cubicBezTo>
                    <a:pt x="2920" y="11006"/>
                    <a:pt x="4457" y="10310"/>
                    <a:pt x="4740" y="10179"/>
                  </a:cubicBezTo>
                  <a:cubicBezTo>
                    <a:pt x="5011" y="10112"/>
                    <a:pt x="6834" y="9631"/>
                    <a:pt x="7545" y="8684"/>
                  </a:cubicBezTo>
                  <a:cubicBezTo>
                    <a:pt x="8208" y="7800"/>
                    <a:pt x="10444" y="3458"/>
                    <a:pt x="10775" y="2812"/>
                  </a:cubicBezTo>
                  <a:cubicBezTo>
                    <a:pt x="10921" y="2718"/>
                    <a:pt x="11289" y="2479"/>
                    <a:pt x="11800" y="2137"/>
                  </a:cubicBezTo>
                  <a:cubicBezTo>
                    <a:pt x="11947" y="2038"/>
                    <a:pt x="11980" y="1837"/>
                    <a:pt x="11872" y="1696"/>
                  </a:cubicBezTo>
                  <a:cubicBezTo>
                    <a:pt x="11128" y="725"/>
                    <a:pt x="10095" y="245"/>
                    <a:pt x="9361" y="15"/>
                  </a:cubicBezTo>
                  <a:cubicBezTo>
                    <a:pt x="9331" y="5"/>
                    <a:pt x="9300" y="0"/>
                    <a:pt x="9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514;p54">
              <a:extLst>
                <a:ext uri="{FF2B5EF4-FFF2-40B4-BE49-F238E27FC236}">
                  <a16:creationId xmlns:a16="http://schemas.microsoft.com/office/drawing/2014/main" id="{87A4847A-6486-7448-A7C5-18B918179F35}"/>
                </a:ext>
              </a:extLst>
            </p:cNvPr>
            <p:cNvSpPr/>
            <p:nvPr/>
          </p:nvSpPr>
          <p:spPr>
            <a:xfrm>
              <a:off x="7370319" y="2672622"/>
              <a:ext cx="720444" cy="335572"/>
            </a:xfrm>
            <a:custGeom>
              <a:avLst/>
              <a:gdLst/>
              <a:ahLst/>
              <a:cxnLst/>
              <a:rect l="l" t="t" r="r" b="b"/>
              <a:pathLst>
                <a:path w="41298" h="19236" extrusionOk="0">
                  <a:moveTo>
                    <a:pt x="39308" y="1"/>
                  </a:moveTo>
                  <a:lnTo>
                    <a:pt x="32300" y="3221"/>
                  </a:lnTo>
                  <a:cubicBezTo>
                    <a:pt x="32300" y="3221"/>
                    <a:pt x="29742" y="8052"/>
                    <a:pt x="29269" y="9946"/>
                  </a:cubicBezTo>
                  <a:cubicBezTo>
                    <a:pt x="28795" y="11840"/>
                    <a:pt x="28037" y="13924"/>
                    <a:pt x="28037" y="13924"/>
                  </a:cubicBezTo>
                  <a:cubicBezTo>
                    <a:pt x="28037" y="13924"/>
                    <a:pt x="23301" y="13166"/>
                    <a:pt x="19228" y="12692"/>
                  </a:cubicBezTo>
                  <a:cubicBezTo>
                    <a:pt x="15154" y="12219"/>
                    <a:pt x="9377" y="11177"/>
                    <a:pt x="7956" y="10892"/>
                  </a:cubicBezTo>
                  <a:cubicBezTo>
                    <a:pt x="6861" y="10673"/>
                    <a:pt x="5033" y="10172"/>
                    <a:pt x="3993" y="10172"/>
                  </a:cubicBezTo>
                  <a:cubicBezTo>
                    <a:pt x="3685" y="10172"/>
                    <a:pt x="3446" y="10216"/>
                    <a:pt x="3316" y="10325"/>
                  </a:cubicBezTo>
                  <a:cubicBezTo>
                    <a:pt x="2747" y="10799"/>
                    <a:pt x="3126" y="10704"/>
                    <a:pt x="3789" y="10987"/>
                  </a:cubicBezTo>
                  <a:cubicBezTo>
                    <a:pt x="4073" y="11110"/>
                    <a:pt x="4428" y="11144"/>
                    <a:pt x="4739" y="11144"/>
                  </a:cubicBezTo>
                  <a:cubicBezTo>
                    <a:pt x="5154" y="11144"/>
                    <a:pt x="5493" y="11083"/>
                    <a:pt x="5494" y="11083"/>
                  </a:cubicBezTo>
                  <a:lnTo>
                    <a:pt x="5494" y="11083"/>
                  </a:lnTo>
                  <a:cubicBezTo>
                    <a:pt x="5493" y="11083"/>
                    <a:pt x="4546" y="11366"/>
                    <a:pt x="3505" y="11745"/>
                  </a:cubicBezTo>
                  <a:cubicBezTo>
                    <a:pt x="2463" y="12124"/>
                    <a:pt x="568" y="12788"/>
                    <a:pt x="285" y="13166"/>
                  </a:cubicBezTo>
                  <a:cubicBezTo>
                    <a:pt x="0" y="13545"/>
                    <a:pt x="664" y="14871"/>
                    <a:pt x="1705" y="14871"/>
                  </a:cubicBezTo>
                  <a:cubicBezTo>
                    <a:pt x="2400" y="14871"/>
                    <a:pt x="2968" y="14829"/>
                    <a:pt x="3438" y="14829"/>
                  </a:cubicBezTo>
                  <a:cubicBezTo>
                    <a:pt x="3674" y="14829"/>
                    <a:pt x="3884" y="14840"/>
                    <a:pt x="4073" y="14871"/>
                  </a:cubicBezTo>
                  <a:cubicBezTo>
                    <a:pt x="4641" y="14967"/>
                    <a:pt x="4925" y="15535"/>
                    <a:pt x="6820" y="15535"/>
                  </a:cubicBezTo>
                  <a:cubicBezTo>
                    <a:pt x="8714" y="15535"/>
                    <a:pt x="11366" y="14018"/>
                    <a:pt x="11366" y="14018"/>
                  </a:cubicBezTo>
                  <a:cubicBezTo>
                    <a:pt x="11366" y="14018"/>
                    <a:pt x="20270" y="18092"/>
                    <a:pt x="25291" y="18945"/>
                  </a:cubicBezTo>
                  <a:cubicBezTo>
                    <a:pt x="26472" y="19145"/>
                    <a:pt x="27417" y="19235"/>
                    <a:pt x="28199" y="19235"/>
                  </a:cubicBezTo>
                  <a:cubicBezTo>
                    <a:pt x="30741" y="19235"/>
                    <a:pt x="31558" y="18281"/>
                    <a:pt x="33152" y="17050"/>
                  </a:cubicBezTo>
                  <a:cubicBezTo>
                    <a:pt x="35236" y="15440"/>
                    <a:pt x="41298" y="5494"/>
                    <a:pt x="40824" y="3504"/>
                  </a:cubicBezTo>
                  <a:cubicBezTo>
                    <a:pt x="40351" y="1516"/>
                    <a:pt x="39308" y="1"/>
                    <a:pt x="39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515;p54">
              <a:extLst>
                <a:ext uri="{FF2B5EF4-FFF2-40B4-BE49-F238E27FC236}">
                  <a16:creationId xmlns:a16="http://schemas.microsoft.com/office/drawing/2014/main" id="{8706B858-5F8F-2E44-8071-E8A8811DE19E}"/>
                </a:ext>
              </a:extLst>
            </p:cNvPr>
            <p:cNvSpPr/>
            <p:nvPr/>
          </p:nvSpPr>
          <p:spPr>
            <a:xfrm>
              <a:off x="7367754" y="2667162"/>
              <a:ext cx="728904" cy="346353"/>
            </a:xfrm>
            <a:custGeom>
              <a:avLst/>
              <a:gdLst/>
              <a:ahLst/>
              <a:cxnLst/>
              <a:rect l="l" t="t" r="r" b="b"/>
              <a:pathLst>
                <a:path w="41783" h="19854" extrusionOk="0">
                  <a:moveTo>
                    <a:pt x="39449" y="0"/>
                  </a:moveTo>
                  <a:cubicBezTo>
                    <a:pt x="39389" y="0"/>
                    <a:pt x="39329" y="18"/>
                    <a:pt x="39276" y="54"/>
                  </a:cubicBezTo>
                  <a:cubicBezTo>
                    <a:pt x="39134" y="152"/>
                    <a:pt x="39100" y="347"/>
                    <a:pt x="39202" y="486"/>
                  </a:cubicBezTo>
                  <a:cubicBezTo>
                    <a:pt x="39212" y="501"/>
                    <a:pt x="40219" y="1982"/>
                    <a:pt x="40672" y="3888"/>
                  </a:cubicBezTo>
                  <a:cubicBezTo>
                    <a:pt x="41096" y="5672"/>
                    <a:pt x="35249" y="15467"/>
                    <a:pt x="33110" y="17120"/>
                  </a:cubicBezTo>
                  <a:cubicBezTo>
                    <a:pt x="32904" y="17279"/>
                    <a:pt x="32711" y="17434"/>
                    <a:pt x="32525" y="17583"/>
                  </a:cubicBezTo>
                  <a:cubicBezTo>
                    <a:pt x="31312" y="18553"/>
                    <a:pt x="30453" y="19242"/>
                    <a:pt x="28337" y="19242"/>
                  </a:cubicBezTo>
                  <a:cubicBezTo>
                    <a:pt x="27575" y="19242"/>
                    <a:pt x="26650" y="19153"/>
                    <a:pt x="25486" y="18955"/>
                  </a:cubicBezTo>
                  <a:cubicBezTo>
                    <a:pt x="20565" y="18119"/>
                    <a:pt x="11727" y="14094"/>
                    <a:pt x="11639" y="14053"/>
                  </a:cubicBezTo>
                  <a:cubicBezTo>
                    <a:pt x="11598" y="14035"/>
                    <a:pt x="11555" y="14025"/>
                    <a:pt x="11511" y="14025"/>
                  </a:cubicBezTo>
                  <a:cubicBezTo>
                    <a:pt x="11459" y="14025"/>
                    <a:pt x="11407" y="14039"/>
                    <a:pt x="11360" y="14065"/>
                  </a:cubicBezTo>
                  <a:cubicBezTo>
                    <a:pt x="11333" y="14080"/>
                    <a:pt x="8755" y="15541"/>
                    <a:pt x="6964" y="15541"/>
                  </a:cubicBezTo>
                  <a:cubicBezTo>
                    <a:pt x="5728" y="15541"/>
                    <a:pt x="5245" y="15298"/>
                    <a:pt x="4857" y="15103"/>
                  </a:cubicBezTo>
                  <a:cubicBezTo>
                    <a:pt x="4668" y="15008"/>
                    <a:pt x="4490" y="14918"/>
                    <a:pt x="4268" y="14882"/>
                  </a:cubicBezTo>
                  <a:cubicBezTo>
                    <a:pt x="4060" y="14847"/>
                    <a:pt x="3836" y="14835"/>
                    <a:pt x="3588" y="14835"/>
                  </a:cubicBezTo>
                  <a:cubicBezTo>
                    <a:pt x="3371" y="14835"/>
                    <a:pt x="3135" y="14844"/>
                    <a:pt x="2873" y="14854"/>
                  </a:cubicBezTo>
                  <a:cubicBezTo>
                    <a:pt x="2567" y="14865"/>
                    <a:pt x="2228" y="14877"/>
                    <a:pt x="1850" y="14877"/>
                  </a:cubicBezTo>
                  <a:cubicBezTo>
                    <a:pt x="1301" y="14877"/>
                    <a:pt x="954" y="14396"/>
                    <a:pt x="861" y="14248"/>
                  </a:cubicBezTo>
                  <a:cubicBezTo>
                    <a:pt x="660" y="13933"/>
                    <a:pt x="657" y="13702"/>
                    <a:pt x="674" y="13662"/>
                  </a:cubicBezTo>
                  <a:cubicBezTo>
                    <a:pt x="885" y="13385"/>
                    <a:pt x="2716" y="12722"/>
                    <a:pt x="3498" y="12439"/>
                  </a:cubicBezTo>
                  <a:lnTo>
                    <a:pt x="3754" y="12346"/>
                  </a:lnTo>
                  <a:cubicBezTo>
                    <a:pt x="4775" y="11975"/>
                    <a:pt x="5718" y="11691"/>
                    <a:pt x="5727" y="11688"/>
                  </a:cubicBezTo>
                  <a:cubicBezTo>
                    <a:pt x="5882" y="11642"/>
                    <a:pt x="5974" y="11482"/>
                    <a:pt x="5936" y="11324"/>
                  </a:cubicBezTo>
                  <a:cubicBezTo>
                    <a:pt x="5903" y="11184"/>
                    <a:pt x="5778" y="11089"/>
                    <a:pt x="5639" y="11089"/>
                  </a:cubicBezTo>
                  <a:cubicBezTo>
                    <a:pt x="5621" y="11089"/>
                    <a:pt x="5602" y="11091"/>
                    <a:pt x="5584" y="11094"/>
                  </a:cubicBezTo>
                  <a:cubicBezTo>
                    <a:pt x="5451" y="11118"/>
                    <a:pt x="5183" y="11151"/>
                    <a:pt x="4889" y="11151"/>
                  </a:cubicBezTo>
                  <a:cubicBezTo>
                    <a:pt x="4601" y="11151"/>
                    <a:pt x="4289" y="11120"/>
                    <a:pt x="4054" y="11019"/>
                  </a:cubicBezTo>
                  <a:cubicBezTo>
                    <a:pt x="3906" y="10956"/>
                    <a:pt x="3772" y="10909"/>
                    <a:pt x="3657" y="10873"/>
                  </a:cubicBezTo>
                  <a:cubicBezTo>
                    <a:pt x="3732" y="10810"/>
                    <a:pt x="3890" y="10784"/>
                    <a:pt x="4102" y="10784"/>
                  </a:cubicBezTo>
                  <a:cubicBezTo>
                    <a:pt x="4836" y="10784"/>
                    <a:pt x="6216" y="11098"/>
                    <a:pt x="7042" y="11286"/>
                  </a:cubicBezTo>
                  <a:cubicBezTo>
                    <a:pt x="7409" y="11370"/>
                    <a:pt x="7751" y="11448"/>
                    <a:pt x="8042" y="11506"/>
                  </a:cubicBezTo>
                  <a:cubicBezTo>
                    <a:pt x="9333" y="11765"/>
                    <a:pt x="15197" y="12828"/>
                    <a:pt x="19338" y="13310"/>
                  </a:cubicBezTo>
                  <a:cubicBezTo>
                    <a:pt x="23357" y="13777"/>
                    <a:pt x="28086" y="14532"/>
                    <a:pt x="28134" y="14540"/>
                  </a:cubicBezTo>
                  <a:cubicBezTo>
                    <a:pt x="28150" y="14542"/>
                    <a:pt x="28165" y="14543"/>
                    <a:pt x="28181" y="14543"/>
                  </a:cubicBezTo>
                  <a:cubicBezTo>
                    <a:pt x="28308" y="14543"/>
                    <a:pt x="28424" y="14464"/>
                    <a:pt x="28470" y="14341"/>
                  </a:cubicBezTo>
                  <a:cubicBezTo>
                    <a:pt x="28477" y="14320"/>
                    <a:pt x="29238" y="12221"/>
                    <a:pt x="29710" y="10332"/>
                  </a:cubicBezTo>
                  <a:cubicBezTo>
                    <a:pt x="30170" y="8496"/>
                    <a:pt x="32690" y="3725"/>
                    <a:pt x="32716" y="3677"/>
                  </a:cubicBezTo>
                  <a:cubicBezTo>
                    <a:pt x="32801" y="3527"/>
                    <a:pt x="32746" y="3336"/>
                    <a:pt x="32593" y="3256"/>
                  </a:cubicBezTo>
                  <a:cubicBezTo>
                    <a:pt x="32547" y="3231"/>
                    <a:pt x="32498" y="3220"/>
                    <a:pt x="32450" y="3220"/>
                  </a:cubicBezTo>
                  <a:cubicBezTo>
                    <a:pt x="32337" y="3220"/>
                    <a:pt x="32229" y="3282"/>
                    <a:pt x="32175" y="3391"/>
                  </a:cubicBezTo>
                  <a:cubicBezTo>
                    <a:pt x="32070" y="3589"/>
                    <a:pt x="29594" y="8276"/>
                    <a:pt x="29118" y="10185"/>
                  </a:cubicBezTo>
                  <a:cubicBezTo>
                    <a:pt x="28745" y="11673"/>
                    <a:pt x="28189" y="13297"/>
                    <a:pt x="27980" y="13895"/>
                  </a:cubicBezTo>
                  <a:cubicBezTo>
                    <a:pt x="26945" y="13732"/>
                    <a:pt x="22911" y="13108"/>
                    <a:pt x="19409" y="12702"/>
                  </a:cubicBezTo>
                  <a:cubicBezTo>
                    <a:pt x="15288" y="12222"/>
                    <a:pt x="9448" y="11163"/>
                    <a:pt x="8162" y="10906"/>
                  </a:cubicBezTo>
                  <a:cubicBezTo>
                    <a:pt x="7876" y="10848"/>
                    <a:pt x="7539" y="10772"/>
                    <a:pt x="7179" y="10690"/>
                  </a:cubicBezTo>
                  <a:cubicBezTo>
                    <a:pt x="5912" y="10401"/>
                    <a:pt x="4867" y="10181"/>
                    <a:pt x="4145" y="10181"/>
                  </a:cubicBezTo>
                  <a:cubicBezTo>
                    <a:pt x="3750" y="10181"/>
                    <a:pt x="3452" y="10247"/>
                    <a:pt x="3266" y="10402"/>
                  </a:cubicBezTo>
                  <a:cubicBezTo>
                    <a:pt x="3028" y="10599"/>
                    <a:pt x="2836" y="10784"/>
                    <a:pt x="2886" y="11033"/>
                  </a:cubicBezTo>
                  <a:cubicBezTo>
                    <a:pt x="2934" y="11283"/>
                    <a:pt x="3166" y="11357"/>
                    <a:pt x="3412" y="11436"/>
                  </a:cubicBezTo>
                  <a:cubicBezTo>
                    <a:pt x="3524" y="11472"/>
                    <a:pt x="3661" y="11515"/>
                    <a:pt x="3815" y="11582"/>
                  </a:cubicBezTo>
                  <a:cubicBezTo>
                    <a:pt x="3856" y="11600"/>
                    <a:pt x="3898" y="11615"/>
                    <a:pt x="3941" y="11631"/>
                  </a:cubicBezTo>
                  <a:cubicBezTo>
                    <a:pt x="3812" y="11675"/>
                    <a:pt x="3680" y="11722"/>
                    <a:pt x="3547" y="11771"/>
                  </a:cubicBezTo>
                  <a:lnTo>
                    <a:pt x="3291" y="11863"/>
                  </a:lnTo>
                  <a:cubicBezTo>
                    <a:pt x="1442" y="12533"/>
                    <a:pt x="454" y="12938"/>
                    <a:pt x="186" y="13296"/>
                  </a:cubicBezTo>
                  <a:cubicBezTo>
                    <a:pt x="1" y="13544"/>
                    <a:pt x="21" y="13951"/>
                    <a:pt x="238" y="14387"/>
                  </a:cubicBezTo>
                  <a:cubicBezTo>
                    <a:pt x="493" y="14895"/>
                    <a:pt x="1069" y="15490"/>
                    <a:pt x="1852" y="15490"/>
                  </a:cubicBezTo>
                  <a:cubicBezTo>
                    <a:pt x="2237" y="15490"/>
                    <a:pt x="2584" y="15477"/>
                    <a:pt x="2897" y="15466"/>
                  </a:cubicBezTo>
                  <a:cubicBezTo>
                    <a:pt x="3152" y="15457"/>
                    <a:pt x="3381" y="15448"/>
                    <a:pt x="3587" y="15448"/>
                  </a:cubicBezTo>
                  <a:cubicBezTo>
                    <a:pt x="3807" y="15448"/>
                    <a:pt x="3999" y="15458"/>
                    <a:pt x="4169" y="15486"/>
                  </a:cubicBezTo>
                  <a:cubicBezTo>
                    <a:pt x="4300" y="15508"/>
                    <a:pt x="4419" y="15568"/>
                    <a:pt x="4585" y="15651"/>
                  </a:cubicBezTo>
                  <a:cubicBezTo>
                    <a:pt x="5007" y="15862"/>
                    <a:pt x="5586" y="16154"/>
                    <a:pt x="6967" y="16154"/>
                  </a:cubicBezTo>
                  <a:cubicBezTo>
                    <a:pt x="8691" y="16154"/>
                    <a:pt x="10946" y="14990"/>
                    <a:pt x="11527" y="14675"/>
                  </a:cubicBezTo>
                  <a:cubicBezTo>
                    <a:pt x="12725" y="15215"/>
                    <a:pt x="20670" y="18758"/>
                    <a:pt x="25386" y="19559"/>
                  </a:cubicBezTo>
                  <a:cubicBezTo>
                    <a:pt x="26582" y="19762"/>
                    <a:pt x="27545" y="19854"/>
                    <a:pt x="28346" y="19854"/>
                  </a:cubicBezTo>
                  <a:cubicBezTo>
                    <a:pt x="30670" y="19854"/>
                    <a:pt x="31629" y="19086"/>
                    <a:pt x="32908" y="18061"/>
                  </a:cubicBezTo>
                  <a:cubicBezTo>
                    <a:pt x="33091" y="17914"/>
                    <a:pt x="33281" y="17762"/>
                    <a:pt x="33484" y="17605"/>
                  </a:cubicBezTo>
                  <a:cubicBezTo>
                    <a:pt x="35632" y="15945"/>
                    <a:pt x="41783" y="5913"/>
                    <a:pt x="41268" y="3747"/>
                  </a:cubicBezTo>
                  <a:cubicBezTo>
                    <a:pt x="40786" y="1726"/>
                    <a:pt x="39750" y="204"/>
                    <a:pt x="39706" y="140"/>
                  </a:cubicBezTo>
                  <a:cubicBezTo>
                    <a:pt x="39647" y="49"/>
                    <a:pt x="39549" y="0"/>
                    <a:pt x="39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516;p54">
              <a:extLst>
                <a:ext uri="{FF2B5EF4-FFF2-40B4-BE49-F238E27FC236}">
                  <a16:creationId xmlns:a16="http://schemas.microsoft.com/office/drawing/2014/main" id="{A85C224C-8114-5C44-B2E5-0B058A476C4C}"/>
                </a:ext>
              </a:extLst>
            </p:cNvPr>
            <p:cNvSpPr/>
            <p:nvPr/>
          </p:nvSpPr>
          <p:spPr>
            <a:xfrm>
              <a:off x="7370319" y="2850072"/>
              <a:ext cx="233903" cy="93558"/>
            </a:xfrm>
            <a:custGeom>
              <a:avLst/>
              <a:gdLst/>
              <a:ahLst/>
              <a:cxnLst/>
              <a:rect l="l" t="t" r="r" b="b"/>
              <a:pathLst>
                <a:path w="13408" h="5363" extrusionOk="0">
                  <a:moveTo>
                    <a:pt x="3993" y="1"/>
                  </a:moveTo>
                  <a:cubicBezTo>
                    <a:pt x="3684" y="1"/>
                    <a:pt x="3446" y="45"/>
                    <a:pt x="3316" y="153"/>
                  </a:cubicBezTo>
                  <a:cubicBezTo>
                    <a:pt x="2747" y="627"/>
                    <a:pt x="3126" y="532"/>
                    <a:pt x="3789" y="817"/>
                  </a:cubicBezTo>
                  <a:cubicBezTo>
                    <a:pt x="4073" y="938"/>
                    <a:pt x="4426" y="973"/>
                    <a:pt x="4737" y="973"/>
                  </a:cubicBezTo>
                  <a:cubicBezTo>
                    <a:pt x="5153" y="973"/>
                    <a:pt x="5493" y="911"/>
                    <a:pt x="5494" y="911"/>
                  </a:cubicBezTo>
                  <a:lnTo>
                    <a:pt x="5494" y="911"/>
                  </a:lnTo>
                  <a:cubicBezTo>
                    <a:pt x="5493" y="911"/>
                    <a:pt x="4546" y="1195"/>
                    <a:pt x="3505" y="1574"/>
                  </a:cubicBezTo>
                  <a:cubicBezTo>
                    <a:pt x="2463" y="1953"/>
                    <a:pt x="568" y="2616"/>
                    <a:pt x="284" y="2994"/>
                  </a:cubicBezTo>
                  <a:cubicBezTo>
                    <a:pt x="0" y="3374"/>
                    <a:pt x="663" y="4699"/>
                    <a:pt x="1705" y="4699"/>
                  </a:cubicBezTo>
                  <a:cubicBezTo>
                    <a:pt x="2399" y="4699"/>
                    <a:pt x="2968" y="4657"/>
                    <a:pt x="3438" y="4657"/>
                  </a:cubicBezTo>
                  <a:cubicBezTo>
                    <a:pt x="3673" y="4657"/>
                    <a:pt x="3883" y="4668"/>
                    <a:pt x="4072" y="4699"/>
                  </a:cubicBezTo>
                  <a:cubicBezTo>
                    <a:pt x="4641" y="4795"/>
                    <a:pt x="4925" y="5363"/>
                    <a:pt x="6820" y="5363"/>
                  </a:cubicBezTo>
                  <a:cubicBezTo>
                    <a:pt x="8714" y="5363"/>
                    <a:pt x="11366" y="3847"/>
                    <a:pt x="11366" y="3847"/>
                  </a:cubicBezTo>
                  <a:cubicBezTo>
                    <a:pt x="11366" y="3847"/>
                    <a:pt x="12062" y="4165"/>
                    <a:pt x="13170" y="4642"/>
                  </a:cubicBezTo>
                  <a:lnTo>
                    <a:pt x="13408" y="1683"/>
                  </a:lnTo>
                  <a:cubicBezTo>
                    <a:pt x="10932" y="1280"/>
                    <a:pt x="8755" y="881"/>
                    <a:pt x="7956" y="721"/>
                  </a:cubicBezTo>
                  <a:cubicBezTo>
                    <a:pt x="6861" y="502"/>
                    <a:pt x="5032" y="1"/>
                    <a:pt x="39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517;p54">
              <a:extLst>
                <a:ext uri="{FF2B5EF4-FFF2-40B4-BE49-F238E27FC236}">
                  <a16:creationId xmlns:a16="http://schemas.microsoft.com/office/drawing/2014/main" id="{30EFD892-EAEF-074F-ABF1-D47A154C2EA7}"/>
                </a:ext>
              </a:extLst>
            </p:cNvPr>
            <p:cNvSpPr/>
            <p:nvPr/>
          </p:nvSpPr>
          <p:spPr>
            <a:xfrm>
              <a:off x="7367754" y="2844769"/>
              <a:ext cx="241997" cy="104199"/>
            </a:xfrm>
            <a:custGeom>
              <a:avLst/>
              <a:gdLst/>
              <a:ahLst/>
              <a:cxnLst/>
              <a:rect l="l" t="t" r="r" b="b"/>
              <a:pathLst>
                <a:path w="13872" h="5973" extrusionOk="0">
                  <a:moveTo>
                    <a:pt x="4104" y="603"/>
                  </a:moveTo>
                  <a:cubicBezTo>
                    <a:pt x="4839" y="603"/>
                    <a:pt x="6218" y="917"/>
                    <a:pt x="7045" y="1106"/>
                  </a:cubicBezTo>
                  <a:cubicBezTo>
                    <a:pt x="7411" y="1189"/>
                    <a:pt x="7753" y="1267"/>
                    <a:pt x="8043" y="1325"/>
                  </a:cubicBezTo>
                  <a:cubicBezTo>
                    <a:pt x="8793" y="1475"/>
                    <a:pt x="10833" y="1851"/>
                    <a:pt x="13228" y="2244"/>
                  </a:cubicBezTo>
                  <a:lnTo>
                    <a:pt x="13047" y="4495"/>
                  </a:lnTo>
                  <a:cubicBezTo>
                    <a:pt x="12173" y="4116"/>
                    <a:pt x="11642" y="3872"/>
                    <a:pt x="11641" y="3872"/>
                  </a:cubicBezTo>
                  <a:cubicBezTo>
                    <a:pt x="11601" y="3854"/>
                    <a:pt x="11557" y="3845"/>
                    <a:pt x="11514" y="3845"/>
                  </a:cubicBezTo>
                  <a:cubicBezTo>
                    <a:pt x="11462" y="3845"/>
                    <a:pt x="11409" y="3858"/>
                    <a:pt x="11362" y="3886"/>
                  </a:cubicBezTo>
                  <a:cubicBezTo>
                    <a:pt x="11337" y="3900"/>
                    <a:pt x="8758" y="5360"/>
                    <a:pt x="6968" y="5360"/>
                  </a:cubicBezTo>
                  <a:cubicBezTo>
                    <a:pt x="5731" y="5360"/>
                    <a:pt x="5248" y="5117"/>
                    <a:pt x="4860" y="4922"/>
                  </a:cubicBezTo>
                  <a:cubicBezTo>
                    <a:pt x="4670" y="4828"/>
                    <a:pt x="4492" y="4739"/>
                    <a:pt x="4270" y="4701"/>
                  </a:cubicBezTo>
                  <a:cubicBezTo>
                    <a:pt x="4061" y="4667"/>
                    <a:pt x="3837" y="4655"/>
                    <a:pt x="3588" y="4655"/>
                  </a:cubicBezTo>
                  <a:cubicBezTo>
                    <a:pt x="3371" y="4655"/>
                    <a:pt x="3136" y="4663"/>
                    <a:pt x="2876" y="4673"/>
                  </a:cubicBezTo>
                  <a:cubicBezTo>
                    <a:pt x="2569" y="4684"/>
                    <a:pt x="2230" y="4696"/>
                    <a:pt x="1853" y="4696"/>
                  </a:cubicBezTo>
                  <a:cubicBezTo>
                    <a:pt x="1304" y="4696"/>
                    <a:pt x="956" y="4215"/>
                    <a:pt x="863" y="4067"/>
                  </a:cubicBezTo>
                  <a:cubicBezTo>
                    <a:pt x="663" y="3752"/>
                    <a:pt x="659" y="3521"/>
                    <a:pt x="677" y="3482"/>
                  </a:cubicBezTo>
                  <a:cubicBezTo>
                    <a:pt x="887" y="3204"/>
                    <a:pt x="2718" y="2541"/>
                    <a:pt x="3500" y="2258"/>
                  </a:cubicBezTo>
                  <a:lnTo>
                    <a:pt x="3756" y="2165"/>
                  </a:lnTo>
                  <a:cubicBezTo>
                    <a:pt x="4778" y="1794"/>
                    <a:pt x="5720" y="1510"/>
                    <a:pt x="5729" y="1507"/>
                  </a:cubicBezTo>
                  <a:cubicBezTo>
                    <a:pt x="5884" y="1461"/>
                    <a:pt x="5976" y="1301"/>
                    <a:pt x="5939" y="1143"/>
                  </a:cubicBezTo>
                  <a:cubicBezTo>
                    <a:pt x="5905" y="1003"/>
                    <a:pt x="5780" y="908"/>
                    <a:pt x="5641" y="908"/>
                  </a:cubicBezTo>
                  <a:cubicBezTo>
                    <a:pt x="5623" y="908"/>
                    <a:pt x="5605" y="910"/>
                    <a:pt x="5586" y="913"/>
                  </a:cubicBezTo>
                  <a:cubicBezTo>
                    <a:pt x="5453" y="937"/>
                    <a:pt x="5185" y="970"/>
                    <a:pt x="4891" y="970"/>
                  </a:cubicBezTo>
                  <a:cubicBezTo>
                    <a:pt x="4604" y="970"/>
                    <a:pt x="4292" y="939"/>
                    <a:pt x="4058" y="838"/>
                  </a:cubicBezTo>
                  <a:cubicBezTo>
                    <a:pt x="3908" y="775"/>
                    <a:pt x="3774" y="730"/>
                    <a:pt x="3659" y="692"/>
                  </a:cubicBezTo>
                  <a:cubicBezTo>
                    <a:pt x="3734" y="629"/>
                    <a:pt x="3892" y="603"/>
                    <a:pt x="4104" y="603"/>
                  </a:cubicBezTo>
                  <a:close/>
                  <a:moveTo>
                    <a:pt x="4145" y="1"/>
                  </a:moveTo>
                  <a:cubicBezTo>
                    <a:pt x="3750" y="1"/>
                    <a:pt x="3452" y="66"/>
                    <a:pt x="3266" y="221"/>
                  </a:cubicBezTo>
                  <a:cubicBezTo>
                    <a:pt x="3028" y="419"/>
                    <a:pt x="2836" y="604"/>
                    <a:pt x="2886" y="852"/>
                  </a:cubicBezTo>
                  <a:cubicBezTo>
                    <a:pt x="2934" y="1102"/>
                    <a:pt x="3166" y="1176"/>
                    <a:pt x="3412" y="1255"/>
                  </a:cubicBezTo>
                  <a:cubicBezTo>
                    <a:pt x="3524" y="1291"/>
                    <a:pt x="3661" y="1335"/>
                    <a:pt x="3815" y="1401"/>
                  </a:cubicBezTo>
                  <a:cubicBezTo>
                    <a:pt x="3856" y="1419"/>
                    <a:pt x="3898" y="1434"/>
                    <a:pt x="3941" y="1450"/>
                  </a:cubicBezTo>
                  <a:cubicBezTo>
                    <a:pt x="3812" y="1494"/>
                    <a:pt x="3680" y="1541"/>
                    <a:pt x="3547" y="1590"/>
                  </a:cubicBezTo>
                  <a:lnTo>
                    <a:pt x="3291" y="1682"/>
                  </a:lnTo>
                  <a:cubicBezTo>
                    <a:pt x="1442" y="2352"/>
                    <a:pt x="454" y="2758"/>
                    <a:pt x="186" y="3115"/>
                  </a:cubicBezTo>
                  <a:cubicBezTo>
                    <a:pt x="1" y="3363"/>
                    <a:pt x="21" y="3770"/>
                    <a:pt x="238" y="4206"/>
                  </a:cubicBezTo>
                  <a:cubicBezTo>
                    <a:pt x="493" y="4715"/>
                    <a:pt x="1069" y="5309"/>
                    <a:pt x="1852" y="5309"/>
                  </a:cubicBezTo>
                  <a:cubicBezTo>
                    <a:pt x="2237" y="5309"/>
                    <a:pt x="2584" y="5297"/>
                    <a:pt x="2897" y="5285"/>
                  </a:cubicBezTo>
                  <a:cubicBezTo>
                    <a:pt x="3152" y="5276"/>
                    <a:pt x="3381" y="5267"/>
                    <a:pt x="3587" y="5267"/>
                  </a:cubicBezTo>
                  <a:cubicBezTo>
                    <a:pt x="3807" y="5267"/>
                    <a:pt x="3999" y="5277"/>
                    <a:pt x="4169" y="5305"/>
                  </a:cubicBezTo>
                  <a:cubicBezTo>
                    <a:pt x="4300" y="5327"/>
                    <a:pt x="4419" y="5387"/>
                    <a:pt x="4585" y="5470"/>
                  </a:cubicBezTo>
                  <a:cubicBezTo>
                    <a:pt x="5007" y="5681"/>
                    <a:pt x="5586" y="5973"/>
                    <a:pt x="6967" y="5973"/>
                  </a:cubicBezTo>
                  <a:cubicBezTo>
                    <a:pt x="8691" y="5973"/>
                    <a:pt x="10946" y="4809"/>
                    <a:pt x="11526" y="4493"/>
                  </a:cubicBezTo>
                  <a:cubicBezTo>
                    <a:pt x="11783" y="4609"/>
                    <a:pt x="12377" y="4875"/>
                    <a:pt x="13196" y="5226"/>
                  </a:cubicBezTo>
                  <a:cubicBezTo>
                    <a:pt x="13236" y="5243"/>
                    <a:pt x="13277" y="5251"/>
                    <a:pt x="13317" y="5251"/>
                  </a:cubicBezTo>
                  <a:cubicBezTo>
                    <a:pt x="13470" y="5251"/>
                    <a:pt x="13609" y="5135"/>
                    <a:pt x="13622" y="4969"/>
                  </a:cubicBezTo>
                  <a:lnTo>
                    <a:pt x="13858" y="2011"/>
                  </a:lnTo>
                  <a:cubicBezTo>
                    <a:pt x="13871" y="1853"/>
                    <a:pt x="13761" y="1711"/>
                    <a:pt x="13602" y="1684"/>
                  </a:cubicBezTo>
                  <a:cubicBezTo>
                    <a:pt x="11096" y="1277"/>
                    <a:pt x="8936" y="880"/>
                    <a:pt x="8162" y="725"/>
                  </a:cubicBezTo>
                  <a:cubicBezTo>
                    <a:pt x="7876" y="667"/>
                    <a:pt x="7539" y="591"/>
                    <a:pt x="7179" y="509"/>
                  </a:cubicBezTo>
                  <a:cubicBezTo>
                    <a:pt x="5912" y="220"/>
                    <a:pt x="4867" y="1"/>
                    <a:pt x="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518;p54">
              <a:extLst>
                <a:ext uri="{FF2B5EF4-FFF2-40B4-BE49-F238E27FC236}">
                  <a16:creationId xmlns:a16="http://schemas.microsoft.com/office/drawing/2014/main" id="{44042559-A05F-6741-A78F-148B63AE7726}"/>
                </a:ext>
              </a:extLst>
            </p:cNvPr>
            <p:cNvSpPr/>
            <p:nvPr/>
          </p:nvSpPr>
          <p:spPr>
            <a:xfrm>
              <a:off x="7283024" y="2474325"/>
              <a:ext cx="247579" cy="285086"/>
            </a:xfrm>
            <a:custGeom>
              <a:avLst/>
              <a:gdLst/>
              <a:ahLst/>
              <a:cxnLst/>
              <a:rect l="l" t="t" r="r" b="b"/>
              <a:pathLst>
                <a:path w="14192" h="16342" extrusionOk="0">
                  <a:moveTo>
                    <a:pt x="12298" y="1"/>
                  </a:moveTo>
                  <a:cubicBezTo>
                    <a:pt x="12298" y="1"/>
                    <a:pt x="7846" y="2180"/>
                    <a:pt x="6141" y="3695"/>
                  </a:cubicBezTo>
                  <a:cubicBezTo>
                    <a:pt x="4436" y="5211"/>
                    <a:pt x="173" y="14777"/>
                    <a:pt x="79" y="15440"/>
                  </a:cubicBezTo>
                  <a:cubicBezTo>
                    <a:pt x="0" y="15988"/>
                    <a:pt x="2247" y="16341"/>
                    <a:pt x="3246" y="16341"/>
                  </a:cubicBezTo>
                  <a:cubicBezTo>
                    <a:pt x="3457" y="16341"/>
                    <a:pt x="3612" y="16326"/>
                    <a:pt x="3678" y="16293"/>
                  </a:cubicBezTo>
                  <a:cubicBezTo>
                    <a:pt x="4057" y="16103"/>
                    <a:pt x="10781" y="8337"/>
                    <a:pt x="12487" y="7010"/>
                  </a:cubicBezTo>
                  <a:cubicBezTo>
                    <a:pt x="14192" y="5684"/>
                    <a:pt x="13434" y="4074"/>
                    <a:pt x="13434" y="4074"/>
                  </a:cubicBezTo>
                  <a:lnTo>
                    <a:pt x="122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519;p54">
              <a:extLst>
                <a:ext uri="{FF2B5EF4-FFF2-40B4-BE49-F238E27FC236}">
                  <a16:creationId xmlns:a16="http://schemas.microsoft.com/office/drawing/2014/main" id="{494E5C70-AB81-3648-BEE1-2FB16FB1174E}"/>
                </a:ext>
              </a:extLst>
            </p:cNvPr>
            <p:cNvSpPr/>
            <p:nvPr/>
          </p:nvSpPr>
          <p:spPr>
            <a:xfrm>
              <a:off x="7278732" y="2468986"/>
              <a:ext cx="258169" cy="295693"/>
            </a:xfrm>
            <a:custGeom>
              <a:avLst/>
              <a:gdLst/>
              <a:ahLst/>
              <a:cxnLst/>
              <a:rect l="l" t="t" r="r" b="b"/>
              <a:pathLst>
                <a:path w="14799" h="16950" extrusionOk="0">
                  <a:moveTo>
                    <a:pt x="12544" y="1"/>
                  </a:moveTo>
                  <a:cubicBezTo>
                    <a:pt x="12499" y="1"/>
                    <a:pt x="12453" y="11"/>
                    <a:pt x="12410" y="32"/>
                  </a:cubicBezTo>
                  <a:cubicBezTo>
                    <a:pt x="12226" y="122"/>
                    <a:pt x="7900" y="2246"/>
                    <a:pt x="6183" y="3772"/>
                  </a:cubicBezTo>
                  <a:cubicBezTo>
                    <a:pt x="4436" y="5325"/>
                    <a:pt x="121" y="15003"/>
                    <a:pt x="21" y="15704"/>
                  </a:cubicBezTo>
                  <a:cubicBezTo>
                    <a:pt x="0" y="15852"/>
                    <a:pt x="34" y="16073"/>
                    <a:pt x="315" y="16275"/>
                  </a:cubicBezTo>
                  <a:cubicBezTo>
                    <a:pt x="885" y="16687"/>
                    <a:pt x="2512" y="16950"/>
                    <a:pt x="3447" y="16950"/>
                  </a:cubicBezTo>
                  <a:cubicBezTo>
                    <a:pt x="3734" y="16950"/>
                    <a:pt x="3955" y="16925"/>
                    <a:pt x="4061" y="16872"/>
                  </a:cubicBezTo>
                  <a:cubicBezTo>
                    <a:pt x="4242" y="16783"/>
                    <a:pt x="4780" y="16200"/>
                    <a:pt x="6828" y="13946"/>
                  </a:cubicBezTo>
                  <a:cubicBezTo>
                    <a:pt x="8970" y="11584"/>
                    <a:pt x="11905" y="8349"/>
                    <a:pt x="12921" y="7558"/>
                  </a:cubicBezTo>
                  <a:cubicBezTo>
                    <a:pt x="14798" y="6098"/>
                    <a:pt x="13967" y="4267"/>
                    <a:pt x="13958" y="4249"/>
                  </a:cubicBezTo>
                  <a:cubicBezTo>
                    <a:pt x="13906" y="4139"/>
                    <a:pt x="13796" y="4074"/>
                    <a:pt x="13681" y="4074"/>
                  </a:cubicBezTo>
                  <a:cubicBezTo>
                    <a:pt x="13637" y="4074"/>
                    <a:pt x="13593" y="4083"/>
                    <a:pt x="13551" y="4103"/>
                  </a:cubicBezTo>
                  <a:cubicBezTo>
                    <a:pt x="13398" y="4175"/>
                    <a:pt x="13332" y="4357"/>
                    <a:pt x="13404" y="4510"/>
                  </a:cubicBezTo>
                  <a:cubicBezTo>
                    <a:pt x="13410" y="4524"/>
                    <a:pt x="14039" y="5912"/>
                    <a:pt x="12546" y="7075"/>
                  </a:cubicBezTo>
                  <a:cubicBezTo>
                    <a:pt x="11486" y="7898"/>
                    <a:pt x="8650" y="11023"/>
                    <a:pt x="6372" y="13533"/>
                  </a:cubicBezTo>
                  <a:cubicBezTo>
                    <a:pt x="5181" y="14846"/>
                    <a:pt x="3950" y="16204"/>
                    <a:pt x="3800" y="16320"/>
                  </a:cubicBezTo>
                  <a:cubicBezTo>
                    <a:pt x="3735" y="16341"/>
                    <a:pt x="3620" y="16350"/>
                    <a:pt x="3472" y="16350"/>
                  </a:cubicBezTo>
                  <a:cubicBezTo>
                    <a:pt x="2655" y="16350"/>
                    <a:pt x="822" y="16056"/>
                    <a:pt x="627" y="15790"/>
                  </a:cubicBezTo>
                  <a:cubicBezTo>
                    <a:pt x="745" y="15093"/>
                    <a:pt x="4975" y="5665"/>
                    <a:pt x="6589" y="4229"/>
                  </a:cubicBezTo>
                  <a:cubicBezTo>
                    <a:pt x="8244" y="2759"/>
                    <a:pt x="12635" y="604"/>
                    <a:pt x="12679" y="581"/>
                  </a:cubicBezTo>
                  <a:cubicBezTo>
                    <a:pt x="12831" y="507"/>
                    <a:pt x="12893" y="324"/>
                    <a:pt x="12818" y="173"/>
                  </a:cubicBezTo>
                  <a:cubicBezTo>
                    <a:pt x="12765" y="63"/>
                    <a:pt x="12657" y="1"/>
                    <a:pt x="12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20;p54">
              <a:extLst>
                <a:ext uri="{FF2B5EF4-FFF2-40B4-BE49-F238E27FC236}">
                  <a16:creationId xmlns:a16="http://schemas.microsoft.com/office/drawing/2014/main" id="{BD8EA46D-F2A7-BE46-9618-17288A847670}"/>
                </a:ext>
              </a:extLst>
            </p:cNvPr>
            <p:cNvSpPr/>
            <p:nvPr/>
          </p:nvSpPr>
          <p:spPr>
            <a:xfrm>
              <a:off x="7173679" y="2689439"/>
              <a:ext cx="198297" cy="163861"/>
            </a:xfrm>
            <a:custGeom>
              <a:avLst/>
              <a:gdLst/>
              <a:ahLst/>
              <a:cxnLst/>
              <a:rect l="l" t="t" r="r" b="b"/>
              <a:pathLst>
                <a:path w="11367" h="9393" extrusionOk="0">
                  <a:moveTo>
                    <a:pt x="10235" y="1"/>
                  </a:moveTo>
                  <a:cubicBezTo>
                    <a:pt x="9342" y="1"/>
                    <a:pt x="7957" y="1120"/>
                    <a:pt x="7957" y="1120"/>
                  </a:cubicBezTo>
                  <a:cubicBezTo>
                    <a:pt x="7957" y="1120"/>
                    <a:pt x="4926" y="1783"/>
                    <a:pt x="3789" y="2257"/>
                  </a:cubicBezTo>
                  <a:cubicBezTo>
                    <a:pt x="2651" y="2730"/>
                    <a:pt x="1" y="6141"/>
                    <a:pt x="663" y="6330"/>
                  </a:cubicBezTo>
                  <a:cubicBezTo>
                    <a:pt x="691" y="6338"/>
                    <a:pt x="720" y="6342"/>
                    <a:pt x="752" y="6342"/>
                  </a:cubicBezTo>
                  <a:cubicBezTo>
                    <a:pt x="1473" y="6342"/>
                    <a:pt x="3125" y="4341"/>
                    <a:pt x="3126" y="4341"/>
                  </a:cubicBezTo>
                  <a:lnTo>
                    <a:pt x="3126" y="4341"/>
                  </a:lnTo>
                  <a:cubicBezTo>
                    <a:pt x="3125" y="4341"/>
                    <a:pt x="1705" y="6424"/>
                    <a:pt x="1516" y="7182"/>
                  </a:cubicBezTo>
                  <a:cubicBezTo>
                    <a:pt x="1341" y="7882"/>
                    <a:pt x="1166" y="9392"/>
                    <a:pt x="1739" y="9392"/>
                  </a:cubicBezTo>
                  <a:cubicBezTo>
                    <a:pt x="1786" y="9392"/>
                    <a:pt x="1838" y="9382"/>
                    <a:pt x="1895" y="9361"/>
                  </a:cubicBezTo>
                  <a:cubicBezTo>
                    <a:pt x="2653" y="9076"/>
                    <a:pt x="4168" y="6993"/>
                    <a:pt x="4168" y="6993"/>
                  </a:cubicBezTo>
                  <a:cubicBezTo>
                    <a:pt x="4168" y="6993"/>
                    <a:pt x="6062" y="5856"/>
                    <a:pt x="7578" y="5856"/>
                  </a:cubicBezTo>
                  <a:cubicBezTo>
                    <a:pt x="9093" y="5856"/>
                    <a:pt x="10136" y="3015"/>
                    <a:pt x="10136" y="3015"/>
                  </a:cubicBezTo>
                  <a:cubicBezTo>
                    <a:pt x="10136" y="3015"/>
                    <a:pt x="11366" y="1783"/>
                    <a:pt x="10893" y="457"/>
                  </a:cubicBezTo>
                  <a:cubicBezTo>
                    <a:pt x="10775" y="125"/>
                    <a:pt x="10532" y="1"/>
                    <a:pt x="10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521;p54">
              <a:extLst>
                <a:ext uri="{FF2B5EF4-FFF2-40B4-BE49-F238E27FC236}">
                  <a16:creationId xmlns:a16="http://schemas.microsoft.com/office/drawing/2014/main" id="{73F4D5E6-B5BC-DE4A-9449-88F4F3221EB2}"/>
                </a:ext>
              </a:extLst>
            </p:cNvPr>
            <p:cNvSpPr/>
            <p:nvPr/>
          </p:nvSpPr>
          <p:spPr>
            <a:xfrm>
              <a:off x="7177185" y="2684136"/>
              <a:ext cx="199955" cy="174502"/>
            </a:xfrm>
            <a:custGeom>
              <a:avLst/>
              <a:gdLst/>
              <a:ahLst/>
              <a:cxnLst/>
              <a:rect l="l" t="t" r="r" b="b"/>
              <a:pathLst>
                <a:path w="11462" h="10003" extrusionOk="0">
                  <a:moveTo>
                    <a:pt x="10030" y="610"/>
                  </a:moveTo>
                  <a:cubicBezTo>
                    <a:pt x="10085" y="610"/>
                    <a:pt x="10135" y="616"/>
                    <a:pt x="10180" y="629"/>
                  </a:cubicBezTo>
                  <a:cubicBezTo>
                    <a:pt x="10252" y="649"/>
                    <a:pt x="10343" y="694"/>
                    <a:pt x="10404" y="864"/>
                  </a:cubicBezTo>
                  <a:cubicBezTo>
                    <a:pt x="10805" y="1988"/>
                    <a:pt x="9729" y="3091"/>
                    <a:pt x="9717" y="3103"/>
                  </a:cubicBezTo>
                  <a:cubicBezTo>
                    <a:pt x="9686" y="3134"/>
                    <a:pt x="9662" y="3171"/>
                    <a:pt x="9647" y="3213"/>
                  </a:cubicBezTo>
                  <a:cubicBezTo>
                    <a:pt x="9377" y="3948"/>
                    <a:pt x="8445" y="5854"/>
                    <a:pt x="7377" y="5854"/>
                  </a:cubicBezTo>
                  <a:cubicBezTo>
                    <a:pt x="5795" y="5854"/>
                    <a:pt x="3891" y="6986"/>
                    <a:pt x="3810" y="7034"/>
                  </a:cubicBezTo>
                  <a:cubicBezTo>
                    <a:pt x="3774" y="7055"/>
                    <a:pt x="3744" y="7084"/>
                    <a:pt x="3720" y="7117"/>
                  </a:cubicBezTo>
                  <a:cubicBezTo>
                    <a:pt x="3154" y="7894"/>
                    <a:pt x="2075" y="9195"/>
                    <a:pt x="1555" y="9398"/>
                  </a:cubicBezTo>
                  <a:cubicBezTo>
                    <a:pt x="1409" y="9272"/>
                    <a:pt x="1407" y="8381"/>
                    <a:pt x="1612" y="7560"/>
                  </a:cubicBezTo>
                  <a:cubicBezTo>
                    <a:pt x="1756" y="6983"/>
                    <a:pt x="2791" y="5385"/>
                    <a:pt x="3177" y="4817"/>
                  </a:cubicBezTo>
                  <a:cubicBezTo>
                    <a:pt x="3317" y="4615"/>
                    <a:pt x="3170" y="4339"/>
                    <a:pt x="2925" y="4339"/>
                  </a:cubicBezTo>
                  <a:cubicBezTo>
                    <a:pt x="2834" y="4339"/>
                    <a:pt x="2747" y="4379"/>
                    <a:pt x="2689" y="4450"/>
                  </a:cubicBezTo>
                  <a:cubicBezTo>
                    <a:pt x="1953" y="5340"/>
                    <a:pt x="1092" y="6132"/>
                    <a:pt x="698" y="6306"/>
                  </a:cubicBezTo>
                  <a:cubicBezTo>
                    <a:pt x="972" y="5552"/>
                    <a:pt x="2807" y="3218"/>
                    <a:pt x="3706" y="2843"/>
                  </a:cubicBezTo>
                  <a:cubicBezTo>
                    <a:pt x="4804" y="2386"/>
                    <a:pt x="7791" y="1729"/>
                    <a:pt x="7821" y="1722"/>
                  </a:cubicBezTo>
                  <a:cubicBezTo>
                    <a:pt x="7867" y="1712"/>
                    <a:pt x="7912" y="1691"/>
                    <a:pt x="7948" y="1662"/>
                  </a:cubicBezTo>
                  <a:cubicBezTo>
                    <a:pt x="8523" y="1198"/>
                    <a:pt x="9491" y="610"/>
                    <a:pt x="10030" y="610"/>
                  </a:cubicBezTo>
                  <a:close/>
                  <a:moveTo>
                    <a:pt x="10043" y="1"/>
                  </a:moveTo>
                  <a:cubicBezTo>
                    <a:pt x="9135" y="1"/>
                    <a:pt x="7929" y="898"/>
                    <a:pt x="7620" y="1140"/>
                  </a:cubicBezTo>
                  <a:cubicBezTo>
                    <a:pt x="7150" y="1245"/>
                    <a:pt x="4536" y="1833"/>
                    <a:pt x="3471" y="2277"/>
                  </a:cubicBezTo>
                  <a:cubicBezTo>
                    <a:pt x="2460" y="2698"/>
                    <a:pt x="0" y="5591"/>
                    <a:pt x="52" y="6502"/>
                  </a:cubicBezTo>
                  <a:cubicBezTo>
                    <a:pt x="65" y="6714"/>
                    <a:pt x="187" y="6872"/>
                    <a:pt x="378" y="6928"/>
                  </a:cubicBezTo>
                  <a:cubicBezTo>
                    <a:pt x="427" y="6941"/>
                    <a:pt x="478" y="6948"/>
                    <a:pt x="532" y="6948"/>
                  </a:cubicBezTo>
                  <a:cubicBezTo>
                    <a:pt x="774" y="6948"/>
                    <a:pt x="1062" y="6815"/>
                    <a:pt x="1360" y="6609"/>
                  </a:cubicBezTo>
                  <a:lnTo>
                    <a:pt x="1360" y="6609"/>
                  </a:lnTo>
                  <a:cubicBezTo>
                    <a:pt x="1198" y="6921"/>
                    <a:pt x="1070" y="7206"/>
                    <a:pt x="1018" y="7412"/>
                  </a:cubicBezTo>
                  <a:cubicBezTo>
                    <a:pt x="999" y="7489"/>
                    <a:pt x="549" y="9319"/>
                    <a:pt x="1148" y="9854"/>
                  </a:cubicBezTo>
                  <a:cubicBezTo>
                    <a:pt x="1255" y="9950"/>
                    <a:pt x="1394" y="10003"/>
                    <a:pt x="1538" y="10003"/>
                  </a:cubicBezTo>
                  <a:cubicBezTo>
                    <a:pt x="1627" y="10001"/>
                    <a:pt x="1717" y="9984"/>
                    <a:pt x="1801" y="9951"/>
                  </a:cubicBezTo>
                  <a:cubicBezTo>
                    <a:pt x="2576" y="9661"/>
                    <a:pt x="3897" y="7908"/>
                    <a:pt x="4176" y="7528"/>
                  </a:cubicBezTo>
                  <a:cubicBezTo>
                    <a:pt x="4483" y="7352"/>
                    <a:pt x="6096" y="6466"/>
                    <a:pt x="7377" y="6466"/>
                  </a:cubicBezTo>
                  <a:cubicBezTo>
                    <a:pt x="8972" y="6466"/>
                    <a:pt x="10028" y="3926"/>
                    <a:pt x="10198" y="3484"/>
                  </a:cubicBezTo>
                  <a:cubicBezTo>
                    <a:pt x="10440" y="3221"/>
                    <a:pt x="11461" y="2006"/>
                    <a:pt x="10980" y="658"/>
                  </a:cubicBezTo>
                  <a:cubicBezTo>
                    <a:pt x="10866" y="338"/>
                    <a:pt x="10647" y="124"/>
                    <a:pt x="10346" y="40"/>
                  </a:cubicBezTo>
                  <a:cubicBezTo>
                    <a:pt x="10250" y="13"/>
                    <a:pt x="10148" y="1"/>
                    <a:pt x="10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2;p54">
              <a:extLst>
                <a:ext uri="{FF2B5EF4-FFF2-40B4-BE49-F238E27FC236}">
                  <a16:creationId xmlns:a16="http://schemas.microsoft.com/office/drawing/2014/main" id="{C5F4CFD3-9A4C-9A41-9837-2952E6399F08}"/>
                </a:ext>
              </a:extLst>
            </p:cNvPr>
            <p:cNvSpPr/>
            <p:nvPr/>
          </p:nvSpPr>
          <p:spPr>
            <a:xfrm>
              <a:off x="7289339" y="2674035"/>
              <a:ext cx="67774" cy="82288"/>
            </a:xfrm>
            <a:custGeom>
              <a:avLst/>
              <a:gdLst/>
              <a:ahLst/>
              <a:cxnLst/>
              <a:rect l="l" t="t" r="r" b="b"/>
              <a:pathLst>
                <a:path w="3885" h="4717" extrusionOk="0">
                  <a:moveTo>
                    <a:pt x="1307" y="0"/>
                  </a:moveTo>
                  <a:cubicBezTo>
                    <a:pt x="901" y="0"/>
                    <a:pt x="664" y="670"/>
                    <a:pt x="664" y="1341"/>
                  </a:cubicBezTo>
                  <a:cubicBezTo>
                    <a:pt x="664" y="2288"/>
                    <a:pt x="1611" y="2572"/>
                    <a:pt x="1611" y="2572"/>
                  </a:cubicBezTo>
                  <a:cubicBezTo>
                    <a:pt x="1611" y="2572"/>
                    <a:pt x="1" y="4087"/>
                    <a:pt x="948" y="4561"/>
                  </a:cubicBezTo>
                  <a:cubicBezTo>
                    <a:pt x="1173" y="4674"/>
                    <a:pt x="1398" y="4717"/>
                    <a:pt x="1611" y="4717"/>
                  </a:cubicBezTo>
                  <a:cubicBezTo>
                    <a:pt x="2292" y="4717"/>
                    <a:pt x="2842" y="4276"/>
                    <a:pt x="2842" y="4276"/>
                  </a:cubicBezTo>
                  <a:lnTo>
                    <a:pt x="3884" y="1246"/>
                  </a:lnTo>
                  <a:lnTo>
                    <a:pt x="3884" y="1246"/>
                  </a:lnTo>
                  <a:cubicBezTo>
                    <a:pt x="3884" y="1246"/>
                    <a:pt x="3850" y="1248"/>
                    <a:pt x="3789" y="1248"/>
                  </a:cubicBezTo>
                  <a:cubicBezTo>
                    <a:pt x="3485" y="1248"/>
                    <a:pt x="2526" y="1182"/>
                    <a:pt x="1895" y="393"/>
                  </a:cubicBezTo>
                  <a:cubicBezTo>
                    <a:pt x="1673" y="115"/>
                    <a:pt x="1475" y="0"/>
                    <a:pt x="13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523;p54">
              <a:extLst>
                <a:ext uri="{FF2B5EF4-FFF2-40B4-BE49-F238E27FC236}">
                  <a16:creationId xmlns:a16="http://schemas.microsoft.com/office/drawing/2014/main" id="{27B9BE8A-BDD3-0E4C-A680-8C6277DF8BCB}"/>
                </a:ext>
              </a:extLst>
            </p:cNvPr>
            <p:cNvSpPr/>
            <p:nvPr/>
          </p:nvSpPr>
          <p:spPr>
            <a:xfrm>
              <a:off x="7294101" y="2668697"/>
              <a:ext cx="68559" cy="92982"/>
            </a:xfrm>
            <a:custGeom>
              <a:avLst/>
              <a:gdLst/>
              <a:ahLst/>
              <a:cxnLst/>
              <a:rect l="l" t="t" r="r" b="b"/>
              <a:pathLst>
                <a:path w="3930" h="5330" extrusionOk="0">
                  <a:moveTo>
                    <a:pt x="1036" y="0"/>
                  </a:moveTo>
                  <a:cubicBezTo>
                    <a:pt x="953" y="0"/>
                    <a:pt x="878" y="16"/>
                    <a:pt x="813" y="38"/>
                  </a:cubicBezTo>
                  <a:cubicBezTo>
                    <a:pt x="275" y="227"/>
                    <a:pt x="84" y="1023"/>
                    <a:pt x="84" y="1646"/>
                  </a:cubicBezTo>
                  <a:cubicBezTo>
                    <a:pt x="84" y="2299"/>
                    <a:pt x="461" y="2728"/>
                    <a:pt x="825" y="2967"/>
                  </a:cubicBezTo>
                  <a:cubicBezTo>
                    <a:pt x="479" y="3353"/>
                    <a:pt x="0" y="3999"/>
                    <a:pt x="80" y="4538"/>
                  </a:cubicBezTo>
                  <a:cubicBezTo>
                    <a:pt x="106" y="4722"/>
                    <a:pt x="207" y="4976"/>
                    <a:pt x="538" y="5141"/>
                  </a:cubicBezTo>
                  <a:cubicBezTo>
                    <a:pt x="785" y="5264"/>
                    <a:pt x="1057" y="5329"/>
                    <a:pt x="1332" y="5329"/>
                  </a:cubicBezTo>
                  <a:cubicBezTo>
                    <a:pt x="1335" y="5329"/>
                    <a:pt x="1337" y="5329"/>
                    <a:pt x="1339" y="5329"/>
                  </a:cubicBezTo>
                  <a:cubicBezTo>
                    <a:pt x="2114" y="5329"/>
                    <a:pt x="2726" y="4848"/>
                    <a:pt x="2761" y="4822"/>
                  </a:cubicBezTo>
                  <a:cubicBezTo>
                    <a:pt x="2892" y="4716"/>
                    <a:pt x="2915" y="4524"/>
                    <a:pt x="2808" y="4391"/>
                  </a:cubicBezTo>
                  <a:cubicBezTo>
                    <a:pt x="2748" y="4315"/>
                    <a:pt x="2659" y="4276"/>
                    <a:pt x="2570" y="4276"/>
                  </a:cubicBezTo>
                  <a:cubicBezTo>
                    <a:pt x="2502" y="4276"/>
                    <a:pt x="2435" y="4298"/>
                    <a:pt x="2378" y="4343"/>
                  </a:cubicBezTo>
                  <a:cubicBezTo>
                    <a:pt x="2373" y="4348"/>
                    <a:pt x="1903" y="4716"/>
                    <a:pt x="1341" y="4716"/>
                  </a:cubicBezTo>
                  <a:cubicBezTo>
                    <a:pt x="1170" y="4716"/>
                    <a:pt x="990" y="4681"/>
                    <a:pt x="812" y="4592"/>
                  </a:cubicBezTo>
                  <a:cubicBezTo>
                    <a:pt x="698" y="4536"/>
                    <a:pt x="689" y="4479"/>
                    <a:pt x="685" y="4449"/>
                  </a:cubicBezTo>
                  <a:cubicBezTo>
                    <a:pt x="638" y="4128"/>
                    <a:pt x="1172" y="3455"/>
                    <a:pt x="1548" y="3100"/>
                  </a:cubicBezTo>
                  <a:cubicBezTo>
                    <a:pt x="1717" y="2938"/>
                    <a:pt x="1651" y="2655"/>
                    <a:pt x="1428" y="2585"/>
                  </a:cubicBezTo>
                  <a:cubicBezTo>
                    <a:pt x="1398" y="2575"/>
                    <a:pt x="697" y="2348"/>
                    <a:pt x="697" y="1646"/>
                  </a:cubicBezTo>
                  <a:cubicBezTo>
                    <a:pt x="697" y="1076"/>
                    <a:pt x="883" y="662"/>
                    <a:pt x="1016" y="615"/>
                  </a:cubicBezTo>
                  <a:cubicBezTo>
                    <a:pt x="1020" y="614"/>
                    <a:pt x="1026" y="613"/>
                    <a:pt x="1032" y="613"/>
                  </a:cubicBezTo>
                  <a:cubicBezTo>
                    <a:pt x="1087" y="613"/>
                    <a:pt x="1206" y="668"/>
                    <a:pt x="1383" y="890"/>
                  </a:cubicBezTo>
                  <a:cubicBezTo>
                    <a:pt x="2096" y="1780"/>
                    <a:pt x="3158" y="1860"/>
                    <a:pt x="3515" y="1860"/>
                  </a:cubicBezTo>
                  <a:cubicBezTo>
                    <a:pt x="3583" y="1860"/>
                    <a:pt x="3626" y="1857"/>
                    <a:pt x="3635" y="1856"/>
                  </a:cubicBezTo>
                  <a:cubicBezTo>
                    <a:pt x="3803" y="1843"/>
                    <a:pt x="3929" y="1696"/>
                    <a:pt x="3916" y="1527"/>
                  </a:cubicBezTo>
                  <a:cubicBezTo>
                    <a:pt x="3904" y="1367"/>
                    <a:pt x="3760" y="1245"/>
                    <a:pt x="3611" y="1245"/>
                  </a:cubicBezTo>
                  <a:cubicBezTo>
                    <a:pt x="3603" y="1245"/>
                    <a:pt x="3596" y="1245"/>
                    <a:pt x="3588" y="1246"/>
                  </a:cubicBezTo>
                  <a:cubicBezTo>
                    <a:pt x="3586" y="1246"/>
                    <a:pt x="3557" y="1248"/>
                    <a:pt x="3507" y="1248"/>
                  </a:cubicBezTo>
                  <a:cubicBezTo>
                    <a:pt x="3244" y="1248"/>
                    <a:pt x="2407" y="1189"/>
                    <a:pt x="1861" y="508"/>
                  </a:cubicBezTo>
                  <a:cubicBezTo>
                    <a:pt x="1545" y="113"/>
                    <a:pt x="1261" y="0"/>
                    <a:pt x="10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524;p54">
              <a:extLst>
                <a:ext uri="{FF2B5EF4-FFF2-40B4-BE49-F238E27FC236}">
                  <a16:creationId xmlns:a16="http://schemas.microsoft.com/office/drawing/2014/main" id="{9F8BBA02-700F-114B-9FAF-C7F46E3FD75B}"/>
                </a:ext>
              </a:extLst>
            </p:cNvPr>
            <p:cNvSpPr/>
            <p:nvPr/>
          </p:nvSpPr>
          <p:spPr>
            <a:xfrm>
              <a:off x="7647467" y="3104211"/>
              <a:ext cx="409504" cy="123458"/>
            </a:xfrm>
            <a:custGeom>
              <a:avLst/>
              <a:gdLst/>
              <a:ahLst/>
              <a:cxnLst/>
              <a:rect l="l" t="t" r="r" b="b"/>
              <a:pathLst>
                <a:path w="23474" h="7077" extrusionOk="0">
                  <a:moveTo>
                    <a:pt x="9885" y="1"/>
                  </a:moveTo>
                  <a:cubicBezTo>
                    <a:pt x="7870" y="1"/>
                    <a:pt x="3022" y="1974"/>
                    <a:pt x="1566" y="2494"/>
                  </a:cubicBezTo>
                  <a:cubicBezTo>
                    <a:pt x="1" y="3053"/>
                    <a:pt x="1566" y="3500"/>
                    <a:pt x="3242" y="3836"/>
                  </a:cubicBezTo>
                  <a:cubicBezTo>
                    <a:pt x="3578" y="3903"/>
                    <a:pt x="3980" y="3930"/>
                    <a:pt x="4409" y="3930"/>
                  </a:cubicBezTo>
                  <a:cubicBezTo>
                    <a:pt x="6126" y="3930"/>
                    <a:pt x="8272" y="3500"/>
                    <a:pt x="8273" y="3500"/>
                  </a:cubicBezTo>
                  <a:lnTo>
                    <a:pt x="8273" y="3500"/>
                  </a:lnTo>
                  <a:cubicBezTo>
                    <a:pt x="8272" y="3500"/>
                    <a:pt x="4584" y="5065"/>
                    <a:pt x="5478" y="5288"/>
                  </a:cubicBezTo>
                  <a:cubicBezTo>
                    <a:pt x="5653" y="5332"/>
                    <a:pt x="5862" y="5350"/>
                    <a:pt x="6097" y="5350"/>
                  </a:cubicBezTo>
                  <a:cubicBezTo>
                    <a:pt x="7063" y="5350"/>
                    <a:pt x="8467" y="5043"/>
                    <a:pt x="9725" y="4953"/>
                  </a:cubicBezTo>
                  <a:cubicBezTo>
                    <a:pt x="11290" y="4841"/>
                    <a:pt x="12854" y="3388"/>
                    <a:pt x="12854" y="3388"/>
                  </a:cubicBezTo>
                  <a:cubicBezTo>
                    <a:pt x="12854" y="3388"/>
                    <a:pt x="20344" y="7077"/>
                    <a:pt x="21238" y="7077"/>
                  </a:cubicBezTo>
                  <a:cubicBezTo>
                    <a:pt x="22132" y="7077"/>
                    <a:pt x="23473" y="4394"/>
                    <a:pt x="21574" y="3277"/>
                  </a:cubicBezTo>
                  <a:cubicBezTo>
                    <a:pt x="19673" y="2160"/>
                    <a:pt x="16655" y="1264"/>
                    <a:pt x="16655" y="1264"/>
                  </a:cubicBezTo>
                  <a:cubicBezTo>
                    <a:pt x="16655" y="1264"/>
                    <a:pt x="11961" y="370"/>
                    <a:pt x="10284" y="35"/>
                  </a:cubicBezTo>
                  <a:cubicBezTo>
                    <a:pt x="10169" y="12"/>
                    <a:pt x="10035" y="1"/>
                    <a:pt x="98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525;p54">
              <a:extLst>
                <a:ext uri="{FF2B5EF4-FFF2-40B4-BE49-F238E27FC236}">
                  <a16:creationId xmlns:a16="http://schemas.microsoft.com/office/drawing/2014/main" id="{3FEBD17D-46C0-3F47-B730-B5F9727F9756}"/>
                </a:ext>
              </a:extLst>
            </p:cNvPr>
            <p:cNvSpPr/>
            <p:nvPr/>
          </p:nvSpPr>
          <p:spPr>
            <a:xfrm>
              <a:off x="7657673" y="3098873"/>
              <a:ext cx="391885" cy="134135"/>
            </a:xfrm>
            <a:custGeom>
              <a:avLst/>
              <a:gdLst/>
              <a:ahLst/>
              <a:cxnLst/>
              <a:rect l="l" t="t" r="r" b="b"/>
              <a:pathLst>
                <a:path w="22464" h="7689" extrusionOk="0">
                  <a:moveTo>
                    <a:pt x="9288" y="611"/>
                  </a:moveTo>
                  <a:cubicBezTo>
                    <a:pt x="9420" y="611"/>
                    <a:pt x="9538" y="621"/>
                    <a:pt x="9639" y="641"/>
                  </a:cubicBezTo>
                  <a:cubicBezTo>
                    <a:pt x="11261" y="966"/>
                    <a:pt x="15702" y="1812"/>
                    <a:pt x="15997" y="1868"/>
                  </a:cubicBezTo>
                  <a:cubicBezTo>
                    <a:pt x="16224" y="1936"/>
                    <a:pt x="19052" y="2799"/>
                    <a:pt x="20834" y="3846"/>
                  </a:cubicBezTo>
                  <a:cubicBezTo>
                    <a:pt x="21827" y="4431"/>
                    <a:pt x="21675" y="5447"/>
                    <a:pt x="21564" y="5856"/>
                  </a:cubicBezTo>
                  <a:cubicBezTo>
                    <a:pt x="21364" y="6590"/>
                    <a:pt x="20883" y="7076"/>
                    <a:pt x="20653" y="7076"/>
                  </a:cubicBezTo>
                  <a:cubicBezTo>
                    <a:pt x="20118" y="7076"/>
                    <a:pt x="16005" y="5193"/>
                    <a:pt x="12406" y="3420"/>
                  </a:cubicBezTo>
                  <a:cubicBezTo>
                    <a:pt x="12363" y="3399"/>
                    <a:pt x="12317" y="3388"/>
                    <a:pt x="12270" y="3388"/>
                  </a:cubicBezTo>
                  <a:cubicBezTo>
                    <a:pt x="12193" y="3388"/>
                    <a:pt x="12119" y="3417"/>
                    <a:pt x="12062" y="3470"/>
                  </a:cubicBezTo>
                  <a:cubicBezTo>
                    <a:pt x="12048" y="3484"/>
                    <a:pt x="10559" y="4851"/>
                    <a:pt x="9119" y="4954"/>
                  </a:cubicBezTo>
                  <a:cubicBezTo>
                    <a:pt x="8547" y="4995"/>
                    <a:pt x="7955" y="5078"/>
                    <a:pt x="7382" y="5159"/>
                  </a:cubicBezTo>
                  <a:cubicBezTo>
                    <a:pt x="6702" y="5255"/>
                    <a:pt x="6047" y="5350"/>
                    <a:pt x="5536" y="5350"/>
                  </a:cubicBezTo>
                  <a:cubicBezTo>
                    <a:pt x="5453" y="5350"/>
                    <a:pt x="5374" y="5348"/>
                    <a:pt x="5299" y="5342"/>
                  </a:cubicBezTo>
                  <a:cubicBezTo>
                    <a:pt x="5788" y="5018"/>
                    <a:pt x="6856" y="4492"/>
                    <a:pt x="7807" y="4087"/>
                  </a:cubicBezTo>
                  <a:cubicBezTo>
                    <a:pt x="7951" y="4026"/>
                    <a:pt x="8027" y="3866"/>
                    <a:pt x="7980" y="3716"/>
                  </a:cubicBezTo>
                  <a:cubicBezTo>
                    <a:pt x="7940" y="3587"/>
                    <a:pt x="7818" y="3499"/>
                    <a:pt x="7688" y="3499"/>
                  </a:cubicBezTo>
                  <a:cubicBezTo>
                    <a:pt x="7668" y="3499"/>
                    <a:pt x="7648" y="3501"/>
                    <a:pt x="7628" y="3506"/>
                  </a:cubicBezTo>
                  <a:cubicBezTo>
                    <a:pt x="7601" y="3511"/>
                    <a:pt x="5487" y="3930"/>
                    <a:pt x="3826" y="3930"/>
                  </a:cubicBezTo>
                  <a:cubicBezTo>
                    <a:pt x="3416" y="3930"/>
                    <a:pt x="3034" y="3905"/>
                    <a:pt x="2717" y="3841"/>
                  </a:cubicBezTo>
                  <a:cubicBezTo>
                    <a:pt x="1337" y="3566"/>
                    <a:pt x="864" y="3365"/>
                    <a:pt x="702" y="3261"/>
                  </a:cubicBezTo>
                  <a:cubicBezTo>
                    <a:pt x="765" y="3220"/>
                    <a:pt x="881" y="3160"/>
                    <a:pt x="1084" y="3088"/>
                  </a:cubicBezTo>
                  <a:cubicBezTo>
                    <a:pt x="1321" y="3004"/>
                    <a:pt x="1649" y="2880"/>
                    <a:pt x="2040" y="2732"/>
                  </a:cubicBezTo>
                  <a:cubicBezTo>
                    <a:pt x="3919" y="2025"/>
                    <a:pt x="7673" y="611"/>
                    <a:pt x="9288" y="611"/>
                  </a:cubicBezTo>
                  <a:close/>
                  <a:moveTo>
                    <a:pt x="9293" y="0"/>
                  </a:moveTo>
                  <a:cubicBezTo>
                    <a:pt x="7695" y="0"/>
                    <a:pt x="4628" y="1103"/>
                    <a:pt x="1824" y="2160"/>
                  </a:cubicBezTo>
                  <a:cubicBezTo>
                    <a:pt x="1438" y="2305"/>
                    <a:pt x="1113" y="2427"/>
                    <a:pt x="878" y="2511"/>
                  </a:cubicBezTo>
                  <a:cubicBezTo>
                    <a:pt x="467" y="2658"/>
                    <a:pt x="1" y="2879"/>
                    <a:pt x="31" y="3293"/>
                  </a:cubicBezTo>
                  <a:cubicBezTo>
                    <a:pt x="65" y="3768"/>
                    <a:pt x="737" y="4070"/>
                    <a:pt x="2597" y="4441"/>
                  </a:cubicBezTo>
                  <a:cubicBezTo>
                    <a:pt x="2956" y="4512"/>
                    <a:pt x="3382" y="4541"/>
                    <a:pt x="3834" y="4541"/>
                  </a:cubicBezTo>
                  <a:cubicBezTo>
                    <a:pt x="4426" y="4541"/>
                    <a:pt x="5061" y="4492"/>
                    <a:pt x="5644" y="4427"/>
                  </a:cubicBezTo>
                  <a:lnTo>
                    <a:pt x="5644" y="4427"/>
                  </a:lnTo>
                  <a:cubicBezTo>
                    <a:pt x="4416" y="5091"/>
                    <a:pt x="4437" y="5369"/>
                    <a:pt x="4448" y="5510"/>
                  </a:cubicBezTo>
                  <a:cubicBezTo>
                    <a:pt x="4456" y="5598"/>
                    <a:pt x="4505" y="5813"/>
                    <a:pt x="4820" y="5891"/>
                  </a:cubicBezTo>
                  <a:cubicBezTo>
                    <a:pt x="5019" y="5940"/>
                    <a:pt x="5253" y="5961"/>
                    <a:pt x="5512" y="5961"/>
                  </a:cubicBezTo>
                  <a:cubicBezTo>
                    <a:pt x="6075" y="5961"/>
                    <a:pt x="6757" y="5865"/>
                    <a:pt x="7467" y="5764"/>
                  </a:cubicBezTo>
                  <a:cubicBezTo>
                    <a:pt x="8030" y="5686"/>
                    <a:pt x="8613" y="5603"/>
                    <a:pt x="9162" y="5564"/>
                  </a:cubicBezTo>
                  <a:cubicBezTo>
                    <a:pt x="10533" y="5466"/>
                    <a:pt x="11866" y="4441"/>
                    <a:pt x="12318" y="4060"/>
                  </a:cubicBezTo>
                  <a:cubicBezTo>
                    <a:pt x="13914" y="4844"/>
                    <a:pt x="19772" y="7689"/>
                    <a:pt x="20653" y="7689"/>
                  </a:cubicBezTo>
                  <a:cubicBezTo>
                    <a:pt x="21308" y="7689"/>
                    <a:pt x="21931" y="6839"/>
                    <a:pt x="22154" y="6017"/>
                  </a:cubicBezTo>
                  <a:cubicBezTo>
                    <a:pt x="22463" y="4882"/>
                    <a:pt x="22085" y="3873"/>
                    <a:pt x="21144" y="3320"/>
                  </a:cubicBezTo>
                  <a:cubicBezTo>
                    <a:pt x="19233" y="2195"/>
                    <a:pt x="16282" y="1315"/>
                    <a:pt x="16157" y="1277"/>
                  </a:cubicBezTo>
                  <a:cubicBezTo>
                    <a:pt x="16147" y="1274"/>
                    <a:pt x="16138" y="1271"/>
                    <a:pt x="16128" y="1270"/>
                  </a:cubicBezTo>
                  <a:cubicBezTo>
                    <a:pt x="16128" y="1270"/>
                    <a:pt x="11434" y="376"/>
                    <a:pt x="9759" y="41"/>
                  </a:cubicBezTo>
                  <a:cubicBezTo>
                    <a:pt x="9622" y="13"/>
                    <a:pt x="9466" y="0"/>
                    <a:pt x="9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526;p54">
              <a:extLst>
                <a:ext uri="{FF2B5EF4-FFF2-40B4-BE49-F238E27FC236}">
                  <a16:creationId xmlns:a16="http://schemas.microsoft.com/office/drawing/2014/main" id="{0A269063-2FA8-5C46-9B9E-7CBA7F4BF5BE}"/>
                </a:ext>
              </a:extLst>
            </p:cNvPr>
            <p:cNvSpPr/>
            <p:nvPr/>
          </p:nvSpPr>
          <p:spPr>
            <a:xfrm>
              <a:off x="7766425" y="3157645"/>
              <a:ext cx="430944" cy="638190"/>
            </a:xfrm>
            <a:custGeom>
              <a:avLst/>
              <a:gdLst/>
              <a:ahLst/>
              <a:cxnLst/>
              <a:rect l="l" t="t" r="r" b="b"/>
              <a:pathLst>
                <a:path w="24703" h="36583" extrusionOk="0">
                  <a:moveTo>
                    <a:pt x="15671" y="1"/>
                  </a:moveTo>
                  <a:cubicBezTo>
                    <a:pt x="13489" y="1"/>
                    <a:pt x="11513" y="2337"/>
                    <a:pt x="11513" y="2337"/>
                  </a:cubicBezTo>
                  <a:cubicBezTo>
                    <a:pt x="11513" y="2337"/>
                    <a:pt x="7042" y="5579"/>
                    <a:pt x="3800" y="10161"/>
                  </a:cubicBezTo>
                  <a:cubicBezTo>
                    <a:pt x="558" y="14743"/>
                    <a:pt x="0" y="24021"/>
                    <a:pt x="670" y="26703"/>
                  </a:cubicBezTo>
                  <a:cubicBezTo>
                    <a:pt x="1342" y="29386"/>
                    <a:pt x="1788" y="32516"/>
                    <a:pt x="5029" y="34639"/>
                  </a:cubicBezTo>
                  <a:cubicBezTo>
                    <a:pt x="6789" y="35792"/>
                    <a:pt x="8284" y="36582"/>
                    <a:pt x="10177" y="36582"/>
                  </a:cubicBezTo>
                  <a:cubicBezTo>
                    <a:pt x="11772" y="36582"/>
                    <a:pt x="13650" y="36020"/>
                    <a:pt x="16207" y="34639"/>
                  </a:cubicBezTo>
                  <a:cubicBezTo>
                    <a:pt x="21796" y="31621"/>
                    <a:pt x="24702" y="21562"/>
                    <a:pt x="24143" y="13850"/>
                  </a:cubicBezTo>
                  <a:cubicBezTo>
                    <a:pt x="23585" y="6138"/>
                    <a:pt x="18890" y="771"/>
                    <a:pt x="16431" y="101"/>
                  </a:cubicBezTo>
                  <a:cubicBezTo>
                    <a:pt x="16176" y="32"/>
                    <a:pt x="15922" y="1"/>
                    <a:pt x="15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527;p54">
              <a:extLst>
                <a:ext uri="{FF2B5EF4-FFF2-40B4-BE49-F238E27FC236}">
                  <a16:creationId xmlns:a16="http://schemas.microsoft.com/office/drawing/2014/main" id="{A5CCB088-42E1-674E-AD04-A10F49967E9D}"/>
                </a:ext>
              </a:extLst>
            </p:cNvPr>
            <p:cNvSpPr/>
            <p:nvPr/>
          </p:nvSpPr>
          <p:spPr>
            <a:xfrm>
              <a:off x="7761157" y="3152290"/>
              <a:ext cx="441568" cy="648762"/>
            </a:xfrm>
            <a:custGeom>
              <a:avLst/>
              <a:gdLst/>
              <a:ahLst/>
              <a:cxnLst/>
              <a:rect l="l" t="t" r="r" b="b"/>
              <a:pathLst>
                <a:path w="25312" h="37189" extrusionOk="0">
                  <a:moveTo>
                    <a:pt x="15972" y="614"/>
                  </a:moveTo>
                  <a:cubicBezTo>
                    <a:pt x="16202" y="614"/>
                    <a:pt x="16430" y="644"/>
                    <a:pt x="16652" y="704"/>
                  </a:cubicBezTo>
                  <a:cubicBezTo>
                    <a:pt x="18970" y="1337"/>
                    <a:pt x="23585" y="6522"/>
                    <a:pt x="24139" y="14179"/>
                  </a:cubicBezTo>
                  <a:cubicBezTo>
                    <a:pt x="24687" y="21723"/>
                    <a:pt x="21868" y="31705"/>
                    <a:pt x="16364" y="34677"/>
                  </a:cubicBezTo>
                  <a:cubicBezTo>
                    <a:pt x="13846" y="36037"/>
                    <a:pt x="12007" y="36578"/>
                    <a:pt x="10465" y="36578"/>
                  </a:cubicBezTo>
                  <a:cubicBezTo>
                    <a:pt x="8598" y="36578"/>
                    <a:pt x="7168" y="35785"/>
                    <a:pt x="5500" y="34692"/>
                  </a:cubicBezTo>
                  <a:cubicBezTo>
                    <a:pt x="2678" y="32843"/>
                    <a:pt x="2061" y="30250"/>
                    <a:pt x="1464" y="27742"/>
                  </a:cubicBezTo>
                  <a:cubicBezTo>
                    <a:pt x="1400" y="27470"/>
                    <a:pt x="1336" y="27201"/>
                    <a:pt x="1270" y="26937"/>
                  </a:cubicBezTo>
                  <a:cubicBezTo>
                    <a:pt x="633" y="24394"/>
                    <a:pt x="1173" y="15142"/>
                    <a:pt x="4352" y="10645"/>
                  </a:cubicBezTo>
                  <a:cubicBezTo>
                    <a:pt x="7526" y="6160"/>
                    <a:pt x="11950" y="2924"/>
                    <a:pt x="11995" y="2892"/>
                  </a:cubicBezTo>
                  <a:cubicBezTo>
                    <a:pt x="12015" y="2877"/>
                    <a:pt x="12032" y="2861"/>
                    <a:pt x="12049" y="2842"/>
                  </a:cubicBezTo>
                  <a:cubicBezTo>
                    <a:pt x="12070" y="2817"/>
                    <a:pt x="13960" y="614"/>
                    <a:pt x="15972" y="614"/>
                  </a:cubicBezTo>
                  <a:close/>
                  <a:moveTo>
                    <a:pt x="15964" y="1"/>
                  </a:moveTo>
                  <a:cubicBezTo>
                    <a:pt x="13779" y="1"/>
                    <a:pt x="11856" y="2129"/>
                    <a:pt x="11606" y="2418"/>
                  </a:cubicBezTo>
                  <a:cubicBezTo>
                    <a:pt x="11208" y="2712"/>
                    <a:pt x="6948" y="5916"/>
                    <a:pt x="3853" y="10292"/>
                  </a:cubicBezTo>
                  <a:cubicBezTo>
                    <a:pt x="518" y="15007"/>
                    <a:pt x="1" y="24387"/>
                    <a:pt x="675" y="27086"/>
                  </a:cubicBezTo>
                  <a:cubicBezTo>
                    <a:pt x="742" y="27348"/>
                    <a:pt x="805" y="27614"/>
                    <a:pt x="868" y="27883"/>
                  </a:cubicBezTo>
                  <a:cubicBezTo>
                    <a:pt x="1464" y="30385"/>
                    <a:pt x="2139" y="33221"/>
                    <a:pt x="5164" y="35203"/>
                  </a:cubicBezTo>
                  <a:cubicBezTo>
                    <a:pt x="6900" y="36340"/>
                    <a:pt x="8439" y="37189"/>
                    <a:pt x="10454" y="37189"/>
                  </a:cubicBezTo>
                  <a:cubicBezTo>
                    <a:pt x="12089" y="37189"/>
                    <a:pt x="14035" y="36630"/>
                    <a:pt x="16655" y="35217"/>
                  </a:cubicBezTo>
                  <a:cubicBezTo>
                    <a:pt x="22376" y="32127"/>
                    <a:pt x="25311" y="21868"/>
                    <a:pt x="24751" y="14135"/>
                  </a:cubicBezTo>
                  <a:cubicBezTo>
                    <a:pt x="24176" y="6194"/>
                    <a:pt x="19278" y="786"/>
                    <a:pt x="16814" y="114"/>
                  </a:cubicBezTo>
                  <a:cubicBezTo>
                    <a:pt x="16528" y="36"/>
                    <a:pt x="16244" y="1"/>
                    <a:pt x="159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528;p54">
              <a:extLst>
                <a:ext uri="{FF2B5EF4-FFF2-40B4-BE49-F238E27FC236}">
                  <a16:creationId xmlns:a16="http://schemas.microsoft.com/office/drawing/2014/main" id="{DBBE2C9A-7079-A04B-AB1A-15AF1576DF3D}"/>
                </a:ext>
              </a:extLst>
            </p:cNvPr>
            <p:cNvSpPr/>
            <p:nvPr/>
          </p:nvSpPr>
          <p:spPr>
            <a:xfrm>
              <a:off x="7893180" y="3215353"/>
              <a:ext cx="189139" cy="176683"/>
            </a:xfrm>
            <a:custGeom>
              <a:avLst/>
              <a:gdLst/>
              <a:ahLst/>
              <a:cxnLst/>
              <a:rect l="l" t="t" r="r" b="b"/>
              <a:pathLst>
                <a:path w="10842" h="10128" extrusionOk="0">
                  <a:moveTo>
                    <a:pt x="7822" y="0"/>
                  </a:moveTo>
                  <a:cubicBezTo>
                    <a:pt x="6404" y="0"/>
                    <a:pt x="4583" y="482"/>
                    <a:pt x="4583" y="482"/>
                  </a:cubicBezTo>
                  <a:cubicBezTo>
                    <a:pt x="4583" y="482"/>
                    <a:pt x="2570" y="706"/>
                    <a:pt x="1564" y="2047"/>
                  </a:cubicBezTo>
                  <a:cubicBezTo>
                    <a:pt x="558" y="3388"/>
                    <a:pt x="894" y="3835"/>
                    <a:pt x="1564" y="4171"/>
                  </a:cubicBezTo>
                  <a:cubicBezTo>
                    <a:pt x="2236" y="4507"/>
                    <a:pt x="2347" y="5401"/>
                    <a:pt x="2347" y="5401"/>
                  </a:cubicBezTo>
                  <a:cubicBezTo>
                    <a:pt x="2347" y="5401"/>
                    <a:pt x="0" y="9200"/>
                    <a:pt x="1230" y="9984"/>
                  </a:cubicBezTo>
                  <a:cubicBezTo>
                    <a:pt x="1385" y="10082"/>
                    <a:pt x="1607" y="10128"/>
                    <a:pt x="1881" y="10128"/>
                  </a:cubicBezTo>
                  <a:cubicBezTo>
                    <a:pt x="3776" y="10128"/>
                    <a:pt x="8119" y="7955"/>
                    <a:pt x="9388" y="6295"/>
                  </a:cubicBezTo>
                  <a:cubicBezTo>
                    <a:pt x="10842" y="4394"/>
                    <a:pt x="10172" y="1264"/>
                    <a:pt x="9277" y="370"/>
                  </a:cubicBezTo>
                  <a:cubicBezTo>
                    <a:pt x="9002" y="95"/>
                    <a:pt x="8451" y="0"/>
                    <a:pt x="7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529;p54">
              <a:extLst>
                <a:ext uri="{FF2B5EF4-FFF2-40B4-BE49-F238E27FC236}">
                  <a16:creationId xmlns:a16="http://schemas.microsoft.com/office/drawing/2014/main" id="{5CC63675-3178-3D49-BEFF-49ABDAD95D2B}"/>
                </a:ext>
              </a:extLst>
            </p:cNvPr>
            <p:cNvSpPr/>
            <p:nvPr/>
          </p:nvSpPr>
          <p:spPr>
            <a:xfrm>
              <a:off x="7888156" y="3209963"/>
              <a:ext cx="200548" cy="187220"/>
            </a:xfrm>
            <a:custGeom>
              <a:avLst/>
              <a:gdLst/>
              <a:ahLst/>
              <a:cxnLst/>
              <a:rect l="l" t="t" r="r" b="b"/>
              <a:pathLst>
                <a:path w="11496" h="10732" extrusionOk="0">
                  <a:moveTo>
                    <a:pt x="8126" y="612"/>
                  </a:moveTo>
                  <a:cubicBezTo>
                    <a:pt x="8688" y="612"/>
                    <a:pt x="9144" y="690"/>
                    <a:pt x="9349" y="896"/>
                  </a:cubicBezTo>
                  <a:cubicBezTo>
                    <a:pt x="10163" y="1710"/>
                    <a:pt x="10771" y="4669"/>
                    <a:pt x="9434" y="6418"/>
                  </a:cubicBezTo>
                  <a:cubicBezTo>
                    <a:pt x="8096" y="8167"/>
                    <a:pt x="3819" y="10139"/>
                    <a:pt x="2176" y="10139"/>
                  </a:cubicBezTo>
                  <a:cubicBezTo>
                    <a:pt x="1963" y="10139"/>
                    <a:pt x="1794" y="10106"/>
                    <a:pt x="1682" y="10034"/>
                  </a:cubicBezTo>
                  <a:cubicBezTo>
                    <a:pt x="1017" y="9611"/>
                    <a:pt x="2013" y="7299"/>
                    <a:pt x="2896" y="5870"/>
                  </a:cubicBezTo>
                  <a:cubicBezTo>
                    <a:pt x="2932" y="5810"/>
                    <a:pt x="2948" y="5741"/>
                    <a:pt x="2939" y="5671"/>
                  </a:cubicBezTo>
                  <a:cubicBezTo>
                    <a:pt x="2933" y="5628"/>
                    <a:pt x="2797" y="4611"/>
                    <a:pt x="1990" y="4206"/>
                  </a:cubicBezTo>
                  <a:cubicBezTo>
                    <a:pt x="1705" y="4064"/>
                    <a:pt x="1569" y="3941"/>
                    <a:pt x="1534" y="3793"/>
                  </a:cubicBezTo>
                  <a:cubicBezTo>
                    <a:pt x="1492" y="3618"/>
                    <a:pt x="1558" y="3259"/>
                    <a:pt x="2097" y="2539"/>
                  </a:cubicBezTo>
                  <a:cubicBezTo>
                    <a:pt x="3010" y="1323"/>
                    <a:pt x="4886" y="1097"/>
                    <a:pt x="4904" y="1096"/>
                  </a:cubicBezTo>
                  <a:cubicBezTo>
                    <a:pt x="4920" y="1094"/>
                    <a:pt x="4934" y="1091"/>
                    <a:pt x="4948" y="1087"/>
                  </a:cubicBezTo>
                  <a:cubicBezTo>
                    <a:pt x="5839" y="851"/>
                    <a:pt x="7146" y="612"/>
                    <a:pt x="8126" y="612"/>
                  </a:cubicBezTo>
                  <a:close/>
                  <a:moveTo>
                    <a:pt x="8064" y="0"/>
                  </a:moveTo>
                  <a:cubicBezTo>
                    <a:pt x="6781" y="0"/>
                    <a:pt x="5267" y="371"/>
                    <a:pt x="4813" y="490"/>
                  </a:cubicBezTo>
                  <a:cubicBezTo>
                    <a:pt x="4564" y="522"/>
                    <a:pt x="2632" y="807"/>
                    <a:pt x="1607" y="2173"/>
                  </a:cubicBezTo>
                  <a:cubicBezTo>
                    <a:pt x="1045" y="2923"/>
                    <a:pt x="832" y="3483"/>
                    <a:pt x="938" y="3934"/>
                  </a:cubicBezTo>
                  <a:cubicBezTo>
                    <a:pt x="1040" y="4367"/>
                    <a:pt x="1407" y="4600"/>
                    <a:pt x="1716" y="4754"/>
                  </a:cubicBezTo>
                  <a:cubicBezTo>
                    <a:pt x="2115" y="4953"/>
                    <a:pt x="2264" y="5440"/>
                    <a:pt x="2313" y="5650"/>
                  </a:cubicBezTo>
                  <a:cubicBezTo>
                    <a:pt x="1789" y="6514"/>
                    <a:pt x="0" y="9690"/>
                    <a:pt x="1353" y="10551"/>
                  </a:cubicBezTo>
                  <a:cubicBezTo>
                    <a:pt x="1548" y="10675"/>
                    <a:pt x="1822" y="10731"/>
                    <a:pt x="2155" y="10731"/>
                  </a:cubicBezTo>
                  <a:cubicBezTo>
                    <a:pt x="4245" y="10731"/>
                    <a:pt x="8619" y="8491"/>
                    <a:pt x="9920" y="6790"/>
                  </a:cubicBezTo>
                  <a:cubicBezTo>
                    <a:pt x="11495" y="4729"/>
                    <a:pt x="10772" y="1454"/>
                    <a:pt x="9782" y="463"/>
                  </a:cubicBezTo>
                  <a:cubicBezTo>
                    <a:pt x="9436" y="118"/>
                    <a:pt x="8787" y="0"/>
                    <a:pt x="8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530;p54">
              <a:extLst>
                <a:ext uri="{FF2B5EF4-FFF2-40B4-BE49-F238E27FC236}">
                  <a16:creationId xmlns:a16="http://schemas.microsoft.com/office/drawing/2014/main" id="{7463AEFB-5116-214F-BB91-415BC4F9E7F3}"/>
                </a:ext>
              </a:extLst>
            </p:cNvPr>
            <p:cNvSpPr/>
            <p:nvPr/>
          </p:nvSpPr>
          <p:spPr>
            <a:xfrm>
              <a:off x="7875631" y="2964808"/>
              <a:ext cx="243742" cy="367304"/>
            </a:xfrm>
            <a:custGeom>
              <a:avLst/>
              <a:gdLst/>
              <a:ahLst/>
              <a:cxnLst/>
              <a:rect l="l" t="t" r="r" b="b"/>
              <a:pathLst>
                <a:path w="13972" h="21055" extrusionOk="0">
                  <a:moveTo>
                    <a:pt x="6374" y="0"/>
                  </a:moveTo>
                  <a:cubicBezTo>
                    <a:pt x="5139" y="0"/>
                    <a:pt x="4247" y="313"/>
                    <a:pt x="4247" y="313"/>
                  </a:cubicBezTo>
                  <a:cubicBezTo>
                    <a:pt x="4247" y="313"/>
                    <a:pt x="2906" y="1879"/>
                    <a:pt x="2012" y="2325"/>
                  </a:cubicBezTo>
                  <a:cubicBezTo>
                    <a:pt x="1118" y="2773"/>
                    <a:pt x="0" y="3220"/>
                    <a:pt x="894" y="3890"/>
                  </a:cubicBezTo>
                  <a:cubicBezTo>
                    <a:pt x="1788" y="4561"/>
                    <a:pt x="2346" y="5120"/>
                    <a:pt x="2346" y="5120"/>
                  </a:cubicBezTo>
                  <a:cubicBezTo>
                    <a:pt x="2346" y="5120"/>
                    <a:pt x="1229" y="8808"/>
                    <a:pt x="1676" y="10933"/>
                  </a:cubicBezTo>
                  <a:cubicBezTo>
                    <a:pt x="1969" y="12323"/>
                    <a:pt x="2933" y="12563"/>
                    <a:pt x="3564" y="12563"/>
                  </a:cubicBezTo>
                  <a:cubicBezTo>
                    <a:pt x="3896" y="12563"/>
                    <a:pt x="4135" y="12497"/>
                    <a:pt x="4136" y="12497"/>
                  </a:cubicBezTo>
                  <a:lnTo>
                    <a:pt x="4136" y="12497"/>
                  </a:lnTo>
                  <a:cubicBezTo>
                    <a:pt x="4136" y="12497"/>
                    <a:pt x="3800" y="18086"/>
                    <a:pt x="3353" y="19763"/>
                  </a:cubicBezTo>
                  <a:cubicBezTo>
                    <a:pt x="3111" y="20671"/>
                    <a:pt x="3624" y="21055"/>
                    <a:pt x="4412" y="21055"/>
                  </a:cubicBezTo>
                  <a:cubicBezTo>
                    <a:pt x="5078" y="21055"/>
                    <a:pt x="5939" y="20781"/>
                    <a:pt x="6707" y="20321"/>
                  </a:cubicBezTo>
                  <a:cubicBezTo>
                    <a:pt x="8383" y="19315"/>
                    <a:pt x="8607" y="15180"/>
                    <a:pt x="9277" y="12161"/>
                  </a:cubicBezTo>
                  <a:cubicBezTo>
                    <a:pt x="9948" y="9142"/>
                    <a:pt x="13971" y="5567"/>
                    <a:pt x="11178" y="2213"/>
                  </a:cubicBezTo>
                  <a:cubicBezTo>
                    <a:pt x="9681" y="417"/>
                    <a:pt x="7799" y="0"/>
                    <a:pt x="63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531;p54">
              <a:extLst>
                <a:ext uri="{FF2B5EF4-FFF2-40B4-BE49-F238E27FC236}">
                  <a16:creationId xmlns:a16="http://schemas.microsoft.com/office/drawing/2014/main" id="{35F18FA8-D0B0-374F-8294-0A30B467C1A9}"/>
                </a:ext>
              </a:extLst>
            </p:cNvPr>
            <p:cNvSpPr/>
            <p:nvPr/>
          </p:nvSpPr>
          <p:spPr>
            <a:xfrm>
              <a:off x="7879730" y="2959645"/>
              <a:ext cx="230797" cy="377771"/>
            </a:xfrm>
            <a:custGeom>
              <a:avLst/>
              <a:gdLst/>
              <a:ahLst/>
              <a:cxnLst/>
              <a:rect l="l" t="t" r="r" b="b"/>
              <a:pathLst>
                <a:path w="13230" h="21655" extrusionOk="0">
                  <a:moveTo>
                    <a:pt x="6126" y="607"/>
                  </a:moveTo>
                  <a:cubicBezTo>
                    <a:pt x="7486" y="607"/>
                    <a:pt x="9286" y="1001"/>
                    <a:pt x="10707" y="2705"/>
                  </a:cubicBezTo>
                  <a:cubicBezTo>
                    <a:pt x="12495" y="4850"/>
                    <a:pt x="11265" y="7131"/>
                    <a:pt x="10076" y="9338"/>
                  </a:cubicBezTo>
                  <a:cubicBezTo>
                    <a:pt x="9504" y="10401"/>
                    <a:pt x="8962" y="11405"/>
                    <a:pt x="8743" y="12391"/>
                  </a:cubicBezTo>
                  <a:cubicBezTo>
                    <a:pt x="8579" y="13132"/>
                    <a:pt x="8439" y="13952"/>
                    <a:pt x="8303" y="14744"/>
                  </a:cubicBezTo>
                  <a:cubicBezTo>
                    <a:pt x="7890" y="17163"/>
                    <a:pt x="7462" y="19665"/>
                    <a:pt x="6314" y="20354"/>
                  </a:cubicBezTo>
                  <a:cubicBezTo>
                    <a:pt x="5578" y="20796"/>
                    <a:pt x="4759" y="21047"/>
                    <a:pt x="4171" y="21047"/>
                  </a:cubicBezTo>
                  <a:cubicBezTo>
                    <a:pt x="3905" y="21047"/>
                    <a:pt x="3685" y="20996"/>
                    <a:pt x="3542" y="20887"/>
                  </a:cubicBezTo>
                  <a:cubicBezTo>
                    <a:pt x="3474" y="20836"/>
                    <a:pt x="3268" y="20681"/>
                    <a:pt x="3413" y="20136"/>
                  </a:cubicBezTo>
                  <a:cubicBezTo>
                    <a:pt x="3863" y="18451"/>
                    <a:pt x="4192" y="13041"/>
                    <a:pt x="4206" y="12812"/>
                  </a:cubicBezTo>
                  <a:cubicBezTo>
                    <a:pt x="4216" y="12635"/>
                    <a:pt x="4076" y="12487"/>
                    <a:pt x="3899" y="12487"/>
                  </a:cubicBezTo>
                  <a:cubicBezTo>
                    <a:pt x="3896" y="12487"/>
                    <a:pt x="3893" y="12487"/>
                    <a:pt x="3889" y="12487"/>
                  </a:cubicBezTo>
                  <a:cubicBezTo>
                    <a:pt x="3866" y="12487"/>
                    <a:pt x="3842" y="12490"/>
                    <a:pt x="3819" y="12496"/>
                  </a:cubicBezTo>
                  <a:cubicBezTo>
                    <a:pt x="3815" y="12497"/>
                    <a:pt x="3608" y="12551"/>
                    <a:pt x="3327" y="12551"/>
                  </a:cubicBezTo>
                  <a:cubicBezTo>
                    <a:pt x="3068" y="12551"/>
                    <a:pt x="2746" y="12505"/>
                    <a:pt x="2460" y="12330"/>
                  </a:cubicBezTo>
                  <a:cubicBezTo>
                    <a:pt x="2098" y="12108"/>
                    <a:pt x="1857" y="11716"/>
                    <a:pt x="1740" y="11164"/>
                  </a:cubicBezTo>
                  <a:cubicBezTo>
                    <a:pt x="1315" y="9142"/>
                    <a:pt x="2394" y="5539"/>
                    <a:pt x="2405" y="5504"/>
                  </a:cubicBezTo>
                  <a:cubicBezTo>
                    <a:pt x="2437" y="5395"/>
                    <a:pt x="2408" y="5278"/>
                    <a:pt x="2329" y="5199"/>
                  </a:cubicBezTo>
                  <a:cubicBezTo>
                    <a:pt x="2305" y="5175"/>
                    <a:pt x="1744" y="4616"/>
                    <a:pt x="842" y="3941"/>
                  </a:cubicBezTo>
                  <a:cubicBezTo>
                    <a:pt x="674" y="3814"/>
                    <a:pt x="634" y="3729"/>
                    <a:pt x="636" y="3701"/>
                  </a:cubicBezTo>
                  <a:cubicBezTo>
                    <a:pt x="655" y="3512"/>
                    <a:pt x="1325" y="3184"/>
                    <a:pt x="1685" y="3007"/>
                  </a:cubicBezTo>
                  <a:lnTo>
                    <a:pt x="1913" y="2895"/>
                  </a:lnTo>
                  <a:cubicBezTo>
                    <a:pt x="2754" y="2474"/>
                    <a:pt x="3914" y="1186"/>
                    <a:pt x="4186" y="874"/>
                  </a:cubicBezTo>
                  <a:cubicBezTo>
                    <a:pt x="4416" y="805"/>
                    <a:pt x="5160" y="607"/>
                    <a:pt x="6126" y="607"/>
                  </a:cubicBezTo>
                  <a:close/>
                  <a:moveTo>
                    <a:pt x="6128" y="0"/>
                  </a:moveTo>
                  <a:cubicBezTo>
                    <a:pt x="4854" y="0"/>
                    <a:pt x="3930" y="314"/>
                    <a:pt x="3910" y="320"/>
                  </a:cubicBezTo>
                  <a:cubicBezTo>
                    <a:pt x="3860" y="338"/>
                    <a:pt x="3814" y="369"/>
                    <a:pt x="3779" y="410"/>
                  </a:cubicBezTo>
                  <a:cubicBezTo>
                    <a:pt x="3766" y="426"/>
                    <a:pt x="2467" y="1933"/>
                    <a:pt x="1640" y="2348"/>
                  </a:cubicBezTo>
                  <a:lnTo>
                    <a:pt x="1416" y="2458"/>
                  </a:lnTo>
                  <a:cubicBezTo>
                    <a:pt x="727" y="2796"/>
                    <a:pt x="76" y="3114"/>
                    <a:pt x="27" y="3645"/>
                  </a:cubicBezTo>
                  <a:cubicBezTo>
                    <a:pt x="0" y="3924"/>
                    <a:pt x="151" y="4189"/>
                    <a:pt x="474" y="4431"/>
                  </a:cubicBezTo>
                  <a:cubicBezTo>
                    <a:pt x="924" y="4767"/>
                    <a:pt x="1355" y="5127"/>
                    <a:pt x="1766" y="5509"/>
                  </a:cubicBezTo>
                  <a:cubicBezTo>
                    <a:pt x="1543" y="6292"/>
                    <a:pt x="736" y="9364"/>
                    <a:pt x="1141" y="11292"/>
                  </a:cubicBezTo>
                  <a:cubicBezTo>
                    <a:pt x="1294" y="12017"/>
                    <a:pt x="1632" y="12545"/>
                    <a:pt x="2146" y="12857"/>
                  </a:cubicBezTo>
                  <a:cubicBezTo>
                    <a:pt x="2549" y="13102"/>
                    <a:pt x="2984" y="13165"/>
                    <a:pt x="3330" y="13165"/>
                  </a:cubicBezTo>
                  <a:cubicBezTo>
                    <a:pt x="3416" y="13165"/>
                    <a:pt x="3496" y="13161"/>
                    <a:pt x="3569" y="13155"/>
                  </a:cubicBezTo>
                  <a:lnTo>
                    <a:pt x="3569" y="13155"/>
                  </a:lnTo>
                  <a:cubicBezTo>
                    <a:pt x="3486" y="14439"/>
                    <a:pt x="3189" y="18603"/>
                    <a:pt x="2822" y="19979"/>
                  </a:cubicBezTo>
                  <a:cubicBezTo>
                    <a:pt x="2614" y="20759"/>
                    <a:pt x="2898" y="21169"/>
                    <a:pt x="3174" y="21376"/>
                  </a:cubicBezTo>
                  <a:cubicBezTo>
                    <a:pt x="3432" y="21571"/>
                    <a:pt x="3780" y="21655"/>
                    <a:pt x="4172" y="21655"/>
                  </a:cubicBezTo>
                  <a:cubicBezTo>
                    <a:pt x="4941" y="21655"/>
                    <a:pt x="5876" y="21332"/>
                    <a:pt x="6629" y="20880"/>
                  </a:cubicBezTo>
                  <a:cubicBezTo>
                    <a:pt x="8018" y="20045"/>
                    <a:pt x="8470" y="17402"/>
                    <a:pt x="8907" y="14848"/>
                  </a:cubicBezTo>
                  <a:cubicBezTo>
                    <a:pt x="9041" y="14061"/>
                    <a:pt x="9179" y="13250"/>
                    <a:pt x="9341" y="12525"/>
                  </a:cubicBezTo>
                  <a:cubicBezTo>
                    <a:pt x="9541" y="11621"/>
                    <a:pt x="10062" y="10653"/>
                    <a:pt x="10615" y="9628"/>
                  </a:cubicBezTo>
                  <a:cubicBezTo>
                    <a:pt x="11840" y="7354"/>
                    <a:pt x="13229" y="4776"/>
                    <a:pt x="11176" y="2313"/>
                  </a:cubicBezTo>
                  <a:cubicBezTo>
                    <a:pt x="9611" y="434"/>
                    <a:pt x="7627" y="0"/>
                    <a:pt x="6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532;p54">
              <a:extLst>
                <a:ext uri="{FF2B5EF4-FFF2-40B4-BE49-F238E27FC236}">
                  <a16:creationId xmlns:a16="http://schemas.microsoft.com/office/drawing/2014/main" id="{63BA51E7-8A88-1544-B1D5-B714059E8F3B}"/>
                </a:ext>
              </a:extLst>
            </p:cNvPr>
            <p:cNvSpPr/>
            <p:nvPr/>
          </p:nvSpPr>
          <p:spPr>
            <a:xfrm>
              <a:off x="7906805" y="2841053"/>
              <a:ext cx="425082" cy="501230"/>
            </a:xfrm>
            <a:custGeom>
              <a:avLst/>
              <a:gdLst/>
              <a:ahLst/>
              <a:cxnLst/>
              <a:rect l="l" t="t" r="r" b="b"/>
              <a:pathLst>
                <a:path w="24367" h="28732" extrusionOk="0">
                  <a:moveTo>
                    <a:pt x="0" y="25370"/>
                  </a:moveTo>
                  <a:lnTo>
                    <a:pt x="0" y="25370"/>
                  </a:lnTo>
                  <a:cubicBezTo>
                    <a:pt x="0" y="25370"/>
                    <a:pt x="0" y="25370"/>
                    <a:pt x="1" y="25370"/>
                  </a:cubicBezTo>
                  <a:lnTo>
                    <a:pt x="1" y="25370"/>
                  </a:lnTo>
                  <a:cubicBezTo>
                    <a:pt x="0" y="25370"/>
                    <a:pt x="0" y="25370"/>
                    <a:pt x="0" y="25370"/>
                  </a:cubicBezTo>
                  <a:close/>
                  <a:moveTo>
                    <a:pt x="4983" y="0"/>
                  </a:moveTo>
                  <a:cubicBezTo>
                    <a:pt x="4593" y="0"/>
                    <a:pt x="4221" y="23"/>
                    <a:pt x="3888" y="78"/>
                  </a:cubicBezTo>
                  <a:cubicBezTo>
                    <a:pt x="1877" y="414"/>
                    <a:pt x="1119" y="6179"/>
                    <a:pt x="2349" y="9420"/>
                  </a:cubicBezTo>
                  <a:cubicBezTo>
                    <a:pt x="2864" y="10777"/>
                    <a:pt x="3789" y="11620"/>
                    <a:pt x="4691" y="12148"/>
                  </a:cubicBezTo>
                  <a:cubicBezTo>
                    <a:pt x="4490" y="11969"/>
                    <a:pt x="3295" y="10844"/>
                    <a:pt x="4444" y="9950"/>
                  </a:cubicBezTo>
                  <a:cubicBezTo>
                    <a:pt x="5696" y="8976"/>
                    <a:pt x="6808" y="8838"/>
                    <a:pt x="6808" y="8838"/>
                  </a:cubicBezTo>
                  <a:lnTo>
                    <a:pt x="6808" y="8838"/>
                  </a:lnTo>
                  <a:cubicBezTo>
                    <a:pt x="6808" y="8838"/>
                    <a:pt x="5835" y="12035"/>
                    <a:pt x="6255" y="12595"/>
                  </a:cubicBezTo>
                  <a:cubicBezTo>
                    <a:pt x="7943" y="14844"/>
                    <a:pt x="421" y="25372"/>
                    <a:pt x="9" y="25372"/>
                  </a:cubicBezTo>
                  <a:cubicBezTo>
                    <a:pt x="5" y="25372"/>
                    <a:pt x="3" y="25371"/>
                    <a:pt x="1" y="25370"/>
                  </a:cubicBezTo>
                  <a:lnTo>
                    <a:pt x="1" y="25370"/>
                  </a:lnTo>
                  <a:cubicBezTo>
                    <a:pt x="40" y="25392"/>
                    <a:pt x="2261" y="26646"/>
                    <a:pt x="5030" y="27974"/>
                  </a:cubicBezTo>
                  <a:cubicBezTo>
                    <a:pt x="6122" y="28498"/>
                    <a:pt x="7247" y="28732"/>
                    <a:pt x="8374" y="28732"/>
                  </a:cubicBezTo>
                  <a:cubicBezTo>
                    <a:pt x="13626" y="28732"/>
                    <a:pt x="18899" y="23658"/>
                    <a:pt x="20793" y="19258"/>
                  </a:cubicBezTo>
                  <a:cubicBezTo>
                    <a:pt x="22611" y="15035"/>
                    <a:pt x="24367" y="7394"/>
                    <a:pt x="20679" y="3608"/>
                  </a:cubicBezTo>
                  <a:cubicBezTo>
                    <a:pt x="18039" y="897"/>
                    <a:pt x="14534" y="326"/>
                    <a:pt x="12112" y="326"/>
                  </a:cubicBezTo>
                  <a:cubicBezTo>
                    <a:pt x="10739" y="326"/>
                    <a:pt x="9714" y="509"/>
                    <a:pt x="9391" y="590"/>
                  </a:cubicBezTo>
                  <a:cubicBezTo>
                    <a:pt x="9391" y="590"/>
                    <a:pt x="6958" y="0"/>
                    <a:pt x="4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533;p54">
              <a:extLst>
                <a:ext uri="{FF2B5EF4-FFF2-40B4-BE49-F238E27FC236}">
                  <a16:creationId xmlns:a16="http://schemas.microsoft.com/office/drawing/2014/main" id="{2E847FD8-5DCF-4743-8920-8B1790EA3694}"/>
                </a:ext>
              </a:extLst>
            </p:cNvPr>
            <p:cNvSpPr/>
            <p:nvPr/>
          </p:nvSpPr>
          <p:spPr>
            <a:xfrm>
              <a:off x="7900106" y="2835698"/>
              <a:ext cx="438672" cy="511836"/>
            </a:xfrm>
            <a:custGeom>
              <a:avLst/>
              <a:gdLst/>
              <a:ahLst/>
              <a:cxnLst/>
              <a:rect l="l" t="t" r="r" b="b"/>
              <a:pathLst>
                <a:path w="25146" h="29340" extrusionOk="0">
                  <a:moveTo>
                    <a:pt x="5370" y="612"/>
                  </a:moveTo>
                  <a:cubicBezTo>
                    <a:pt x="7281" y="612"/>
                    <a:pt x="9673" y="1187"/>
                    <a:pt x="9702" y="1193"/>
                  </a:cubicBezTo>
                  <a:cubicBezTo>
                    <a:pt x="9725" y="1199"/>
                    <a:pt x="9750" y="1201"/>
                    <a:pt x="9775" y="1201"/>
                  </a:cubicBezTo>
                  <a:cubicBezTo>
                    <a:pt x="9799" y="1201"/>
                    <a:pt x="9824" y="1199"/>
                    <a:pt x="9848" y="1193"/>
                  </a:cubicBezTo>
                  <a:cubicBezTo>
                    <a:pt x="9874" y="1187"/>
                    <a:pt x="10968" y="939"/>
                    <a:pt x="12548" y="939"/>
                  </a:cubicBezTo>
                  <a:cubicBezTo>
                    <a:pt x="14878" y="939"/>
                    <a:pt x="18264" y="1478"/>
                    <a:pt x="20844" y="4127"/>
                  </a:cubicBezTo>
                  <a:cubicBezTo>
                    <a:pt x="24481" y="7863"/>
                    <a:pt x="22588" y="15513"/>
                    <a:pt x="20896" y="19444"/>
                  </a:cubicBezTo>
                  <a:cubicBezTo>
                    <a:pt x="19578" y="22505"/>
                    <a:pt x="16232" y="26522"/>
                    <a:pt x="12000" y="28109"/>
                  </a:cubicBezTo>
                  <a:cubicBezTo>
                    <a:pt x="10881" y="28527"/>
                    <a:pt x="9798" y="28736"/>
                    <a:pt x="8758" y="28736"/>
                  </a:cubicBezTo>
                  <a:cubicBezTo>
                    <a:pt x="7635" y="28736"/>
                    <a:pt x="6562" y="28493"/>
                    <a:pt x="5547" y="28004"/>
                  </a:cubicBezTo>
                  <a:cubicBezTo>
                    <a:pt x="3457" y="27002"/>
                    <a:pt x="1695" y="26050"/>
                    <a:pt x="911" y="25619"/>
                  </a:cubicBezTo>
                  <a:lnTo>
                    <a:pt x="912" y="25619"/>
                  </a:lnTo>
                  <a:cubicBezTo>
                    <a:pt x="918" y="25614"/>
                    <a:pt x="925" y="25606"/>
                    <a:pt x="930" y="25599"/>
                  </a:cubicBezTo>
                  <a:cubicBezTo>
                    <a:pt x="2131" y="24231"/>
                    <a:pt x="8641" y="15058"/>
                    <a:pt x="6884" y="12717"/>
                  </a:cubicBezTo>
                  <a:cubicBezTo>
                    <a:pt x="6715" y="12458"/>
                    <a:pt x="6990" y="10862"/>
                    <a:pt x="7485" y="9232"/>
                  </a:cubicBezTo>
                  <a:cubicBezTo>
                    <a:pt x="7546" y="9034"/>
                    <a:pt x="7395" y="8837"/>
                    <a:pt x="7194" y="8837"/>
                  </a:cubicBezTo>
                  <a:cubicBezTo>
                    <a:pt x="7181" y="8837"/>
                    <a:pt x="7167" y="8838"/>
                    <a:pt x="7154" y="8840"/>
                  </a:cubicBezTo>
                  <a:cubicBezTo>
                    <a:pt x="7106" y="8846"/>
                    <a:pt x="5944" y="9001"/>
                    <a:pt x="4641" y="10014"/>
                  </a:cubicBezTo>
                  <a:cubicBezTo>
                    <a:pt x="4249" y="10319"/>
                    <a:pt x="4044" y="10683"/>
                    <a:pt x="4031" y="11098"/>
                  </a:cubicBezTo>
                  <a:cubicBezTo>
                    <a:pt x="4029" y="11147"/>
                    <a:pt x="4031" y="11198"/>
                    <a:pt x="4035" y="11248"/>
                  </a:cubicBezTo>
                  <a:cubicBezTo>
                    <a:pt x="3591" y="10777"/>
                    <a:pt x="3247" y="10224"/>
                    <a:pt x="3019" y="9618"/>
                  </a:cubicBezTo>
                  <a:cubicBezTo>
                    <a:pt x="2138" y="7298"/>
                    <a:pt x="2299" y="3373"/>
                    <a:pt x="3352" y="1543"/>
                  </a:cubicBezTo>
                  <a:cubicBezTo>
                    <a:pt x="3553" y="1193"/>
                    <a:pt x="3886" y="759"/>
                    <a:pt x="4322" y="687"/>
                  </a:cubicBezTo>
                  <a:cubicBezTo>
                    <a:pt x="4639" y="634"/>
                    <a:pt x="4995" y="612"/>
                    <a:pt x="5370" y="612"/>
                  </a:cubicBezTo>
                  <a:close/>
                  <a:moveTo>
                    <a:pt x="5376" y="1"/>
                  </a:moveTo>
                  <a:cubicBezTo>
                    <a:pt x="4967" y="1"/>
                    <a:pt x="4574" y="25"/>
                    <a:pt x="4222" y="84"/>
                  </a:cubicBezTo>
                  <a:cubicBezTo>
                    <a:pt x="3681" y="174"/>
                    <a:pt x="3210" y="563"/>
                    <a:pt x="2821" y="1240"/>
                  </a:cubicBezTo>
                  <a:cubicBezTo>
                    <a:pt x="1675" y="3235"/>
                    <a:pt x="1496" y="7331"/>
                    <a:pt x="2446" y="9836"/>
                  </a:cubicBezTo>
                  <a:cubicBezTo>
                    <a:pt x="2911" y="11061"/>
                    <a:pt x="3744" y="12031"/>
                    <a:pt x="4921" y="12718"/>
                  </a:cubicBezTo>
                  <a:cubicBezTo>
                    <a:pt x="4970" y="12747"/>
                    <a:pt x="5023" y="12760"/>
                    <a:pt x="5075" y="12760"/>
                  </a:cubicBezTo>
                  <a:cubicBezTo>
                    <a:pt x="5171" y="12760"/>
                    <a:pt x="5264" y="12715"/>
                    <a:pt x="5324" y="12633"/>
                  </a:cubicBezTo>
                  <a:cubicBezTo>
                    <a:pt x="5416" y="12506"/>
                    <a:pt x="5396" y="12328"/>
                    <a:pt x="5278" y="12224"/>
                  </a:cubicBezTo>
                  <a:cubicBezTo>
                    <a:pt x="4977" y="11959"/>
                    <a:pt x="4630" y="11511"/>
                    <a:pt x="4642" y="11116"/>
                  </a:cubicBezTo>
                  <a:cubicBezTo>
                    <a:pt x="4649" y="10890"/>
                    <a:pt x="4771" y="10689"/>
                    <a:pt x="5016" y="10497"/>
                  </a:cubicBezTo>
                  <a:cubicBezTo>
                    <a:pt x="5696" y="9970"/>
                    <a:pt x="6333" y="9701"/>
                    <a:pt x="6748" y="9568"/>
                  </a:cubicBezTo>
                  <a:lnTo>
                    <a:pt x="6748" y="9568"/>
                  </a:lnTo>
                  <a:cubicBezTo>
                    <a:pt x="6425" y="10718"/>
                    <a:pt x="5997" y="12557"/>
                    <a:pt x="6394" y="13085"/>
                  </a:cubicBezTo>
                  <a:cubicBezTo>
                    <a:pt x="6577" y="13329"/>
                    <a:pt x="6624" y="13763"/>
                    <a:pt x="6532" y="14339"/>
                  </a:cubicBezTo>
                  <a:cubicBezTo>
                    <a:pt x="5987" y="17759"/>
                    <a:pt x="966" y="24811"/>
                    <a:pt x="292" y="25385"/>
                  </a:cubicBezTo>
                  <a:cubicBezTo>
                    <a:pt x="37" y="25465"/>
                    <a:pt x="1" y="25811"/>
                    <a:pt x="233" y="25943"/>
                  </a:cubicBezTo>
                  <a:lnTo>
                    <a:pt x="243" y="25948"/>
                  </a:lnTo>
                  <a:cubicBezTo>
                    <a:pt x="634" y="26168"/>
                    <a:pt x="2713" y="27324"/>
                    <a:pt x="5282" y="28557"/>
                  </a:cubicBezTo>
                  <a:cubicBezTo>
                    <a:pt x="6369" y="29079"/>
                    <a:pt x="7541" y="29339"/>
                    <a:pt x="8763" y="29339"/>
                  </a:cubicBezTo>
                  <a:cubicBezTo>
                    <a:pt x="9882" y="29339"/>
                    <a:pt x="11043" y="29120"/>
                    <a:pt x="12215" y="28682"/>
                  </a:cubicBezTo>
                  <a:cubicBezTo>
                    <a:pt x="16615" y="27033"/>
                    <a:pt x="20091" y="22863"/>
                    <a:pt x="21458" y="19686"/>
                  </a:cubicBezTo>
                  <a:cubicBezTo>
                    <a:pt x="23210" y="15615"/>
                    <a:pt x="25145" y="7668"/>
                    <a:pt x="21282" y="3701"/>
                  </a:cubicBezTo>
                  <a:cubicBezTo>
                    <a:pt x="18557" y="902"/>
                    <a:pt x="14984" y="333"/>
                    <a:pt x="12531" y="333"/>
                  </a:cubicBezTo>
                  <a:cubicBezTo>
                    <a:pt x="11109" y="333"/>
                    <a:pt x="10063" y="524"/>
                    <a:pt x="9778" y="583"/>
                  </a:cubicBezTo>
                  <a:cubicBezTo>
                    <a:pt x="9357" y="485"/>
                    <a:pt x="7198" y="1"/>
                    <a:pt x="5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534;p54">
              <a:extLst>
                <a:ext uri="{FF2B5EF4-FFF2-40B4-BE49-F238E27FC236}">
                  <a16:creationId xmlns:a16="http://schemas.microsoft.com/office/drawing/2014/main" id="{1EB8EF58-75F9-3B4E-A1F2-D957086636DC}"/>
                </a:ext>
              </a:extLst>
            </p:cNvPr>
            <p:cNvSpPr/>
            <p:nvPr/>
          </p:nvSpPr>
          <p:spPr>
            <a:xfrm>
              <a:off x="7119215" y="3181894"/>
              <a:ext cx="277533" cy="503567"/>
            </a:xfrm>
            <a:custGeom>
              <a:avLst/>
              <a:gdLst/>
              <a:ahLst/>
              <a:cxnLst/>
              <a:rect l="l" t="t" r="r" b="b"/>
              <a:pathLst>
                <a:path w="15909" h="28866" extrusionOk="0">
                  <a:moveTo>
                    <a:pt x="5646" y="1"/>
                  </a:moveTo>
                  <a:lnTo>
                    <a:pt x="1" y="23606"/>
                  </a:lnTo>
                  <a:lnTo>
                    <a:pt x="11547" y="28866"/>
                  </a:lnTo>
                  <a:lnTo>
                    <a:pt x="15908" y="6672"/>
                  </a:lnTo>
                  <a:lnTo>
                    <a:pt x="56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535;p54">
              <a:extLst>
                <a:ext uri="{FF2B5EF4-FFF2-40B4-BE49-F238E27FC236}">
                  <a16:creationId xmlns:a16="http://schemas.microsoft.com/office/drawing/2014/main" id="{C4BE44B8-E618-1A43-8662-389C927AF960}"/>
                </a:ext>
              </a:extLst>
            </p:cNvPr>
            <p:cNvSpPr/>
            <p:nvPr/>
          </p:nvSpPr>
          <p:spPr>
            <a:xfrm>
              <a:off x="7113441" y="3176538"/>
              <a:ext cx="288976" cy="514261"/>
            </a:xfrm>
            <a:custGeom>
              <a:avLst/>
              <a:gdLst/>
              <a:ahLst/>
              <a:cxnLst/>
              <a:rect l="l" t="t" r="r" b="b"/>
              <a:pathLst>
                <a:path w="16565" h="29479" extrusionOk="0">
                  <a:moveTo>
                    <a:pt x="6173" y="801"/>
                  </a:moveTo>
                  <a:lnTo>
                    <a:pt x="15899" y="7123"/>
                  </a:lnTo>
                  <a:lnTo>
                    <a:pt x="11652" y="28734"/>
                  </a:lnTo>
                  <a:lnTo>
                    <a:pt x="689" y="23738"/>
                  </a:lnTo>
                  <a:lnTo>
                    <a:pt x="6173" y="801"/>
                  </a:lnTo>
                  <a:close/>
                  <a:moveTo>
                    <a:pt x="5976" y="0"/>
                  </a:moveTo>
                  <a:cubicBezTo>
                    <a:pt x="5842" y="0"/>
                    <a:pt x="5713" y="91"/>
                    <a:pt x="5679" y="236"/>
                  </a:cubicBezTo>
                  <a:lnTo>
                    <a:pt x="34" y="23841"/>
                  </a:lnTo>
                  <a:cubicBezTo>
                    <a:pt x="1" y="23984"/>
                    <a:pt x="71" y="24130"/>
                    <a:pt x="206" y="24191"/>
                  </a:cubicBezTo>
                  <a:lnTo>
                    <a:pt x="11751" y="29451"/>
                  </a:lnTo>
                  <a:cubicBezTo>
                    <a:pt x="11791" y="29470"/>
                    <a:pt x="11834" y="29479"/>
                    <a:pt x="11878" y="29479"/>
                  </a:cubicBezTo>
                  <a:cubicBezTo>
                    <a:pt x="12024" y="29479"/>
                    <a:pt x="12150" y="29376"/>
                    <a:pt x="12178" y="29232"/>
                  </a:cubicBezTo>
                  <a:lnTo>
                    <a:pt x="16540" y="7037"/>
                  </a:lnTo>
                  <a:cubicBezTo>
                    <a:pt x="16564" y="6914"/>
                    <a:pt x="16512" y="6790"/>
                    <a:pt x="16407" y="6722"/>
                  </a:cubicBezTo>
                  <a:lnTo>
                    <a:pt x="6143" y="51"/>
                  </a:lnTo>
                  <a:cubicBezTo>
                    <a:pt x="6091" y="16"/>
                    <a:pt x="6033" y="0"/>
                    <a:pt x="5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536;p54">
              <a:extLst>
                <a:ext uri="{FF2B5EF4-FFF2-40B4-BE49-F238E27FC236}">
                  <a16:creationId xmlns:a16="http://schemas.microsoft.com/office/drawing/2014/main" id="{1B22B3C7-842F-7144-9D9B-E48BF17F92D5}"/>
                </a:ext>
              </a:extLst>
            </p:cNvPr>
            <p:cNvSpPr/>
            <p:nvPr/>
          </p:nvSpPr>
          <p:spPr>
            <a:xfrm>
              <a:off x="7142661" y="3224407"/>
              <a:ext cx="230658" cy="418540"/>
            </a:xfrm>
            <a:custGeom>
              <a:avLst/>
              <a:gdLst/>
              <a:ahLst/>
              <a:cxnLst/>
              <a:rect l="l" t="t" r="r" b="b"/>
              <a:pathLst>
                <a:path w="13222" h="23992" extrusionOk="0">
                  <a:moveTo>
                    <a:pt x="4692" y="1"/>
                  </a:moveTo>
                  <a:lnTo>
                    <a:pt x="1" y="19620"/>
                  </a:lnTo>
                  <a:lnTo>
                    <a:pt x="9596" y="23992"/>
                  </a:lnTo>
                  <a:lnTo>
                    <a:pt x="13222" y="5545"/>
                  </a:lnTo>
                  <a:lnTo>
                    <a:pt x="46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537;p54">
              <a:extLst>
                <a:ext uri="{FF2B5EF4-FFF2-40B4-BE49-F238E27FC236}">
                  <a16:creationId xmlns:a16="http://schemas.microsoft.com/office/drawing/2014/main" id="{02EB4C0A-FD5E-5D4E-84CF-3E1191465EA2}"/>
                </a:ext>
              </a:extLst>
            </p:cNvPr>
            <p:cNvSpPr/>
            <p:nvPr/>
          </p:nvSpPr>
          <p:spPr>
            <a:xfrm>
              <a:off x="7136870" y="3219069"/>
              <a:ext cx="242102" cy="429217"/>
            </a:xfrm>
            <a:custGeom>
              <a:avLst/>
              <a:gdLst/>
              <a:ahLst/>
              <a:cxnLst/>
              <a:rect l="l" t="t" r="r" b="b"/>
              <a:pathLst>
                <a:path w="13878" h="24604" extrusionOk="0">
                  <a:moveTo>
                    <a:pt x="5220" y="800"/>
                  </a:moveTo>
                  <a:lnTo>
                    <a:pt x="13214" y="5995"/>
                  </a:lnTo>
                  <a:lnTo>
                    <a:pt x="9703" y="23858"/>
                  </a:lnTo>
                  <a:lnTo>
                    <a:pt x="688" y="19752"/>
                  </a:lnTo>
                  <a:lnTo>
                    <a:pt x="5220" y="800"/>
                  </a:lnTo>
                  <a:close/>
                  <a:moveTo>
                    <a:pt x="5023" y="1"/>
                  </a:moveTo>
                  <a:cubicBezTo>
                    <a:pt x="4889" y="1"/>
                    <a:pt x="4760" y="91"/>
                    <a:pt x="4726" y="236"/>
                  </a:cubicBezTo>
                  <a:lnTo>
                    <a:pt x="35" y="19855"/>
                  </a:lnTo>
                  <a:cubicBezTo>
                    <a:pt x="0" y="19998"/>
                    <a:pt x="72" y="20144"/>
                    <a:pt x="205" y="20205"/>
                  </a:cubicBezTo>
                  <a:lnTo>
                    <a:pt x="9802" y="24576"/>
                  </a:lnTo>
                  <a:cubicBezTo>
                    <a:pt x="9842" y="24594"/>
                    <a:pt x="9885" y="24604"/>
                    <a:pt x="9928" y="24604"/>
                  </a:cubicBezTo>
                  <a:cubicBezTo>
                    <a:pt x="10074" y="24604"/>
                    <a:pt x="10199" y="24500"/>
                    <a:pt x="10228" y="24357"/>
                  </a:cubicBezTo>
                  <a:lnTo>
                    <a:pt x="13853" y="5910"/>
                  </a:lnTo>
                  <a:cubicBezTo>
                    <a:pt x="13877" y="5788"/>
                    <a:pt x="13825" y="5663"/>
                    <a:pt x="13720" y="5594"/>
                  </a:cubicBezTo>
                  <a:lnTo>
                    <a:pt x="5190" y="51"/>
                  </a:lnTo>
                  <a:cubicBezTo>
                    <a:pt x="5138" y="17"/>
                    <a:pt x="5080" y="1"/>
                    <a:pt x="5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538;p54">
              <a:extLst>
                <a:ext uri="{FF2B5EF4-FFF2-40B4-BE49-F238E27FC236}">
                  <a16:creationId xmlns:a16="http://schemas.microsoft.com/office/drawing/2014/main" id="{3C2EFBCD-A496-C74D-9405-12D535A0FF71}"/>
                </a:ext>
              </a:extLst>
            </p:cNvPr>
            <p:cNvSpPr/>
            <p:nvPr/>
          </p:nvSpPr>
          <p:spPr>
            <a:xfrm>
              <a:off x="7320653" y="3298269"/>
              <a:ext cx="351377" cy="409574"/>
            </a:xfrm>
            <a:custGeom>
              <a:avLst/>
              <a:gdLst/>
              <a:ahLst/>
              <a:cxnLst/>
              <a:rect l="l" t="t" r="r" b="b"/>
              <a:pathLst>
                <a:path w="20142" h="23478" extrusionOk="0">
                  <a:moveTo>
                    <a:pt x="4361" y="1"/>
                  </a:moveTo>
                  <a:lnTo>
                    <a:pt x="0" y="22195"/>
                  </a:lnTo>
                  <a:lnTo>
                    <a:pt x="17063" y="23478"/>
                  </a:lnTo>
                  <a:lnTo>
                    <a:pt x="20142" y="771"/>
                  </a:lnTo>
                  <a:lnTo>
                    <a:pt x="43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539;p54">
              <a:extLst>
                <a:ext uri="{FF2B5EF4-FFF2-40B4-BE49-F238E27FC236}">
                  <a16:creationId xmlns:a16="http://schemas.microsoft.com/office/drawing/2014/main" id="{2666A56F-7BCE-C04E-883E-855CE4BBA61A}"/>
                </a:ext>
              </a:extLst>
            </p:cNvPr>
            <p:cNvSpPr/>
            <p:nvPr/>
          </p:nvSpPr>
          <p:spPr>
            <a:xfrm>
              <a:off x="7314791" y="3292896"/>
              <a:ext cx="362961" cy="420285"/>
            </a:xfrm>
            <a:custGeom>
              <a:avLst/>
              <a:gdLst/>
              <a:ahLst/>
              <a:cxnLst/>
              <a:rect l="l" t="t" r="r" b="b"/>
              <a:pathLst>
                <a:path w="20806" h="24092" extrusionOk="0">
                  <a:moveTo>
                    <a:pt x="4948" y="627"/>
                  </a:moveTo>
                  <a:lnTo>
                    <a:pt x="20130" y="1368"/>
                  </a:lnTo>
                  <a:lnTo>
                    <a:pt x="17134" y="23459"/>
                  </a:lnTo>
                  <a:lnTo>
                    <a:pt x="703" y="22224"/>
                  </a:lnTo>
                  <a:lnTo>
                    <a:pt x="4948" y="627"/>
                  </a:lnTo>
                  <a:close/>
                  <a:moveTo>
                    <a:pt x="4675" y="1"/>
                  </a:moveTo>
                  <a:cubicBezTo>
                    <a:pt x="4523" y="1"/>
                    <a:pt x="4425" y="112"/>
                    <a:pt x="4398" y="250"/>
                  </a:cubicBezTo>
                  <a:lnTo>
                    <a:pt x="36" y="22444"/>
                  </a:lnTo>
                  <a:cubicBezTo>
                    <a:pt x="0" y="22625"/>
                    <a:pt x="130" y="22794"/>
                    <a:pt x="313" y="22809"/>
                  </a:cubicBezTo>
                  <a:lnTo>
                    <a:pt x="17376" y="24092"/>
                  </a:lnTo>
                  <a:lnTo>
                    <a:pt x="17399" y="24092"/>
                  </a:lnTo>
                  <a:cubicBezTo>
                    <a:pt x="17400" y="24092"/>
                    <a:pt x="17401" y="24092"/>
                    <a:pt x="17401" y="24092"/>
                  </a:cubicBezTo>
                  <a:cubicBezTo>
                    <a:pt x="17553" y="24092"/>
                    <a:pt x="17682" y="23978"/>
                    <a:pt x="17703" y="23827"/>
                  </a:cubicBezTo>
                  <a:lnTo>
                    <a:pt x="20781" y="1120"/>
                  </a:lnTo>
                  <a:cubicBezTo>
                    <a:pt x="20806" y="942"/>
                    <a:pt x="20673" y="782"/>
                    <a:pt x="20493" y="773"/>
                  </a:cubicBezTo>
                  <a:lnTo>
                    <a:pt x="4713" y="3"/>
                  </a:lnTo>
                  <a:cubicBezTo>
                    <a:pt x="4700" y="1"/>
                    <a:pt x="4687" y="1"/>
                    <a:pt x="4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540;p54">
              <a:extLst>
                <a:ext uri="{FF2B5EF4-FFF2-40B4-BE49-F238E27FC236}">
                  <a16:creationId xmlns:a16="http://schemas.microsoft.com/office/drawing/2014/main" id="{2AF3E94C-EC43-2044-A1EF-6A56CBBF09ED}"/>
                </a:ext>
              </a:extLst>
            </p:cNvPr>
            <p:cNvSpPr/>
            <p:nvPr/>
          </p:nvSpPr>
          <p:spPr>
            <a:xfrm>
              <a:off x="7477797" y="3460857"/>
              <a:ext cx="22016" cy="14270"/>
            </a:xfrm>
            <a:custGeom>
              <a:avLst/>
              <a:gdLst/>
              <a:ahLst/>
              <a:cxnLst/>
              <a:rect l="l" t="t" r="r" b="b"/>
              <a:pathLst>
                <a:path w="1262" h="818" extrusionOk="0">
                  <a:moveTo>
                    <a:pt x="132" y="0"/>
                  </a:moveTo>
                  <a:lnTo>
                    <a:pt x="1" y="766"/>
                  </a:lnTo>
                  <a:lnTo>
                    <a:pt x="1146" y="818"/>
                  </a:lnTo>
                  <a:lnTo>
                    <a:pt x="1261" y="80"/>
                  </a:lnTo>
                  <a:lnTo>
                    <a:pt x="1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541;p54">
              <a:extLst>
                <a:ext uri="{FF2B5EF4-FFF2-40B4-BE49-F238E27FC236}">
                  <a16:creationId xmlns:a16="http://schemas.microsoft.com/office/drawing/2014/main" id="{F5869538-993F-EC4B-9A05-12F02B2EB3D8}"/>
                </a:ext>
              </a:extLst>
            </p:cNvPr>
            <p:cNvSpPr/>
            <p:nvPr/>
          </p:nvSpPr>
          <p:spPr>
            <a:xfrm>
              <a:off x="7496603" y="3543319"/>
              <a:ext cx="30773" cy="20794"/>
            </a:xfrm>
            <a:custGeom>
              <a:avLst/>
              <a:gdLst/>
              <a:ahLst/>
              <a:cxnLst/>
              <a:rect l="l" t="t" r="r" b="b"/>
              <a:pathLst>
                <a:path w="1764" h="1192" extrusionOk="0">
                  <a:moveTo>
                    <a:pt x="169" y="0"/>
                  </a:moveTo>
                  <a:lnTo>
                    <a:pt x="0" y="1082"/>
                  </a:lnTo>
                  <a:lnTo>
                    <a:pt x="1580" y="1191"/>
                  </a:lnTo>
                  <a:lnTo>
                    <a:pt x="1764" y="75"/>
                  </a:lnTo>
                  <a:lnTo>
                    <a:pt x="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542;p54">
              <a:extLst>
                <a:ext uri="{FF2B5EF4-FFF2-40B4-BE49-F238E27FC236}">
                  <a16:creationId xmlns:a16="http://schemas.microsoft.com/office/drawing/2014/main" id="{4E254419-E8FC-9541-A7C5-BCE8269A4C01}"/>
                </a:ext>
              </a:extLst>
            </p:cNvPr>
            <p:cNvSpPr/>
            <p:nvPr/>
          </p:nvSpPr>
          <p:spPr>
            <a:xfrm>
              <a:off x="7449938" y="3402713"/>
              <a:ext cx="27493" cy="15526"/>
            </a:xfrm>
            <a:custGeom>
              <a:avLst/>
              <a:gdLst/>
              <a:ahLst/>
              <a:cxnLst/>
              <a:rect l="l" t="t" r="r" b="b"/>
              <a:pathLst>
                <a:path w="1576" h="890" extrusionOk="0">
                  <a:moveTo>
                    <a:pt x="146" y="0"/>
                  </a:moveTo>
                  <a:lnTo>
                    <a:pt x="0" y="823"/>
                  </a:lnTo>
                  <a:lnTo>
                    <a:pt x="1439" y="890"/>
                  </a:lnTo>
                  <a:lnTo>
                    <a:pt x="1575" y="100"/>
                  </a:lnTo>
                  <a:lnTo>
                    <a:pt x="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543;p54">
              <a:extLst>
                <a:ext uri="{FF2B5EF4-FFF2-40B4-BE49-F238E27FC236}">
                  <a16:creationId xmlns:a16="http://schemas.microsoft.com/office/drawing/2014/main" id="{7A48578B-8EA8-1B49-BCA8-8888A9084087}"/>
                </a:ext>
              </a:extLst>
            </p:cNvPr>
            <p:cNvSpPr/>
            <p:nvPr/>
          </p:nvSpPr>
          <p:spPr>
            <a:xfrm>
              <a:off x="7487392" y="3405312"/>
              <a:ext cx="21091" cy="14375"/>
            </a:xfrm>
            <a:custGeom>
              <a:avLst/>
              <a:gdLst/>
              <a:ahLst/>
              <a:cxnLst/>
              <a:rect l="l" t="t" r="r" b="b"/>
              <a:pathLst>
                <a:path w="1209" h="824" extrusionOk="0">
                  <a:moveTo>
                    <a:pt x="134" y="1"/>
                  </a:moveTo>
                  <a:lnTo>
                    <a:pt x="0" y="774"/>
                  </a:lnTo>
                  <a:lnTo>
                    <a:pt x="1091" y="824"/>
                  </a:lnTo>
                  <a:lnTo>
                    <a:pt x="1209" y="76"/>
                  </a:lnTo>
                  <a:lnTo>
                    <a:pt x="1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544;p54">
              <a:extLst>
                <a:ext uri="{FF2B5EF4-FFF2-40B4-BE49-F238E27FC236}">
                  <a16:creationId xmlns:a16="http://schemas.microsoft.com/office/drawing/2014/main" id="{212A95DD-963D-A947-83D5-FD12B6A404C5}"/>
                </a:ext>
              </a:extLst>
            </p:cNvPr>
            <p:cNvSpPr/>
            <p:nvPr/>
          </p:nvSpPr>
          <p:spPr>
            <a:xfrm>
              <a:off x="7472599" y="3486361"/>
              <a:ext cx="23289" cy="19364"/>
            </a:xfrm>
            <a:custGeom>
              <a:avLst/>
              <a:gdLst/>
              <a:ahLst/>
              <a:cxnLst/>
              <a:rect l="l" t="t" r="r" b="b"/>
              <a:pathLst>
                <a:path w="1335" h="1110" extrusionOk="0">
                  <a:moveTo>
                    <a:pt x="178" y="1"/>
                  </a:moveTo>
                  <a:lnTo>
                    <a:pt x="1" y="1028"/>
                  </a:lnTo>
                  <a:lnTo>
                    <a:pt x="1170" y="1110"/>
                  </a:lnTo>
                  <a:lnTo>
                    <a:pt x="1334" y="54"/>
                  </a:lnTo>
                  <a:lnTo>
                    <a:pt x="1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545;p54">
              <a:extLst>
                <a:ext uri="{FF2B5EF4-FFF2-40B4-BE49-F238E27FC236}">
                  <a16:creationId xmlns:a16="http://schemas.microsoft.com/office/drawing/2014/main" id="{DFA82120-C6E9-6143-91CE-7133C1F7370C}"/>
                </a:ext>
              </a:extLst>
            </p:cNvPr>
            <p:cNvSpPr/>
            <p:nvPr/>
          </p:nvSpPr>
          <p:spPr>
            <a:xfrm>
              <a:off x="7513961" y="3432404"/>
              <a:ext cx="31628" cy="20550"/>
            </a:xfrm>
            <a:custGeom>
              <a:avLst/>
              <a:gdLst/>
              <a:ahLst/>
              <a:cxnLst/>
              <a:rect l="l" t="t" r="r" b="b"/>
              <a:pathLst>
                <a:path w="1813" h="1178" extrusionOk="0">
                  <a:moveTo>
                    <a:pt x="166" y="1"/>
                  </a:moveTo>
                  <a:lnTo>
                    <a:pt x="0" y="1063"/>
                  </a:lnTo>
                  <a:lnTo>
                    <a:pt x="1632" y="1177"/>
                  </a:lnTo>
                  <a:lnTo>
                    <a:pt x="1813" y="77"/>
                  </a:lnTo>
                  <a:lnTo>
                    <a:pt x="1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546;p54">
              <a:extLst>
                <a:ext uri="{FF2B5EF4-FFF2-40B4-BE49-F238E27FC236}">
                  <a16:creationId xmlns:a16="http://schemas.microsoft.com/office/drawing/2014/main" id="{8DCF929E-99E9-D64D-962F-76661A2F56E2}"/>
                </a:ext>
              </a:extLst>
            </p:cNvPr>
            <p:cNvSpPr/>
            <p:nvPr/>
          </p:nvSpPr>
          <p:spPr>
            <a:xfrm>
              <a:off x="7459777" y="3340259"/>
              <a:ext cx="28540" cy="22574"/>
            </a:xfrm>
            <a:custGeom>
              <a:avLst/>
              <a:gdLst/>
              <a:ahLst/>
              <a:cxnLst/>
              <a:rect l="l" t="t" r="r" b="b"/>
              <a:pathLst>
                <a:path w="1636" h="1294" extrusionOk="0">
                  <a:moveTo>
                    <a:pt x="218" y="1"/>
                  </a:moveTo>
                  <a:lnTo>
                    <a:pt x="0" y="1228"/>
                  </a:lnTo>
                  <a:lnTo>
                    <a:pt x="1425" y="1294"/>
                  </a:lnTo>
                  <a:lnTo>
                    <a:pt x="1635" y="75"/>
                  </a:lnTo>
                  <a:lnTo>
                    <a:pt x="2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2547;p54">
              <a:extLst>
                <a:ext uri="{FF2B5EF4-FFF2-40B4-BE49-F238E27FC236}">
                  <a16:creationId xmlns:a16="http://schemas.microsoft.com/office/drawing/2014/main" id="{0B05675C-EA68-B94B-A801-2F134D07BC3C}"/>
                </a:ext>
              </a:extLst>
            </p:cNvPr>
            <p:cNvSpPr/>
            <p:nvPr/>
          </p:nvSpPr>
          <p:spPr>
            <a:xfrm>
              <a:off x="7496969" y="3342196"/>
              <a:ext cx="21422" cy="22050"/>
            </a:xfrm>
            <a:custGeom>
              <a:avLst/>
              <a:gdLst/>
              <a:ahLst/>
              <a:cxnLst/>
              <a:rect l="l" t="t" r="r" b="b"/>
              <a:pathLst>
                <a:path w="1228" h="1264" extrusionOk="0">
                  <a:moveTo>
                    <a:pt x="211" y="1"/>
                  </a:moveTo>
                  <a:lnTo>
                    <a:pt x="0" y="1215"/>
                  </a:lnTo>
                  <a:lnTo>
                    <a:pt x="1038" y="1264"/>
                  </a:lnTo>
                  <a:lnTo>
                    <a:pt x="1228" y="53"/>
                  </a:lnTo>
                  <a:lnTo>
                    <a:pt x="2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2548;p54">
              <a:extLst>
                <a:ext uri="{FF2B5EF4-FFF2-40B4-BE49-F238E27FC236}">
                  <a16:creationId xmlns:a16="http://schemas.microsoft.com/office/drawing/2014/main" id="{FE2B0DB4-CB83-7A4C-ACD4-6A2E00E27C67}"/>
                </a:ext>
              </a:extLst>
            </p:cNvPr>
            <p:cNvSpPr/>
            <p:nvPr/>
          </p:nvSpPr>
          <p:spPr>
            <a:xfrm>
              <a:off x="7454648" y="3373841"/>
              <a:ext cx="27877" cy="18492"/>
            </a:xfrm>
            <a:custGeom>
              <a:avLst/>
              <a:gdLst/>
              <a:ahLst/>
              <a:cxnLst/>
              <a:rect l="l" t="t" r="r" b="b"/>
              <a:pathLst>
                <a:path w="1598" h="1060" extrusionOk="0">
                  <a:moveTo>
                    <a:pt x="170" y="0"/>
                  </a:moveTo>
                  <a:lnTo>
                    <a:pt x="0" y="959"/>
                  </a:lnTo>
                  <a:lnTo>
                    <a:pt x="1426" y="1059"/>
                  </a:lnTo>
                  <a:lnTo>
                    <a:pt x="1598" y="65"/>
                  </a:lnTo>
                  <a:lnTo>
                    <a:pt x="1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2549;p54">
              <a:extLst>
                <a:ext uri="{FF2B5EF4-FFF2-40B4-BE49-F238E27FC236}">
                  <a16:creationId xmlns:a16="http://schemas.microsoft.com/office/drawing/2014/main" id="{2C2F1D98-108B-8049-A195-A9B2C8A55BD8}"/>
                </a:ext>
              </a:extLst>
            </p:cNvPr>
            <p:cNvSpPr/>
            <p:nvPr/>
          </p:nvSpPr>
          <p:spPr>
            <a:xfrm>
              <a:off x="7482211" y="3430956"/>
              <a:ext cx="22330" cy="19137"/>
            </a:xfrm>
            <a:custGeom>
              <a:avLst/>
              <a:gdLst/>
              <a:ahLst/>
              <a:cxnLst/>
              <a:rect l="l" t="t" r="r" b="b"/>
              <a:pathLst>
                <a:path w="1280" h="1097" extrusionOk="0">
                  <a:moveTo>
                    <a:pt x="176" y="1"/>
                  </a:moveTo>
                  <a:lnTo>
                    <a:pt x="0" y="1019"/>
                  </a:lnTo>
                  <a:lnTo>
                    <a:pt x="1117" y="1096"/>
                  </a:lnTo>
                  <a:lnTo>
                    <a:pt x="1280" y="52"/>
                  </a:lnTo>
                  <a:lnTo>
                    <a:pt x="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2550;p54">
              <a:extLst>
                <a:ext uri="{FF2B5EF4-FFF2-40B4-BE49-F238E27FC236}">
                  <a16:creationId xmlns:a16="http://schemas.microsoft.com/office/drawing/2014/main" id="{7A8D0CEF-FCF9-0A49-8301-69674D5B2C95}"/>
                </a:ext>
              </a:extLst>
            </p:cNvPr>
            <p:cNvSpPr/>
            <p:nvPr/>
          </p:nvSpPr>
          <p:spPr>
            <a:xfrm>
              <a:off x="7491806" y="3375551"/>
              <a:ext cx="21388" cy="18945"/>
            </a:xfrm>
            <a:custGeom>
              <a:avLst/>
              <a:gdLst/>
              <a:ahLst/>
              <a:cxnLst/>
              <a:rect l="l" t="t" r="r" b="b"/>
              <a:pathLst>
                <a:path w="1226" h="1086" extrusionOk="0">
                  <a:moveTo>
                    <a:pt x="176" y="1"/>
                  </a:moveTo>
                  <a:lnTo>
                    <a:pt x="1" y="1011"/>
                  </a:lnTo>
                  <a:lnTo>
                    <a:pt x="1064" y="1085"/>
                  </a:lnTo>
                  <a:lnTo>
                    <a:pt x="1226" y="49"/>
                  </a:lnTo>
                  <a:lnTo>
                    <a:pt x="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2551;p54">
              <a:extLst>
                <a:ext uri="{FF2B5EF4-FFF2-40B4-BE49-F238E27FC236}">
                  <a16:creationId xmlns:a16="http://schemas.microsoft.com/office/drawing/2014/main" id="{D99658C4-E0A1-DE4A-ABD7-33EB022D29D2}"/>
                </a:ext>
              </a:extLst>
            </p:cNvPr>
            <p:cNvSpPr/>
            <p:nvPr/>
          </p:nvSpPr>
          <p:spPr>
            <a:xfrm>
              <a:off x="7505273" y="3487879"/>
              <a:ext cx="31209" cy="20672"/>
            </a:xfrm>
            <a:custGeom>
              <a:avLst/>
              <a:gdLst/>
              <a:ahLst/>
              <a:cxnLst/>
              <a:rect l="l" t="t" r="r" b="b"/>
              <a:pathLst>
                <a:path w="1789" h="1185" extrusionOk="0">
                  <a:moveTo>
                    <a:pt x="168" y="0"/>
                  </a:moveTo>
                  <a:lnTo>
                    <a:pt x="1" y="1071"/>
                  </a:lnTo>
                  <a:lnTo>
                    <a:pt x="1607" y="1184"/>
                  </a:lnTo>
                  <a:lnTo>
                    <a:pt x="1789" y="74"/>
                  </a:lnTo>
                  <a:lnTo>
                    <a:pt x="1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2552;p54">
              <a:extLst>
                <a:ext uri="{FF2B5EF4-FFF2-40B4-BE49-F238E27FC236}">
                  <a16:creationId xmlns:a16="http://schemas.microsoft.com/office/drawing/2014/main" id="{FB511AFC-A488-B342-8C93-FD02DC25DEEE}"/>
                </a:ext>
              </a:extLst>
            </p:cNvPr>
            <p:cNvSpPr/>
            <p:nvPr/>
          </p:nvSpPr>
          <p:spPr>
            <a:xfrm>
              <a:off x="7397411" y="3511482"/>
              <a:ext cx="23045" cy="15823"/>
            </a:xfrm>
            <a:custGeom>
              <a:avLst/>
              <a:gdLst/>
              <a:ahLst/>
              <a:cxnLst/>
              <a:rect l="l" t="t" r="r" b="b"/>
              <a:pathLst>
                <a:path w="1321" h="907" extrusionOk="0">
                  <a:moveTo>
                    <a:pt x="150" y="1"/>
                  </a:moveTo>
                  <a:lnTo>
                    <a:pt x="0" y="853"/>
                  </a:lnTo>
                  <a:lnTo>
                    <a:pt x="1174" y="907"/>
                  </a:lnTo>
                  <a:lnTo>
                    <a:pt x="1321" y="83"/>
                  </a:lnTo>
                  <a:lnTo>
                    <a:pt x="1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2553;p54">
              <a:extLst>
                <a:ext uri="{FF2B5EF4-FFF2-40B4-BE49-F238E27FC236}">
                  <a16:creationId xmlns:a16="http://schemas.microsoft.com/office/drawing/2014/main" id="{9426EC1A-57C1-8040-A7DD-977B396CE305}"/>
                </a:ext>
              </a:extLst>
            </p:cNvPr>
            <p:cNvSpPr/>
            <p:nvPr/>
          </p:nvSpPr>
          <p:spPr>
            <a:xfrm>
              <a:off x="7392422" y="3538504"/>
              <a:ext cx="23324" cy="17811"/>
            </a:xfrm>
            <a:custGeom>
              <a:avLst/>
              <a:gdLst/>
              <a:ahLst/>
              <a:cxnLst/>
              <a:rect l="l" t="t" r="r" b="b"/>
              <a:pathLst>
                <a:path w="1337" h="1021" extrusionOk="0">
                  <a:moveTo>
                    <a:pt x="164" y="0"/>
                  </a:moveTo>
                  <a:lnTo>
                    <a:pt x="0" y="939"/>
                  </a:lnTo>
                  <a:lnTo>
                    <a:pt x="1165" y="1021"/>
                  </a:lnTo>
                  <a:lnTo>
                    <a:pt x="1336" y="55"/>
                  </a:lnTo>
                  <a:lnTo>
                    <a:pt x="1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2554;p54">
              <a:extLst>
                <a:ext uri="{FF2B5EF4-FFF2-40B4-BE49-F238E27FC236}">
                  <a16:creationId xmlns:a16="http://schemas.microsoft.com/office/drawing/2014/main" id="{B6DE4A74-7A67-0345-BE3D-E20662E1366F}"/>
                </a:ext>
              </a:extLst>
            </p:cNvPr>
            <p:cNvSpPr/>
            <p:nvPr/>
          </p:nvSpPr>
          <p:spPr>
            <a:xfrm>
              <a:off x="7387711" y="3567027"/>
              <a:ext cx="22870" cy="15666"/>
            </a:xfrm>
            <a:custGeom>
              <a:avLst/>
              <a:gdLst/>
              <a:ahLst/>
              <a:cxnLst/>
              <a:rect l="l" t="t" r="r" b="b"/>
              <a:pathLst>
                <a:path w="1311" h="898" extrusionOk="0">
                  <a:moveTo>
                    <a:pt x="147" y="1"/>
                  </a:moveTo>
                  <a:lnTo>
                    <a:pt x="0" y="845"/>
                  </a:lnTo>
                  <a:lnTo>
                    <a:pt x="1166" y="898"/>
                  </a:lnTo>
                  <a:lnTo>
                    <a:pt x="1311" y="81"/>
                  </a:lnTo>
                  <a:lnTo>
                    <a:pt x="1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2555;p54">
              <a:extLst>
                <a:ext uri="{FF2B5EF4-FFF2-40B4-BE49-F238E27FC236}">
                  <a16:creationId xmlns:a16="http://schemas.microsoft.com/office/drawing/2014/main" id="{F443AE13-CE14-2B4F-8A6E-76CAABFABF19}"/>
                </a:ext>
              </a:extLst>
            </p:cNvPr>
            <p:cNvSpPr/>
            <p:nvPr/>
          </p:nvSpPr>
          <p:spPr>
            <a:xfrm>
              <a:off x="7382687" y="3593910"/>
              <a:ext cx="23202" cy="17951"/>
            </a:xfrm>
            <a:custGeom>
              <a:avLst/>
              <a:gdLst/>
              <a:ahLst/>
              <a:cxnLst/>
              <a:rect l="l" t="t" r="r" b="b"/>
              <a:pathLst>
                <a:path w="1330" h="1029" extrusionOk="0">
                  <a:moveTo>
                    <a:pt x="166" y="0"/>
                  </a:moveTo>
                  <a:lnTo>
                    <a:pt x="0" y="948"/>
                  </a:lnTo>
                  <a:lnTo>
                    <a:pt x="1157" y="1028"/>
                  </a:lnTo>
                  <a:lnTo>
                    <a:pt x="1329" y="54"/>
                  </a:lnTo>
                  <a:lnTo>
                    <a:pt x="1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2556;p54">
              <a:extLst>
                <a:ext uri="{FF2B5EF4-FFF2-40B4-BE49-F238E27FC236}">
                  <a16:creationId xmlns:a16="http://schemas.microsoft.com/office/drawing/2014/main" id="{3B9DB75C-4BBA-8D49-B71E-B10BC5516A93}"/>
                </a:ext>
              </a:extLst>
            </p:cNvPr>
            <p:cNvSpPr/>
            <p:nvPr/>
          </p:nvSpPr>
          <p:spPr>
            <a:xfrm>
              <a:off x="7402138" y="3483099"/>
              <a:ext cx="23464" cy="17672"/>
            </a:xfrm>
            <a:custGeom>
              <a:avLst/>
              <a:gdLst/>
              <a:ahLst/>
              <a:cxnLst/>
              <a:rect l="l" t="t" r="r" b="b"/>
              <a:pathLst>
                <a:path w="1345" h="1013" extrusionOk="0">
                  <a:moveTo>
                    <a:pt x="163" y="0"/>
                  </a:moveTo>
                  <a:lnTo>
                    <a:pt x="1" y="931"/>
                  </a:lnTo>
                  <a:lnTo>
                    <a:pt x="1174" y="1013"/>
                  </a:lnTo>
                  <a:lnTo>
                    <a:pt x="1344" y="55"/>
                  </a:lnTo>
                  <a:lnTo>
                    <a:pt x="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2557;p54">
              <a:extLst>
                <a:ext uri="{FF2B5EF4-FFF2-40B4-BE49-F238E27FC236}">
                  <a16:creationId xmlns:a16="http://schemas.microsoft.com/office/drawing/2014/main" id="{50A92AE4-86AE-8B49-AF08-0300EA8EF3D3}"/>
                </a:ext>
              </a:extLst>
            </p:cNvPr>
            <p:cNvSpPr/>
            <p:nvPr/>
          </p:nvSpPr>
          <p:spPr>
            <a:xfrm>
              <a:off x="7411873" y="3427711"/>
              <a:ext cx="23568" cy="17550"/>
            </a:xfrm>
            <a:custGeom>
              <a:avLst/>
              <a:gdLst/>
              <a:ahLst/>
              <a:cxnLst/>
              <a:rect l="l" t="t" r="r" b="b"/>
              <a:pathLst>
                <a:path w="1351" h="1006" extrusionOk="0">
                  <a:moveTo>
                    <a:pt x="162" y="1"/>
                  </a:moveTo>
                  <a:lnTo>
                    <a:pt x="1" y="922"/>
                  </a:lnTo>
                  <a:lnTo>
                    <a:pt x="1182" y="1005"/>
                  </a:lnTo>
                  <a:lnTo>
                    <a:pt x="1350" y="55"/>
                  </a:lnTo>
                  <a:lnTo>
                    <a:pt x="1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2558;p54">
              <a:extLst>
                <a:ext uri="{FF2B5EF4-FFF2-40B4-BE49-F238E27FC236}">
                  <a16:creationId xmlns:a16="http://schemas.microsoft.com/office/drawing/2014/main" id="{15402066-BEF6-5543-A721-EE61B1B22FAE}"/>
                </a:ext>
              </a:extLst>
            </p:cNvPr>
            <p:cNvSpPr/>
            <p:nvPr/>
          </p:nvSpPr>
          <p:spPr>
            <a:xfrm>
              <a:off x="7421607" y="3372306"/>
              <a:ext cx="23690" cy="17410"/>
            </a:xfrm>
            <a:custGeom>
              <a:avLst/>
              <a:gdLst/>
              <a:ahLst/>
              <a:cxnLst/>
              <a:rect l="l" t="t" r="r" b="b"/>
              <a:pathLst>
                <a:path w="1358" h="998" extrusionOk="0">
                  <a:moveTo>
                    <a:pt x="161" y="1"/>
                  </a:moveTo>
                  <a:lnTo>
                    <a:pt x="0" y="915"/>
                  </a:lnTo>
                  <a:lnTo>
                    <a:pt x="1189" y="998"/>
                  </a:lnTo>
                  <a:lnTo>
                    <a:pt x="1357" y="55"/>
                  </a:lnTo>
                  <a:lnTo>
                    <a:pt x="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2559;p54">
              <a:extLst>
                <a:ext uri="{FF2B5EF4-FFF2-40B4-BE49-F238E27FC236}">
                  <a16:creationId xmlns:a16="http://schemas.microsoft.com/office/drawing/2014/main" id="{7565CA90-A83F-C247-9330-DE1694B12054}"/>
                </a:ext>
              </a:extLst>
            </p:cNvPr>
            <p:cNvSpPr/>
            <p:nvPr/>
          </p:nvSpPr>
          <p:spPr>
            <a:xfrm>
              <a:off x="7407128" y="3455920"/>
              <a:ext cx="23202" cy="15980"/>
            </a:xfrm>
            <a:custGeom>
              <a:avLst/>
              <a:gdLst/>
              <a:ahLst/>
              <a:cxnLst/>
              <a:rect l="l" t="t" r="r" b="b"/>
              <a:pathLst>
                <a:path w="1330" h="916" extrusionOk="0">
                  <a:moveTo>
                    <a:pt x="150" y="1"/>
                  </a:moveTo>
                  <a:lnTo>
                    <a:pt x="0" y="862"/>
                  </a:lnTo>
                  <a:lnTo>
                    <a:pt x="1181" y="916"/>
                  </a:lnTo>
                  <a:lnTo>
                    <a:pt x="1330" y="84"/>
                  </a:lnTo>
                  <a:lnTo>
                    <a:pt x="1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2560;p54">
              <a:extLst>
                <a:ext uri="{FF2B5EF4-FFF2-40B4-BE49-F238E27FC236}">
                  <a16:creationId xmlns:a16="http://schemas.microsoft.com/office/drawing/2014/main" id="{BDF2DC8F-C3C7-C446-BD2C-5A9540E212D6}"/>
                </a:ext>
              </a:extLst>
            </p:cNvPr>
            <p:cNvSpPr/>
            <p:nvPr/>
          </p:nvSpPr>
          <p:spPr>
            <a:xfrm>
              <a:off x="7416827" y="3400410"/>
              <a:ext cx="23376" cy="16119"/>
            </a:xfrm>
            <a:custGeom>
              <a:avLst/>
              <a:gdLst/>
              <a:ahLst/>
              <a:cxnLst/>
              <a:rect l="l" t="t" r="r" b="b"/>
              <a:pathLst>
                <a:path w="1340" h="924" extrusionOk="0">
                  <a:moveTo>
                    <a:pt x="152" y="0"/>
                  </a:moveTo>
                  <a:lnTo>
                    <a:pt x="1" y="868"/>
                  </a:lnTo>
                  <a:lnTo>
                    <a:pt x="1190" y="923"/>
                  </a:lnTo>
                  <a:lnTo>
                    <a:pt x="1340" y="83"/>
                  </a:lnTo>
                  <a:lnTo>
                    <a:pt x="1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2561;p54">
              <a:extLst>
                <a:ext uri="{FF2B5EF4-FFF2-40B4-BE49-F238E27FC236}">
                  <a16:creationId xmlns:a16="http://schemas.microsoft.com/office/drawing/2014/main" id="{9DD04B50-6045-5D4E-9F64-3C16376B1D20}"/>
                </a:ext>
              </a:extLst>
            </p:cNvPr>
            <p:cNvSpPr/>
            <p:nvPr/>
          </p:nvSpPr>
          <p:spPr>
            <a:xfrm>
              <a:off x="7522631" y="3376964"/>
              <a:ext cx="32081" cy="20411"/>
            </a:xfrm>
            <a:custGeom>
              <a:avLst/>
              <a:gdLst/>
              <a:ahLst/>
              <a:cxnLst/>
              <a:rect l="l" t="t" r="r" b="b"/>
              <a:pathLst>
                <a:path w="1839" h="1170" extrusionOk="0">
                  <a:moveTo>
                    <a:pt x="165" y="1"/>
                  </a:moveTo>
                  <a:lnTo>
                    <a:pt x="1" y="1053"/>
                  </a:lnTo>
                  <a:lnTo>
                    <a:pt x="1659" y="1169"/>
                  </a:lnTo>
                  <a:lnTo>
                    <a:pt x="1838" y="78"/>
                  </a:lnTo>
                  <a:lnTo>
                    <a:pt x="1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2562;p54">
              <a:extLst>
                <a:ext uri="{FF2B5EF4-FFF2-40B4-BE49-F238E27FC236}">
                  <a16:creationId xmlns:a16="http://schemas.microsoft.com/office/drawing/2014/main" id="{856B2B49-03FA-6A42-AA8A-CB47A3550985}"/>
                </a:ext>
              </a:extLst>
            </p:cNvPr>
            <p:cNvSpPr/>
            <p:nvPr/>
          </p:nvSpPr>
          <p:spPr>
            <a:xfrm>
              <a:off x="7376599" y="3622572"/>
              <a:ext cx="24109" cy="24650"/>
            </a:xfrm>
            <a:custGeom>
              <a:avLst/>
              <a:gdLst/>
              <a:ahLst/>
              <a:cxnLst/>
              <a:rect l="l" t="t" r="r" b="b"/>
              <a:pathLst>
                <a:path w="1382" h="1413" extrusionOk="0">
                  <a:moveTo>
                    <a:pt x="227" y="0"/>
                  </a:moveTo>
                  <a:lnTo>
                    <a:pt x="0" y="1295"/>
                  </a:lnTo>
                  <a:lnTo>
                    <a:pt x="1146" y="1413"/>
                  </a:lnTo>
                  <a:lnTo>
                    <a:pt x="1382" y="81"/>
                  </a:lnTo>
                  <a:lnTo>
                    <a:pt x="2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2563;p54">
              <a:extLst>
                <a:ext uri="{FF2B5EF4-FFF2-40B4-BE49-F238E27FC236}">
                  <a16:creationId xmlns:a16="http://schemas.microsoft.com/office/drawing/2014/main" id="{D5F0DBA9-F788-9941-90B2-7F8C735D83D8}"/>
                </a:ext>
              </a:extLst>
            </p:cNvPr>
            <p:cNvSpPr/>
            <p:nvPr/>
          </p:nvSpPr>
          <p:spPr>
            <a:xfrm>
              <a:off x="7510088" y="3463090"/>
              <a:ext cx="30354" cy="13939"/>
            </a:xfrm>
            <a:custGeom>
              <a:avLst/>
              <a:gdLst/>
              <a:ahLst/>
              <a:cxnLst/>
              <a:rect l="l" t="t" r="r" b="b"/>
              <a:pathLst>
                <a:path w="1740" h="799" extrusionOk="0">
                  <a:moveTo>
                    <a:pt x="114" y="1"/>
                  </a:moveTo>
                  <a:lnTo>
                    <a:pt x="1" y="723"/>
                  </a:lnTo>
                  <a:lnTo>
                    <a:pt x="1628" y="799"/>
                  </a:lnTo>
                  <a:lnTo>
                    <a:pt x="1740" y="115"/>
                  </a:lnTo>
                  <a:lnTo>
                    <a:pt x="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2564;p54">
              <a:extLst>
                <a:ext uri="{FF2B5EF4-FFF2-40B4-BE49-F238E27FC236}">
                  <a16:creationId xmlns:a16="http://schemas.microsoft.com/office/drawing/2014/main" id="{A00FFF69-B6D7-234B-ADC8-19CA7154D3DA}"/>
                </a:ext>
              </a:extLst>
            </p:cNvPr>
            <p:cNvSpPr/>
            <p:nvPr/>
          </p:nvSpPr>
          <p:spPr>
            <a:xfrm>
              <a:off x="7492783" y="3574336"/>
              <a:ext cx="29395" cy="13537"/>
            </a:xfrm>
            <a:custGeom>
              <a:avLst/>
              <a:gdLst/>
              <a:ahLst/>
              <a:cxnLst/>
              <a:rect l="l" t="t" r="r" b="b"/>
              <a:pathLst>
                <a:path w="1685" h="776" extrusionOk="0">
                  <a:moveTo>
                    <a:pt x="110" y="0"/>
                  </a:moveTo>
                  <a:lnTo>
                    <a:pt x="0" y="703"/>
                  </a:lnTo>
                  <a:lnTo>
                    <a:pt x="1575" y="776"/>
                  </a:lnTo>
                  <a:lnTo>
                    <a:pt x="1685" y="110"/>
                  </a:lnTo>
                  <a:lnTo>
                    <a:pt x="1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2565;p54">
              <a:extLst>
                <a:ext uri="{FF2B5EF4-FFF2-40B4-BE49-F238E27FC236}">
                  <a16:creationId xmlns:a16="http://schemas.microsoft.com/office/drawing/2014/main" id="{F65C1158-0BC0-0845-94CE-78A9F5BD7A91}"/>
                </a:ext>
              </a:extLst>
            </p:cNvPr>
            <p:cNvSpPr/>
            <p:nvPr/>
          </p:nvSpPr>
          <p:spPr>
            <a:xfrm>
              <a:off x="7501435" y="3518722"/>
              <a:ext cx="29866" cy="13729"/>
            </a:xfrm>
            <a:custGeom>
              <a:avLst/>
              <a:gdLst/>
              <a:ahLst/>
              <a:cxnLst/>
              <a:rect l="l" t="t" r="r" b="b"/>
              <a:pathLst>
                <a:path w="1712" h="787" extrusionOk="0">
                  <a:moveTo>
                    <a:pt x="112" y="0"/>
                  </a:moveTo>
                  <a:lnTo>
                    <a:pt x="0" y="712"/>
                  </a:lnTo>
                  <a:lnTo>
                    <a:pt x="1601" y="787"/>
                  </a:lnTo>
                  <a:lnTo>
                    <a:pt x="1712" y="112"/>
                  </a:lnTo>
                  <a:lnTo>
                    <a:pt x="1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2566;p54">
              <a:extLst>
                <a:ext uri="{FF2B5EF4-FFF2-40B4-BE49-F238E27FC236}">
                  <a16:creationId xmlns:a16="http://schemas.microsoft.com/office/drawing/2014/main" id="{7224300E-D57E-094C-98DE-B503E278A0ED}"/>
                </a:ext>
              </a:extLst>
            </p:cNvPr>
            <p:cNvSpPr/>
            <p:nvPr/>
          </p:nvSpPr>
          <p:spPr>
            <a:xfrm>
              <a:off x="7468220" y="3516419"/>
              <a:ext cx="22888" cy="14183"/>
            </a:xfrm>
            <a:custGeom>
              <a:avLst/>
              <a:gdLst/>
              <a:ahLst/>
              <a:cxnLst/>
              <a:rect l="l" t="t" r="r" b="b"/>
              <a:pathLst>
                <a:path w="1312" h="813" extrusionOk="0">
                  <a:moveTo>
                    <a:pt x="131" y="0"/>
                  </a:moveTo>
                  <a:lnTo>
                    <a:pt x="0" y="757"/>
                  </a:lnTo>
                  <a:lnTo>
                    <a:pt x="1199" y="812"/>
                  </a:lnTo>
                  <a:lnTo>
                    <a:pt x="1312" y="83"/>
                  </a:lnTo>
                  <a:lnTo>
                    <a:pt x="1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2567;p54">
              <a:extLst>
                <a:ext uri="{FF2B5EF4-FFF2-40B4-BE49-F238E27FC236}">
                  <a16:creationId xmlns:a16="http://schemas.microsoft.com/office/drawing/2014/main" id="{95C19DA2-D820-7043-AEA1-BCBE497300F8}"/>
                </a:ext>
              </a:extLst>
            </p:cNvPr>
            <p:cNvSpPr/>
            <p:nvPr/>
          </p:nvSpPr>
          <p:spPr>
            <a:xfrm>
              <a:off x="7487898" y="3598759"/>
              <a:ext cx="30389" cy="20951"/>
            </a:xfrm>
            <a:custGeom>
              <a:avLst/>
              <a:gdLst/>
              <a:ahLst/>
              <a:cxnLst/>
              <a:rect l="l" t="t" r="r" b="b"/>
              <a:pathLst>
                <a:path w="1742" h="1201" extrusionOk="0">
                  <a:moveTo>
                    <a:pt x="172" y="1"/>
                  </a:moveTo>
                  <a:lnTo>
                    <a:pt x="1" y="1092"/>
                  </a:lnTo>
                  <a:lnTo>
                    <a:pt x="1556" y="1200"/>
                  </a:lnTo>
                  <a:lnTo>
                    <a:pt x="1741" y="74"/>
                  </a:lnTo>
                  <a:lnTo>
                    <a:pt x="1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2568;p54">
              <a:extLst>
                <a:ext uri="{FF2B5EF4-FFF2-40B4-BE49-F238E27FC236}">
                  <a16:creationId xmlns:a16="http://schemas.microsoft.com/office/drawing/2014/main" id="{B844616E-1D2A-0241-B35B-C81EA65EA1CC}"/>
                </a:ext>
              </a:extLst>
            </p:cNvPr>
            <p:cNvSpPr/>
            <p:nvPr/>
          </p:nvSpPr>
          <p:spPr>
            <a:xfrm>
              <a:off x="7481967" y="3629951"/>
              <a:ext cx="31087" cy="28662"/>
            </a:xfrm>
            <a:custGeom>
              <a:avLst/>
              <a:gdLst/>
              <a:ahLst/>
              <a:cxnLst/>
              <a:rect l="l" t="t" r="r" b="b"/>
              <a:pathLst>
                <a:path w="1782" h="1643" extrusionOk="0">
                  <a:moveTo>
                    <a:pt x="232" y="0"/>
                  </a:moveTo>
                  <a:lnTo>
                    <a:pt x="1" y="1487"/>
                  </a:lnTo>
                  <a:lnTo>
                    <a:pt x="1530" y="1642"/>
                  </a:lnTo>
                  <a:lnTo>
                    <a:pt x="1781" y="109"/>
                  </a:lnTo>
                  <a:lnTo>
                    <a:pt x="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2569;p54">
              <a:extLst>
                <a:ext uri="{FF2B5EF4-FFF2-40B4-BE49-F238E27FC236}">
                  <a16:creationId xmlns:a16="http://schemas.microsoft.com/office/drawing/2014/main" id="{811B5E98-0241-FF41-A644-299F896050B4}"/>
                </a:ext>
              </a:extLst>
            </p:cNvPr>
            <p:cNvSpPr/>
            <p:nvPr/>
          </p:nvSpPr>
          <p:spPr>
            <a:xfrm>
              <a:off x="7444774" y="3429246"/>
              <a:ext cx="28174" cy="18614"/>
            </a:xfrm>
            <a:custGeom>
              <a:avLst/>
              <a:gdLst/>
              <a:ahLst/>
              <a:cxnLst/>
              <a:rect l="l" t="t" r="r" b="b"/>
              <a:pathLst>
                <a:path w="1615" h="1067" extrusionOk="0">
                  <a:moveTo>
                    <a:pt x="172" y="0"/>
                  </a:moveTo>
                  <a:lnTo>
                    <a:pt x="0" y="966"/>
                  </a:lnTo>
                  <a:lnTo>
                    <a:pt x="1442" y="1067"/>
                  </a:lnTo>
                  <a:lnTo>
                    <a:pt x="1614" y="67"/>
                  </a:lnTo>
                  <a:lnTo>
                    <a:pt x="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2570;p54">
              <a:extLst>
                <a:ext uri="{FF2B5EF4-FFF2-40B4-BE49-F238E27FC236}">
                  <a16:creationId xmlns:a16="http://schemas.microsoft.com/office/drawing/2014/main" id="{65B5959C-B863-0E4F-9F71-D8104C7A3D05}"/>
                </a:ext>
              </a:extLst>
            </p:cNvPr>
            <p:cNvSpPr/>
            <p:nvPr/>
          </p:nvSpPr>
          <p:spPr>
            <a:xfrm>
              <a:off x="7426526" y="3338550"/>
              <a:ext cx="24737" cy="22574"/>
            </a:xfrm>
            <a:custGeom>
              <a:avLst/>
              <a:gdLst/>
              <a:ahLst/>
              <a:cxnLst/>
              <a:rect l="l" t="t" r="r" b="b"/>
              <a:pathLst>
                <a:path w="1418" h="1294" extrusionOk="0">
                  <a:moveTo>
                    <a:pt x="218" y="0"/>
                  </a:moveTo>
                  <a:lnTo>
                    <a:pt x="1" y="1238"/>
                  </a:lnTo>
                  <a:lnTo>
                    <a:pt x="1198" y="1293"/>
                  </a:lnTo>
                  <a:lnTo>
                    <a:pt x="1417" y="62"/>
                  </a:lnTo>
                  <a:lnTo>
                    <a:pt x="2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2571;p54">
              <a:extLst>
                <a:ext uri="{FF2B5EF4-FFF2-40B4-BE49-F238E27FC236}">
                  <a16:creationId xmlns:a16="http://schemas.microsoft.com/office/drawing/2014/main" id="{560E871A-6AA6-9A48-A9CE-2DB0D57180E7}"/>
                </a:ext>
              </a:extLst>
            </p:cNvPr>
            <p:cNvSpPr/>
            <p:nvPr/>
          </p:nvSpPr>
          <p:spPr>
            <a:xfrm>
              <a:off x="7518741" y="3407475"/>
              <a:ext cx="30843" cy="14113"/>
            </a:xfrm>
            <a:custGeom>
              <a:avLst/>
              <a:gdLst/>
              <a:ahLst/>
              <a:cxnLst/>
              <a:rect l="l" t="t" r="r" b="b"/>
              <a:pathLst>
                <a:path w="1768" h="809" extrusionOk="0">
                  <a:moveTo>
                    <a:pt x="115" y="1"/>
                  </a:moveTo>
                  <a:lnTo>
                    <a:pt x="1" y="732"/>
                  </a:lnTo>
                  <a:lnTo>
                    <a:pt x="1654" y="808"/>
                  </a:lnTo>
                  <a:lnTo>
                    <a:pt x="1768" y="117"/>
                  </a:lnTo>
                  <a:lnTo>
                    <a:pt x="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2572;p54">
              <a:extLst>
                <a:ext uri="{FF2B5EF4-FFF2-40B4-BE49-F238E27FC236}">
                  <a16:creationId xmlns:a16="http://schemas.microsoft.com/office/drawing/2014/main" id="{F3CDB5A3-110C-CF44-9B9E-70B92234B16E}"/>
                </a:ext>
              </a:extLst>
            </p:cNvPr>
            <p:cNvSpPr/>
            <p:nvPr/>
          </p:nvSpPr>
          <p:spPr>
            <a:xfrm>
              <a:off x="7527411" y="3343748"/>
              <a:ext cx="32727" cy="22417"/>
            </a:xfrm>
            <a:custGeom>
              <a:avLst/>
              <a:gdLst/>
              <a:ahLst/>
              <a:cxnLst/>
              <a:rect l="l" t="t" r="r" b="b"/>
              <a:pathLst>
                <a:path w="1876" h="1285" extrusionOk="0">
                  <a:moveTo>
                    <a:pt x="189" y="0"/>
                  </a:moveTo>
                  <a:lnTo>
                    <a:pt x="0" y="1207"/>
                  </a:lnTo>
                  <a:lnTo>
                    <a:pt x="1679" y="1284"/>
                  </a:lnTo>
                  <a:lnTo>
                    <a:pt x="1876" y="88"/>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2573;p54">
              <a:extLst>
                <a:ext uri="{FF2B5EF4-FFF2-40B4-BE49-F238E27FC236}">
                  <a16:creationId xmlns:a16="http://schemas.microsoft.com/office/drawing/2014/main" id="{AD83FDAB-4270-A945-94B9-4FE677AA7E37}"/>
                </a:ext>
              </a:extLst>
            </p:cNvPr>
            <p:cNvSpPr/>
            <p:nvPr/>
          </p:nvSpPr>
          <p:spPr>
            <a:xfrm>
              <a:off x="7463004" y="3541767"/>
              <a:ext cx="24231" cy="19556"/>
            </a:xfrm>
            <a:custGeom>
              <a:avLst/>
              <a:gdLst/>
              <a:ahLst/>
              <a:cxnLst/>
              <a:rect l="l" t="t" r="r" b="b"/>
              <a:pathLst>
                <a:path w="1389" h="1121" extrusionOk="0">
                  <a:moveTo>
                    <a:pt x="178" y="1"/>
                  </a:moveTo>
                  <a:lnTo>
                    <a:pt x="0" y="1035"/>
                  </a:lnTo>
                  <a:lnTo>
                    <a:pt x="1223" y="1121"/>
                  </a:lnTo>
                  <a:lnTo>
                    <a:pt x="1388" y="57"/>
                  </a:lnTo>
                  <a:lnTo>
                    <a:pt x="1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2574;p54">
              <a:extLst>
                <a:ext uri="{FF2B5EF4-FFF2-40B4-BE49-F238E27FC236}">
                  <a16:creationId xmlns:a16="http://schemas.microsoft.com/office/drawing/2014/main" id="{9C536DB9-D6F3-D24D-94C5-2D1CA49DC533}"/>
                </a:ext>
              </a:extLst>
            </p:cNvPr>
            <p:cNvSpPr/>
            <p:nvPr/>
          </p:nvSpPr>
          <p:spPr>
            <a:xfrm>
              <a:off x="7425026" y="3540005"/>
              <a:ext cx="28749" cy="18963"/>
            </a:xfrm>
            <a:custGeom>
              <a:avLst/>
              <a:gdLst/>
              <a:ahLst/>
              <a:cxnLst/>
              <a:rect l="l" t="t" r="r" b="b"/>
              <a:pathLst>
                <a:path w="1648" h="1087" extrusionOk="0">
                  <a:moveTo>
                    <a:pt x="175" y="1"/>
                  </a:moveTo>
                  <a:lnTo>
                    <a:pt x="0" y="983"/>
                  </a:lnTo>
                  <a:lnTo>
                    <a:pt x="1471" y="1087"/>
                  </a:lnTo>
                  <a:lnTo>
                    <a:pt x="1647" y="70"/>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2575;p54">
              <a:extLst>
                <a:ext uri="{FF2B5EF4-FFF2-40B4-BE49-F238E27FC236}">
                  <a16:creationId xmlns:a16="http://schemas.microsoft.com/office/drawing/2014/main" id="{4D6E9796-143D-BF4D-A3A5-885670B1E313}"/>
                </a:ext>
              </a:extLst>
            </p:cNvPr>
            <p:cNvSpPr/>
            <p:nvPr/>
          </p:nvSpPr>
          <p:spPr>
            <a:xfrm>
              <a:off x="7458625" y="3571964"/>
              <a:ext cx="23812" cy="14078"/>
            </a:xfrm>
            <a:custGeom>
              <a:avLst/>
              <a:gdLst/>
              <a:ahLst/>
              <a:cxnLst/>
              <a:rect l="l" t="t" r="r" b="b"/>
              <a:pathLst>
                <a:path w="1365" h="807" extrusionOk="0">
                  <a:moveTo>
                    <a:pt x="130" y="0"/>
                  </a:moveTo>
                  <a:lnTo>
                    <a:pt x="1" y="749"/>
                  </a:lnTo>
                  <a:lnTo>
                    <a:pt x="1252" y="807"/>
                  </a:lnTo>
                  <a:lnTo>
                    <a:pt x="1364" y="86"/>
                  </a:lnTo>
                  <a:lnTo>
                    <a:pt x="1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2576;p54">
              <a:extLst>
                <a:ext uri="{FF2B5EF4-FFF2-40B4-BE49-F238E27FC236}">
                  <a16:creationId xmlns:a16="http://schemas.microsoft.com/office/drawing/2014/main" id="{E928FF5F-726A-5942-96B6-1AC2F92B2B53}"/>
                </a:ext>
              </a:extLst>
            </p:cNvPr>
            <p:cNvSpPr/>
            <p:nvPr/>
          </p:nvSpPr>
          <p:spPr>
            <a:xfrm>
              <a:off x="7453374" y="3597172"/>
              <a:ext cx="25208" cy="19765"/>
            </a:xfrm>
            <a:custGeom>
              <a:avLst/>
              <a:gdLst/>
              <a:ahLst/>
              <a:cxnLst/>
              <a:rect l="l" t="t" r="r" b="b"/>
              <a:pathLst>
                <a:path w="1445" h="1133" extrusionOk="0">
                  <a:moveTo>
                    <a:pt x="181" y="1"/>
                  </a:moveTo>
                  <a:lnTo>
                    <a:pt x="0" y="1044"/>
                  </a:lnTo>
                  <a:lnTo>
                    <a:pt x="1276" y="1133"/>
                  </a:lnTo>
                  <a:lnTo>
                    <a:pt x="1445" y="59"/>
                  </a:lnTo>
                  <a:lnTo>
                    <a:pt x="1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2577;p54">
              <a:extLst>
                <a:ext uri="{FF2B5EF4-FFF2-40B4-BE49-F238E27FC236}">
                  <a16:creationId xmlns:a16="http://schemas.microsoft.com/office/drawing/2014/main" id="{13C428D3-D8ED-2A47-8117-26168A23E379}"/>
                </a:ext>
              </a:extLst>
            </p:cNvPr>
            <p:cNvSpPr/>
            <p:nvPr/>
          </p:nvSpPr>
          <p:spPr>
            <a:xfrm>
              <a:off x="7415152" y="3595410"/>
              <a:ext cx="29046" cy="19120"/>
            </a:xfrm>
            <a:custGeom>
              <a:avLst/>
              <a:gdLst/>
              <a:ahLst/>
              <a:cxnLst/>
              <a:rect l="l" t="t" r="r" b="b"/>
              <a:pathLst>
                <a:path w="1665" h="1096" extrusionOk="0">
                  <a:moveTo>
                    <a:pt x="176" y="1"/>
                  </a:moveTo>
                  <a:lnTo>
                    <a:pt x="0" y="991"/>
                  </a:lnTo>
                  <a:lnTo>
                    <a:pt x="1487" y="1095"/>
                  </a:lnTo>
                  <a:lnTo>
                    <a:pt x="1664" y="70"/>
                  </a:lnTo>
                  <a:lnTo>
                    <a:pt x="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2578;p54">
              <a:extLst>
                <a:ext uri="{FF2B5EF4-FFF2-40B4-BE49-F238E27FC236}">
                  <a16:creationId xmlns:a16="http://schemas.microsoft.com/office/drawing/2014/main" id="{E7CCD8AE-2673-1E49-A1C0-7C7748453058}"/>
                </a:ext>
              </a:extLst>
            </p:cNvPr>
            <p:cNvSpPr/>
            <p:nvPr/>
          </p:nvSpPr>
          <p:spPr>
            <a:xfrm>
              <a:off x="7420386" y="3569312"/>
              <a:ext cx="28226" cy="15142"/>
            </a:xfrm>
            <a:custGeom>
              <a:avLst/>
              <a:gdLst/>
              <a:ahLst/>
              <a:cxnLst/>
              <a:rect l="l" t="t" r="r" b="b"/>
              <a:pathLst>
                <a:path w="1618" h="868" extrusionOk="0">
                  <a:moveTo>
                    <a:pt x="142" y="0"/>
                  </a:moveTo>
                  <a:lnTo>
                    <a:pt x="0" y="799"/>
                  </a:lnTo>
                  <a:lnTo>
                    <a:pt x="1485" y="868"/>
                  </a:lnTo>
                  <a:lnTo>
                    <a:pt x="1618" y="103"/>
                  </a:lnTo>
                  <a:lnTo>
                    <a:pt x="1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2579;p54">
              <a:extLst>
                <a:ext uri="{FF2B5EF4-FFF2-40B4-BE49-F238E27FC236}">
                  <a16:creationId xmlns:a16="http://schemas.microsoft.com/office/drawing/2014/main" id="{D2E18DFC-78C1-7B41-BDB3-EE92B2BB9D52}"/>
                </a:ext>
              </a:extLst>
            </p:cNvPr>
            <p:cNvSpPr/>
            <p:nvPr/>
          </p:nvSpPr>
          <p:spPr>
            <a:xfrm>
              <a:off x="7430242" y="3513767"/>
              <a:ext cx="27982" cy="15282"/>
            </a:xfrm>
            <a:custGeom>
              <a:avLst/>
              <a:gdLst/>
              <a:ahLst/>
              <a:cxnLst/>
              <a:rect l="l" t="t" r="r" b="b"/>
              <a:pathLst>
                <a:path w="1604" h="876" extrusionOk="0">
                  <a:moveTo>
                    <a:pt x="143" y="1"/>
                  </a:moveTo>
                  <a:lnTo>
                    <a:pt x="0" y="808"/>
                  </a:lnTo>
                  <a:lnTo>
                    <a:pt x="1469" y="876"/>
                  </a:lnTo>
                  <a:lnTo>
                    <a:pt x="1603" y="102"/>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2580;p54">
              <a:extLst>
                <a:ext uri="{FF2B5EF4-FFF2-40B4-BE49-F238E27FC236}">
                  <a16:creationId xmlns:a16="http://schemas.microsoft.com/office/drawing/2014/main" id="{EC25A95B-FE89-F34C-B99E-319689957668}"/>
                </a:ext>
              </a:extLst>
            </p:cNvPr>
            <p:cNvSpPr/>
            <p:nvPr/>
          </p:nvSpPr>
          <p:spPr>
            <a:xfrm>
              <a:off x="7408802" y="3624857"/>
              <a:ext cx="30197" cy="26237"/>
            </a:xfrm>
            <a:custGeom>
              <a:avLst/>
              <a:gdLst/>
              <a:ahLst/>
              <a:cxnLst/>
              <a:rect l="l" t="t" r="r" b="b"/>
              <a:pathLst>
                <a:path w="1731" h="1504" extrusionOk="0">
                  <a:moveTo>
                    <a:pt x="241" y="0"/>
                  </a:moveTo>
                  <a:lnTo>
                    <a:pt x="1" y="1353"/>
                  </a:lnTo>
                  <a:lnTo>
                    <a:pt x="1489" y="1503"/>
                  </a:lnTo>
                  <a:lnTo>
                    <a:pt x="1730" y="104"/>
                  </a:lnTo>
                  <a:lnTo>
                    <a:pt x="2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2581;p54">
              <a:extLst>
                <a:ext uri="{FF2B5EF4-FFF2-40B4-BE49-F238E27FC236}">
                  <a16:creationId xmlns:a16="http://schemas.microsoft.com/office/drawing/2014/main" id="{01C77696-4A6A-F44A-B032-AA36BF42CDD3}"/>
                </a:ext>
              </a:extLst>
            </p:cNvPr>
            <p:cNvSpPr/>
            <p:nvPr/>
          </p:nvSpPr>
          <p:spPr>
            <a:xfrm>
              <a:off x="7446989" y="3627509"/>
              <a:ext cx="26761" cy="27162"/>
            </a:xfrm>
            <a:custGeom>
              <a:avLst/>
              <a:gdLst/>
              <a:ahLst/>
              <a:cxnLst/>
              <a:rect l="l" t="t" r="r" b="b"/>
              <a:pathLst>
                <a:path w="1534" h="1557" extrusionOk="0">
                  <a:moveTo>
                    <a:pt x="247" y="1"/>
                  </a:moveTo>
                  <a:lnTo>
                    <a:pt x="1" y="1423"/>
                  </a:lnTo>
                  <a:lnTo>
                    <a:pt x="1306" y="1556"/>
                  </a:lnTo>
                  <a:lnTo>
                    <a:pt x="1534" y="91"/>
                  </a:lnTo>
                  <a:lnTo>
                    <a:pt x="2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2582;p54">
              <a:extLst>
                <a:ext uri="{FF2B5EF4-FFF2-40B4-BE49-F238E27FC236}">
                  <a16:creationId xmlns:a16="http://schemas.microsoft.com/office/drawing/2014/main" id="{D36A63A6-8FC3-1A42-B5E2-7685BB0C30D6}"/>
                </a:ext>
              </a:extLst>
            </p:cNvPr>
            <p:cNvSpPr/>
            <p:nvPr/>
          </p:nvSpPr>
          <p:spPr>
            <a:xfrm>
              <a:off x="7440081" y="3458223"/>
              <a:ext cx="27738" cy="15421"/>
            </a:xfrm>
            <a:custGeom>
              <a:avLst/>
              <a:gdLst/>
              <a:ahLst/>
              <a:cxnLst/>
              <a:rect l="l" t="t" r="r" b="b"/>
              <a:pathLst>
                <a:path w="1590" h="884" extrusionOk="0">
                  <a:moveTo>
                    <a:pt x="145" y="1"/>
                  </a:moveTo>
                  <a:lnTo>
                    <a:pt x="0" y="817"/>
                  </a:lnTo>
                  <a:lnTo>
                    <a:pt x="1455" y="884"/>
                  </a:lnTo>
                  <a:lnTo>
                    <a:pt x="1590" y="103"/>
                  </a:lnTo>
                  <a:lnTo>
                    <a:pt x="1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2583;p54">
              <a:extLst>
                <a:ext uri="{FF2B5EF4-FFF2-40B4-BE49-F238E27FC236}">
                  <a16:creationId xmlns:a16="http://schemas.microsoft.com/office/drawing/2014/main" id="{DC923E21-B2EF-B440-A42F-909652E68EBA}"/>
                </a:ext>
              </a:extLst>
            </p:cNvPr>
            <p:cNvSpPr/>
            <p:nvPr/>
          </p:nvSpPr>
          <p:spPr>
            <a:xfrm>
              <a:off x="7434900" y="3484634"/>
              <a:ext cx="28453" cy="18788"/>
            </a:xfrm>
            <a:custGeom>
              <a:avLst/>
              <a:gdLst/>
              <a:ahLst/>
              <a:cxnLst/>
              <a:rect l="l" t="t" r="r" b="b"/>
              <a:pathLst>
                <a:path w="1631" h="1077" extrusionOk="0">
                  <a:moveTo>
                    <a:pt x="173" y="0"/>
                  </a:moveTo>
                  <a:lnTo>
                    <a:pt x="0" y="975"/>
                  </a:lnTo>
                  <a:lnTo>
                    <a:pt x="1457" y="1077"/>
                  </a:lnTo>
                  <a:lnTo>
                    <a:pt x="1631" y="68"/>
                  </a:lnTo>
                  <a:lnTo>
                    <a:pt x="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2584;p54">
              <a:extLst>
                <a:ext uri="{FF2B5EF4-FFF2-40B4-BE49-F238E27FC236}">
                  <a16:creationId xmlns:a16="http://schemas.microsoft.com/office/drawing/2014/main" id="{847F5302-C58D-C740-8746-742E26455903}"/>
                </a:ext>
              </a:extLst>
            </p:cNvPr>
            <p:cNvSpPr/>
            <p:nvPr/>
          </p:nvSpPr>
          <p:spPr>
            <a:xfrm>
              <a:off x="7249704" y="3551344"/>
              <a:ext cx="857980" cy="548994"/>
            </a:xfrm>
            <a:custGeom>
              <a:avLst/>
              <a:gdLst/>
              <a:ahLst/>
              <a:cxnLst/>
              <a:rect l="l" t="t" r="r" b="b"/>
              <a:pathLst>
                <a:path w="49182" h="31470" extrusionOk="0">
                  <a:moveTo>
                    <a:pt x="41692" y="0"/>
                  </a:moveTo>
                  <a:cubicBezTo>
                    <a:pt x="41692" y="0"/>
                    <a:pt x="40239" y="112"/>
                    <a:pt x="37780" y="2125"/>
                  </a:cubicBezTo>
                  <a:cubicBezTo>
                    <a:pt x="35321" y="4136"/>
                    <a:pt x="25597" y="21125"/>
                    <a:pt x="25597" y="21125"/>
                  </a:cubicBezTo>
                  <a:cubicBezTo>
                    <a:pt x="25597" y="21125"/>
                    <a:pt x="16767" y="15648"/>
                    <a:pt x="14531" y="14084"/>
                  </a:cubicBezTo>
                  <a:cubicBezTo>
                    <a:pt x="12296" y="12519"/>
                    <a:pt x="10507" y="9725"/>
                    <a:pt x="9277" y="8048"/>
                  </a:cubicBezTo>
                  <a:cubicBezTo>
                    <a:pt x="8047" y="6372"/>
                    <a:pt x="7825" y="6148"/>
                    <a:pt x="6148" y="6036"/>
                  </a:cubicBezTo>
                  <a:cubicBezTo>
                    <a:pt x="4900" y="5953"/>
                    <a:pt x="3900" y="5313"/>
                    <a:pt x="3378" y="5313"/>
                  </a:cubicBezTo>
                  <a:cubicBezTo>
                    <a:pt x="3198" y="5313"/>
                    <a:pt x="3075" y="5389"/>
                    <a:pt x="3018" y="5589"/>
                  </a:cubicBezTo>
                  <a:cubicBezTo>
                    <a:pt x="2795" y="6372"/>
                    <a:pt x="3466" y="6707"/>
                    <a:pt x="3913" y="6930"/>
                  </a:cubicBezTo>
                  <a:cubicBezTo>
                    <a:pt x="4360" y="7154"/>
                    <a:pt x="5142" y="7154"/>
                    <a:pt x="5142" y="7154"/>
                  </a:cubicBezTo>
                  <a:cubicBezTo>
                    <a:pt x="5142" y="7154"/>
                    <a:pt x="4927" y="7208"/>
                    <a:pt x="4562" y="7208"/>
                  </a:cubicBezTo>
                  <a:cubicBezTo>
                    <a:pt x="4015" y="7208"/>
                    <a:pt x="3130" y="7087"/>
                    <a:pt x="2124" y="6484"/>
                  </a:cubicBezTo>
                  <a:cubicBezTo>
                    <a:pt x="1221" y="5941"/>
                    <a:pt x="674" y="5626"/>
                    <a:pt x="362" y="5626"/>
                  </a:cubicBezTo>
                  <a:cubicBezTo>
                    <a:pt x="96" y="5626"/>
                    <a:pt x="1" y="5857"/>
                    <a:pt x="1" y="6372"/>
                  </a:cubicBezTo>
                  <a:cubicBezTo>
                    <a:pt x="1" y="7490"/>
                    <a:pt x="1230" y="9278"/>
                    <a:pt x="2124" y="10395"/>
                  </a:cubicBezTo>
                  <a:cubicBezTo>
                    <a:pt x="3018" y="11513"/>
                    <a:pt x="8160" y="11961"/>
                    <a:pt x="8160" y="11961"/>
                  </a:cubicBezTo>
                  <a:cubicBezTo>
                    <a:pt x="8160" y="11961"/>
                    <a:pt x="11066" y="17660"/>
                    <a:pt x="14419" y="22355"/>
                  </a:cubicBezTo>
                  <a:cubicBezTo>
                    <a:pt x="17568" y="26764"/>
                    <a:pt x="24069" y="31469"/>
                    <a:pt x="26516" y="31469"/>
                  </a:cubicBezTo>
                  <a:cubicBezTo>
                    <a:pt x="26674" y="31469"/>
                    <a:pt x="26816" y="31450"/>
                    <a:pt x="26938" y="31409"/>
                  </a:cubicBezTo>
                  <a:cubicBezTo>
                    <a:pt x="28950" y="30739"/>
                    <a:pt x="39568" y="17438"/>
                    <a:pt x="42475" y="13749"/>
                  </a:cubicBezTo>
                  <a:cubicBezTo>
                    <a:pt x="45380" y="10060"/>
                    <a:pt x="49181" y="5701"/>
                    <a:pt x="48286" y="3241"/>
                  </a:cubicBezTo>
                  <a:lnTo>
                    <a:pt x="41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2585;p54">
              <a:extLst>
                <a:ext uri="{FF2B5EF4-FFF2-40B4-BE49-F238E27FC236}">
                  <a16:creationId xmlns:a16="http://schemas.microsoft.com/office/drawing/2014/main" id="{09A5D30B-4649-9B49-9787-D30F61C491FB}"/>
                </a:ext>
              </a:extLst>
            </p:cNvPr>
            <p:cNvSpPr/>
            <p:nvPr/>
          </p:nvSpPr>
          <p:spPr>
            <a:xfrm>
              <a:off x="7244366" y="3545971"/>
              <a:ext cx="867767" cy="559653"/>
            </a:xfrm>
            <a:custGeom>
              <a:avLst/>
              <a:gdLst/>
              <a:ahLst/>
              <a:cxnLst/>
              <a:rect l="l" t="t" r="r" b="b"/>
              <a:pathLst>
                <a:path w="49743" h="32081" extrusionOk="0">
                  <a:moveTo>
                    <a:pt x="42011" y="1"/>
                  </a:moveTo>
                  <a:cubicBezTo>
                    <a:pt x="41999" y="1"/>
                    <a:pt x="41987" y="2"/>
                    <a:pt x="41975" y="3"/>
                  </a:cubicBezTo>
                  <a:cubicBezTo>
                    <a:pt x="41912" y="8"/>
                    <a:pt x="40397" y="145"/>
                    <a:pt x="37892" y="2195"/>
                  </a:cubicBezTo>
                  <a:cubicBezTo>
                    <a:pt x="35563" y="4101"/>
                    <a:pt x="27105" y="18728"/>
                    <a:pt x="25795" y="21006"/>
                  </a:cubicBezTo>
                  <a:cubicBezTo>
                    <a:pt x="24296" y="20075"/>
                    <a:pt x="16996" y="15530"/>
                    <a:pt x="15013" y="14141"/>
                  </a:cubicBezTo>
                  <a:cubicBezTo>
                    <a:pt x="13160" y="12845"/>
                    <a:pt x="11584" y="10629"/>
                    <a:pt x="10432" y="9012"/>
                  </a:cubicBezTo>
                  <a:cubicBezTo>
                    <a:pt x="10219" y="8712"/>
                    <a:pt x="10018" y="8430"/>
                    <a:pt x="9831" y="8174"/>
                  </a:cubicBezTo>
                  <a:cubicBezTo>
                    <a:pt x="8590" y="6483"/>
                    <a:pt x="8299" y="6160"/>
                    <a:pt x="6475" y="6039"/>
                  </a:cubicBezTo>
                  <a:cubicBezTo>
                    <a:pt x="5791" y="5993"/>
                    <a:pt x="5173" y="5764"/>
                    <a:pt x="4677" y="5581"/>
                  </a:cubicBezTo>
                  <a:cubicBezTo>
                    <a:pt x="4277" y="5434"/>
                    <a:pt x="3956" y="5314"/>
                    <a:pt x="3684" y="5314"/>
                  </a:cubicBezTo>
                  <a:cubicBezTo>
                    <a:pt x="3568" y="5314"/>
                    <a:pt x="3460" y="5336"/>
                    <a:pt x="3360" y="5387"/>
                  </a:cubicBezTo>
                  <a:cubicBezTo>
                    <a:pt x="3199" y="5469"/>
                    <a:pt x="3088" y="5612"/>
                    <a:pt x="3031" y="5813"/>
                  </a:cubicBezTo>
                  <a:cubicBezTo>
                    <a:pt x="2906" y="6248"/>
                    <a:pt x="2997" y="6579"/>
                    <a:pt x="3177" y="6835"/>
                  </a:cubicBezTo>
                  <a:cubicBezTo>
                    <a:pt x="2974" y="6745"/>
                    <a:pt x="2777" y="6643"/>
                    <a:pt x="2587" y="6529"/>
                  </a:cubicBezTo>
                  <a:cubicBezTo>
                    <a:pt x="1620" y="5948"/>
                    <a:pt x="1062" y="5628"/>
                    <a:pt x="664" y="5628"/>
                  </a:cubicBezTo>
                  <a:cubicBezTo>
                    <a:pt x="552" y="5628"/>
                    <a:pt x="453" y="5653"/>
                    <a:pt x="361" y="5705"/>
                  </a:cubicBezTo>
                  <a:cubicBezTo>
                    <a:pt x="43" y="5885"/>
                    <a:pt x="1" y="6299"/>
                    <a:pt x="1" y="6680"/>
                  </a:cubicBezTo>
                  <a:cubicBezTo>
                    <a:pt x="1" y="7965"/>
                    <a:pt x="1373" y="9871"/>
                    <a:pt x="2191" y="10895"/>
                  </a:cubicBezTo>
                  <a:cubicBezTo>
                    <a:pt x="3074" y="11998"/>
                    <a:pt x="7263" y="12461"/>
                    <a:pt x="8270" y="12558"/>
                  </a:cubicBezTo>
                  <a:cubicBezTo>
                    <a:pt x="8757" y="13495"/>
                    <a:pt x="11450" y="18605"/>
                    <a:pt x="14476" y="22841"/>
                  </a:cubicBezTo>
                  <a:cubicBezTo>
                    <a:pt x="17661" y="27301"/>
                    <a:pt x="24167" y="32080"/>
                    <a:pt x="26837" y="32080"/>
                  </a:cubicBezTo>
                  <a:cubicBezTo>
                    <a:pt x="27025" y="32080"/>
                    <a:pt x="27193" y="32057"/>
                    <a:pt x="27341" y="32008"/>
                  </a:cubicBezTo>
                  <a:cubicBezTo>
                    <a:pt x="29463" y="31300"/>
                    <a:pt x="39880" y="18234"/>
                    <a:pt x="43021" y="14246"/>
                  </a:cubicBezTo>
                  <a:cubicBezTo>
                    <a:pt x="43317" y="13872"/>
                    <a:pt x="43620" y="13491"/>
                    <a:pt x="43928" y="13105"/>
                  </a:cubicBezTo>
                  <a:cubicBezTo>
                    <a:pt x="46786" y="9521"/>
                    <a:pt x="49742" y="5817"/>
                    <a:pt x="48880" y="3446"/>
                  </a:cubicBezTo>
                  <a:cubicBezTo>
                    <a:pt x="48837" y="3319"/>
                    <a:pt x="48718" y="3239"/>
                    <a:pt x="48591" y="3239"/>
                  </a:cubicBezTo>
                  <a:cubicBezTo>
                    <a:pt x="48557" y="3239"/>
                    <a:pt x="48521" y="3245"/>
                    <a:pt x="48487" y="3258"/>
                  </a:cubicBezTo>
                  <a:cubicBezTo>
                    <a:pt x="48325" y="3317"/>
                    <a:pt x="48244" y="3495"/>
                    <a:pt x="48305" y="3656"/>
                  </a:cubicBezTo>
                  <a:cubicBezTo>
                    <a:pt x="49051" y="5703"/>
                    <a:pt x="46074" y="9433"/>
                    <a:pt x="43450" y="12724"/>
                  </a:cubicBezTo>
                  <a:cubicBezTo>
                    <a:pt x="43141" y="13109"/>
                    <a:pt x="42836" y="13492"/>
                    <a:pt x="42540" y="13867"/>
                  </a:cubicBezTo>
                  <a:cubicBezTo>
                    <a:pt x="35930" y="22257"/>
                    <a:pt x="28607" y="30940"/>
                    <a:pt x="27147" y="31428"/>
                  </a:cubicBezTo>
                  <a:cubicBezTo>
                    <a:pt x="27048" y="31460"/>
                    <a:pt x="26933" y="31476"/>
                    <a:pt x="26804" y="31476"/>
                  </a:cubicBezTo>
                  <a:cubicBezTo>
                    <a:pt x="24596" y="31476"/>
                    <a:pt x="18101" y="26862"/>
                    <a:pt x="14976" y="22486"/>
                  </a:cubicBezTo>
                  <a:cubicBezTo>
                    <a:pt x="11674" y="17865"/>
                    <a:pt x="8768" y="12187"/>
                    <a:pt x="8739" y="12130"/>
                  </a:cubicBezTo>
                  <a:cubicBezTo>
                    <a:pt x="8691" y="12036"/>
                    <a:pt x="8598" y="11973"/>
                    <a:pt x="8493" y="11964"/>
                  </a:cubicBezTo>
                  <a:cubicBezTo>
                    <a:pt x="6555" y="11796"/>
                    <a:pt x="3262" y="11253"/>
                    <a:pt x="2669" y="10513"/>
                  </a:cubicBezTo>
                  <a:cubicBezTo>
                    <a:pt x="1382" y="8903"/>
                    <a:pt x="613" y="7470"/>
                    <a:pt x="613" y="6680"/>
                  </a:cubicBezTo>
                  <a:cubicBezTo>
                    <a:pt x="613" y="6324"/>
                    <a:pt x="664" y="6241"/>
                    <a:pt x="655" y="6241"/>
                  </a:cubicBezTo>
                  <a:cubicBezTo>
                    <a:pt x="663" y="6239"/>
                    <a:pt x="673" y="6238"/>
                    <a:pt x="683" y="6238"/>
                  </a:cubicBezTo>
                  <a:cubicBezTo>
                    <a:pt x="911" y="6238"/>
                    <a:pt x="1697" y="6708"/>
                    <a:pt x="2274" y="7054"/>
                  </a:cubicBezTo>
                  <a:cubicBezTo>
                    <a:pt x="3336" y="7691"/>
                    <a:pt x="4274" y="7823"/>
                    <a:pt x="4866" y="7823"/>
                  </a:cubicBezTo>
                  <a:cubicBezTo>
                    <a:pt x="5259" y="7823"/>
                    <a:pt x="5499" y="7765"/>
                    <a:pt x="5523" y="7759"/>
                  </a:cubicBezTo>
                  <a:cubicBezTo>
                    <a:pt x="5674" y="7721"/>
                    <a:pt x="5771" y="7578"/>
                    <a:pt x="5752" y="7424"/>
                  </a:cubicBezTo>
                  <a:cubicBezTo>
                    <a:pt x="5733" y="7272"/>
                    <a:pt x="5604" y="7156"/>
                    <a:pt x="5449" y="7156"/>
                  </a:cubicBezTo>
                  <a:cubicBezTo>
                    <a:pt x="5252" y="7156"/>
                    <a:pt x="4670" y="7122"/>
                    <a:pt x="4355" y="6964"/>
                  </a:cubicBezTo>
                  <a:cubicBezTo>
                    <a:pt x="3753" y="6662"/>
                    <a:pt x="3489" y="6440"/>
                    <a:pt x="3638" y="5933"/>
                  </a:cubicBezTo>
                  <a:cubicBezTo>
                    <a:pt x="3651" y="5927"/>
                    <a:pt x="3669" y="5924"/>
                    <a:pt x="3691" y="5924"/>
                  </a:cubicBezTo>
                  <a:cubicBezTo>
                    <a:pt x="3844" y="5924"/>
                    <a:pt x="4198" y="6056"/>
                    <a:pt x="4465" y="6155"/>
                  </a:cubicBezTo>
                  <a:cubicBezTo>
                    <a:pt x="4998" y="6353"/>
                    <a:pt x="5663" y="6598"/>
                    <a:pt x="6435" y="6650"/>
                  </a:cubicBezTo>
                  <a:cubicBezTo>
                    <a:pt x="7988" y="6753"/>
                    <a:pt x="8143" y="6907"/>
                    <a:pt x="9337" y="8537"/>
                  </a:cubicBezTo>
                  <a:cubicBezTo>
                    <a:pt x="9523" y="8790"/>
                    <a:pt x="9721" y="9069"/>
                    <a:pt x="9933" y="9366"/>
                  </a:cubicBezTo>
                  <a:cubicBezTo>
                    <a:pt x="11111" y="11020"/>
                    <a:pt x="12724" y="13285"/>
                    <a:pt x="14662" y="14642"/>
                  </a:cubicBezTo>
                  <a:cubicBezTo>
                    <a:pt x="16879" y="16195"/>
                    <a:pt x="25653" y="21638"/>
                    <a:pt x="25742" y="21694"/>
                  </a:cubicBezTo>
                  <a:cubicBezTo>
                    <a:pt x="25790" y="21723"/>
                    <a:pt x="25846" y="21739"/>
                    <a:pt x="25902" y="21739"/>
                  </a:cubicBezTo>
                  <a:cubicBezTo>
                    <a:pt x="25928" y="21739"/>
                    <a:pt x="25953" y="21736"/>
                    <a:pt x="25978" y="21729"/>
                  </a:cubicBezTo>
                  <a:cubicBezTo>
                    <a:pt x="26059" y="21709"/>
                    <a:pt x="26128" y="21657"/>
                    <a:pt x="26169" y="21585"/>
                  </a:cubicBezTo>
                  <a:cubicBezTo>
                    <a:pt x="26266" y="21416"/>
                    <a:pt x="35893" y="4622"/>
                    <a:pt x="38280" y="2669"/>
                  </a:cubicBezTo>
                  <a:cubicBezTo>
                    <a:pt x="40604" y="768"/>
                    <a:pt x="42001" y="615"/>
                    <a:pt x="42024" y="613"/>
                  </a:cubicBezTo>
                  <a:cubicBezTo>
                    <a:pt x="42191" y="599"/>
                    <a:pt x="42317" y="452"/>
                    <a:pt x="42303" y="285"/>
                  </a:cubicBezTo>
                  <a:cubicBezTo>
                    <a:pt x="42292" y="128"/>
                    <a:pt x="42154" y="1"/>
                    <a:pt x="420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2586;p54">
              <a:extLst>
                <a:ext uri="{FF2B5EF4-FFF2-40B4-BE49-F238E27FC236}">
                  <a16:creationId xmlns:a16="http://schemas.microsoft.com/office/drawing/2014/main" id="{A8322F0A-F44C-E346-A671-6AD111538AAE}"/>
                </a:ext>
              </a:extLst>
            </p:cNvPr>
            <p:cNvSpPr/>
            <p:nvPr/>
          </p:nvSpPr>
          <p:spPr>
            <a:xfrm>
              <a:off x="7249704" y="3644012"/>
              <a:ext cx="201001" cy="136211"/>
            </a:xfrm>
            <a:custGeom>
              <a:avLst/>
              <a:gdLst/>
              <a:ahLst/>
              <a:cxnLst/>
              <a:rect l="l" t="t" r="r" b="b"/>
              <a:pathLst>
                <a:path w="11522" h="7808" extrusionOk="0">
                  <a:moveTo>
                    <a:pt x="3379" y="1"/>
                  </a:moveTo>
                  <a:cubicBezTo>
                    <a:pt x="3199" y="1"/>
                    <a:pt x="3076" y="77"/>
                    <a:pt x="3019" y="277"/>
                  </a:cubicBezTo>
                  <a:cubicBezTo>
                    <a:pt x="2795" y="1060"/>
                    <a:pt x="3466" y="1395"/>
                    <a:pt x="3913" y="1618"/>
                  </a:cubicBezTo>
                  <a:cubicBezTo>
                    <a:pt x="4360" y="1842"/>
                    <a:pt x="5143" y="1842"/>
                    <a:pt x="5143" y="1842"/>
                  </a:cubicBezTo>
                  <a:cubicBezTo>
                    <a:pt x="5143" y="1842"/>
                    <a:pt x="4928" y="1896"/>
                    <a:pt x="4563" y="1896"/>
                  </a:cubicBezTo>
                  <a:cubicBezTo>
                    <a:pt x="4016" y="1896"/>
                    <a:pt x="3131" y="1775"/>
                    <a:pt x="2125" y="1171"/>
                  </a:cubicBezTo>
                  <a:cubicBezTo>
                    <a:pt x="1221" y="629"/>
                    <a:pt x="675" y="314"/>
                    <a:pt x="363" y="314"/>
                  </a:cubicBezTo>
                  <a:cubicBezTo>
                    <a:pt x="96" y="314"/>
                    <a:pt x="1" y="545"/>
                    <a:pt x="1" y="1060"/>
                  </a:cubicBezTo>
                  <a:cubicBezTo>
                    <a:pt x="1" y="2178"/>
                    <a:pt x="1230" y="3966"/>
                    <a:pt x="2125" y="5083"/>
                  </a:cubicBezTo>
                  <a:cubicBezTo>
                    <a:pt x="3019" y="6201"/>
                    <a:pt x="8160" y="6649"/>
                    <a:pt x="8160" y="6649"/>
                  </a:cubicBezTo>
                  <a:cubicBezTo>
                    <a:pt x="8160" y="6649"/>
                    <a:pt x="8385" y="7087"/>
                    <a:pt x="8772" y="7807"/>
                  </a:cubicBezTo>
                  <a:cubicBezTo>
                    <a:pt x="9317" y="7090"/>
                    <a:pt x="10175" y="6361"/>
                    <a:pt x="11521" y="5788"/>
                  </a:cubicBezTo>
                  <a:cubicBezTo>
                    <a:pt x="10643" y="4687"/>
                    <a:pt x="9891" y="3572"/>
                    <a:pt x="9278" y="2736"/>
                  </a:cubicBezTo>
                  <a:cubicBezTo>
                    <a:pt x="8048" y="1060"/>
                    <a:pt x="7825" y="836"/>
                    <a:pt x="6149" y="724"/>
                  </a:cubicBezTo>
                  <a:cubicBezTo>
                    <a:pt x="4901" y="641"/>
                    <a:pt x="3901" y="1"/>
                    <a:pt x="3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2587;p54">
              <a:extLst>
                <a:ext uri="{FF2B5EF4-FFF2-40B4-BE49-F238E27FC236}">
                  <a16:creationId xmlns:a16="http://schemas.microsoft.com/office/drawing/2014/main" id="{09F64EB4-B8D6-4142-B64C-EFE30AFC0191}"/>
                </a:ext>
              </a:extLst>
            </p:cNvPr>
            <p:cNvSpPr/>
            <p:nvPr/>
          </p:nvSpPr>
          <p:spPr>
            <a:xfrm>
              <a:off x="7244366" y="3638674"/>
              <a:ext cx="212707" cy="146887"/>
            </a:xfrm>
            <a:custGeom>
              <a:avLst/>
              <a:gdLst/>
              <a:ahLst/>
              <a:cxnLst/>
              <a:rect l="l" t="t" r="r" b="b"/>
              <a:pathLst>
                <a:path w="12193" h="8420" extrusionOk="0">
                  <a:moveTo>
                    <a:pt x="3689" y="611"/>
                  </a:moveTo>
                  <a:cubicBezTo>
                    <a:pt x="3842" y="611"/>
                    <a:pt x="4195" y="743"/>
                    <a:pt x="4463" y="842"/>
                  </a:cubicBezTo>
                  <a:cubicBezTo>
                    <a:pt x="4997" y="1039"/>
                    <a:pt x="5661" y="1285"/>
                    <a:pt x="6432" y="1336"/>
                  </a:cubicBezTo>
                  <a:cubicBezTo>
                    <a:pt x="7986" y="1440"/>
                    <a:pt x="8141" y="1594"/>
                    <a:pt x="9336" y="3224"/>
                  </a:cubicBezTo>
                  <a:cubicBezTo>
                    <a:pt x="9521" y="3476"/>
                    <a:pt x="9720" y="3755"/>
                    <a:pt x="9931" y="4051"/>
                  </a:cubicBezTo>
                  <a:cubicBezTo>
                    <a:pt x="10354" y="4644"/>
                    <a:pt x="10825" y="5306"/>
                    <a:pt x="11344" y="5975"/>
                  </a:cubicBezTo>
                  <a:cubicBezTo>
                    <a:pt x="10443" y="6405"/>
                    <a:pt x="9702" y="6939"/>
                    <a:pt x="9132" y="7568"/>
                  </a:cubicBezTo>
                  <a:cubicBezTo>
                    <a:pt x="8881" y="7094"/>
                    <a:pt x="8738" y="6816"/>
                    <a:pt x="8738" y="6815"/>
                  </a:cubicBezTo>
                  <a:cubicBezTo>
                    <a:pt x="8689" y="6722"/>
                    <a:pt x="8596" y="6659"/>
                    <a:pt x="8492" y="6650"/>
                  </a:cubicBezTo>
                  <a:cubicBezTo>
                    <a:pt x="6554" y="6482"/>
                    <a:pt x="3260" y="5938"/>
                    <a:pt x="2668" y="5199"/>
                  </a:cubicBezTo>
                  <a:cubicBezTo>
                    <a:pt x="1381" y="3589"/>
                    <a:pt x="612" y="2157"/>
                    <a:pt x="612" y="1366"/>
                  </a:cubicBezTo>
                  <a:cubicBezTo>
                    <a:pt x="612" y="1031"/>
                    <a:pt x="658" y="938"/>
                    <a:pt x="654" y="928"/>
                  </a:cubicBezTo>
                  <a:lnTo>
                    <a:pt x="654" y="928"/>
                  </a:lnTo>
                  <a:cubicBezTo>
                    <a:pt x="662" y="926"/>
                    <a:pt x="671" y="925"/>
                    <a:pt x="681" y="925"/>
                  </a:cubicBezTo>
                  <a:cubicBezTo>
                    <a:pt x="908" y="925"/>
                    <a:pt x="1695" y="1395"/>
                    <a:pt x="2272" y="1742"/>
                  </a:cubicBezTo>
                  <a:cubicBezTo>
                    <a:pt x="3334" y="2378"/>
                    <a:pt x="4273" y="2509"/>
                    <a:pt x="4865" y="2509"/>
                  </a:cubicBezTo>
                  <a:cubicBezTo>
                    <a:pt x="5257" y="2509"/>
                    <a:pt x="5497" y="2452"/>
                    <a:pt x="5521" y="2446"/>
                  </a:cubicBezTo>
                  <a:cubicBezTo>
                    <a:pt x="5671" y="2408"/>
                    <a:pt x="5770" y="2264"/>
                    <a:pt x="5751" y="2112"/>
                  </a:cubicBezTo>
                  <a:cubicBezTo>
                    <a:pt x="5732" y="1958"/>
                    <a:pt x="5602" y="1842"/>
                    <a:pt x="5447" y="1842"/>
                  </a:cubicBezTo>
                  <a:cubicBezTo>
                    <a:pt x="5249" y="1842"/>
                    <a:pt x="4667" y="1807"/>
                    <a:pt x="4353" y="1651"/>
                  </a:cubicBezTo>
                  <a:cubicBezTo>
                    <a:pt x="3751" y="1349"/>
                    <a:pt x="3487" y="1126"/>
                    <a:pt x="3635" y="620"/>
                  </a:cubicBezTo>
                  <a:cubicBezTo>
                    <a:pt x="3648" y="614"/>
                    <a:pt x="3666" y="611"/>
                    <a:pt x="3689" y="611"/>
                  </a:cubicBezTo>
                  <a:close/>
                  <a:moveTo>
                    <a:pt x="3684" y="1"/>
                  </a:moveTo>
                  <a:cubicBezTo>
                    <a:pt x="3568" y="1"/>
                    <a:pt x="3460" y="22"/>
                    <a:pt x="3360" y="73"/>
                  </a:cubicBezTo>
                  <a:cubicBezTo>
                    <a:pt x="3199" y="155"/>
                    <a:pt x="3088" y="299"/>
                    <a:pt x="3031" y="500"/>
                  </a:cubicBezTo>
                  <a:cubicBezTo>
                    <a:pt x="2906" y="934"/>
                    <a:pt x="2997" y="1265"/>
                    <a:pt x="3177" y="1520"/>
                  </a:cubicBezTo>
                  <a:cubicBezTo>
                    <a:pt x="2974" y="1431"/>
                    <a:pt x="2777" y="1329"/>
                    <a:pt x="2587" y="1215"/>
                  </a:cubicBezTo>
                  <a:cubicBezTo>
                    <a:pt x="1620" y="634"/>
                    <a:pt x="1062" y="314"/>
                    <a:pt x="664" y="314"/>
                  </a:cubicBezTo>
                  <a:cubicBezTo>
                    <a:pt x="552" y="314"/>
                    <a:pt x="453" y="339"/>
                    <a:pt x="361" y="391"/>
                  </a:cubicBezTo>
                  <a:cubicBezTo>
                    <a:pt x="43" y="571"/>
                    <a:pt x="1" y="985"/>
                    <a:pt x="1" y="1366"/>
                  </a:cubicBezTo>
                  <a:cubicBezTo>
                    <a:pt x="1" y="2651"/>
                    <a:pt x="1373" y="4557"/>
                    <a:pt x="2191" y="5581"/>
                  </a:cubicBezTo>
                  <a:cubicBezTo>
                    <a:pt x="3074" y="6686"/>
                    <a:pt x="7263" y="7147"/>
                    <a:pt x="8270" y="7244"/>
                  </a:cubicBezTo>
                  <a:cubicBezTo>
                    <a:pt x="8368" y="7431"/>
                    <a:pt x="8553" y="7783"/>
                    <a:pt x="8808" y="8257"/>
                  </a:cubicBezTo>
                  <a:cubicBezTo>
                    <a:pt x="8856" y="8349"/>
                    <a:pt x="8949" y="8410"/>
                    <a:pt x="9053" y="8418"/>
                  </a:cubicBezTo>
                  <a:cubicBezTo>
                    <a:pt x="9061" y="8419"/>
                    <a:pt x="9069" y="8419"/>
                    <a:pt x="9077" y="8419"/>
                  </a:cubicBezTo>
                  <a:cubicBezTo>
                    <a:pt x="9173" y="8419"/>
                    <a:pt x="9263" y="8375"/>
                    <a:pt x="9320" y="8298"/>
                  </a:cubicBezTo>
                  <a:cubicBezTo>
                    <a:pt x="9922" y="7509"/>
                    <a:pt x="10806" y="6862"/>
                    <a:pt x="11948" y="6375"/>
                  </a:cubicBezTo>
                  <a:cubicBezTo>
                    <a:pt x="12134" y="6296"/>
                    <a:pt x="12193" y="6062"/>
                    <a:pt x="12067" y="5903"/>
                  </a:cubicBezTo>
                  <a:cubicBezTo>
                    <a:pt x="11461" y="5143"/>
                    <a:pt x="10913" y="4374"/>
                    <a:pt x="10430" y="3696"/>
                  </a:cubicBezTo>
                  <a:cubicBezTo>
                    <a:pt x="10218" y="3398"/>
                    <a:pt x="10018" y="3116"/>
                    <a:pt x="9831" y="2861"/>
                  </a:cubicBezTo>
                  <a:cubicBezTo>
                    <a:pt x="8590" y="1169"/>
                    <a:pt x="8299" y="848"/>
                    <a:pt x="6475" y="725"/>
                  </a:cubicBezTo>
                  <a:cubicBezTo>
                    <a:pt x="5791" y="679"/>
                    <a:pt x="5173" y="451"/>
                    <a:pt x="4677" y="267"/>
                  </a:cubicBezTo>
                  <a:cubicBezTo>
                    <a:pt x="4277" y="120"/>
                    <a:pt x="3956" y="1"/>
                    <a:pt x="3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0765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088"/>
                                        </p:tgtEl>
                                        <p:attrNameLst>
                                          <p:attrName>style.visibility</p:attrName>
                                        </p:attrNameLst>
                                      </p:cBhvr>
                                      <p:to>
                                        <p:strVal val="visible"/>
                                      </p:to>
                                    </p:set>
                                    <p:anim calcmode="lin" valueType="num">
                                      <p:cBhvr additive="base">
                                        <p:cTn id="7" dur="500" fill="hold"/>
                                        <p:tgtEl>
                                          <p:spTgt spid="2088"/>
                                        </p:tgtEl>
                                        <p:attrNameLst>
                                          <p:attrName>ppt_x</p:attrName>
                                        </p:attrNameLst>
                                      </p:cBhvr>
                                      <p:tavLst>
                                        <p:tav tm="0">
                                          <p:val>
                                            <p:strVal val="0-#ppt_w/2"/>
                                          </p:val>
                                        </p:tav>
                                        <p:tav tm="100000">
                                          <p:val>
                                            <p:strVal val="#ppt_x"/>
                                          </p:val>
                                        </p:tav>
                                      </p:tavLst>
                                    </p:anim>
                                    <p:anim calcmode="lin" valueType="num">
                                      <p:cBhvr additive="base">
                                        <p:cTn id="8" dur="500" fill="hold"/>
                                        <p:tgtEl>
                                          <p:spTgt spid="208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086"/>
                                        </p:tgtEl>
                                        <p:attrNameLst>
                                          <p:attrName>style.visibility</p:attrName>
                                        </p:attrNameLst>
                                      </p:cBhvr>
                                      <p:to>
                                        <p:strVal val="visible"/>
                                      </p:to>
                                    </p:set>
                                    <p:anim calcmode="lin" valueType="num">
                                      <p:cBhvr additive="base">
                                        <p:cTn id="12" dur="500" fill="hold"/>
                                        <p:tgtEl>
                                          <p:spTgt spid="2086"/>
                                        </p:tgtEl>
                                        <p:attrNameLst>
                                          <p:attrName>ppt_x</p:attrName>
                                        </p:attrNameLst>
                                      </p:cBhvr>
                                      <p:tavLst>
                                        <p:tav tm="0">
                                          <p:val>
                                            <p:strVal val="0-#ppt_w/2"/>
                                          </p:val>
                                        </p:tav>
                                        <p:tav tm="100000">
                                          <p:val>
                                            <p:strVal val="#ppt_x"/>
                                          </p:val>
                                        </p:tav>
                                      </p:tavLst>
                                    </p:anim>
                                    <p:anim calcmode="lin" valueType="num">
                                      <p:cBhvr additive="base">
                                        <p:cTn id="13" dur="500" fill="hold"/>
                                        <p:tgtEl>
                                          <p:spTgt spid="208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6" presetClass="entr" presetSubtype="21" fill="hold" nodeType="afterEffect">
                                  <p:stCondLst>
                                    <p:cond delay="0"/>
                                  </p:stCondLst>
                                  <p:childTnLst>
                                    <p:set>
                                      <p:cBhvr>
                                        <p:cTn id="16" dur="1" fill="hold">
                                          <p:stCondLst>
                                            <p:cond delay="0"/>
                                          </p:stCondLst>
                                        </p:cTn>
                                        <p:tgtEl>
                                          <p:spTgt spid="87"/>
                                        </p:tgtEl>
                                        <p:attrNameLst>
                                          <p:attrName>style.visibility</p:attrName>
                                        </p:attrNameLst>
                                      </p:cBhvr>
                                      <p:to>
                                        <p:strVal val="visible"/>
                                      </p:to>
                                    </p:set>
                                    <p:animEffect transition="in" filter="barn(inVertical)">
                                      <p:cBhvr>
                                        <p:cTn id="17"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6" grpId="0"/>
      <p:bldP spid="2088"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1"/>
        <p:cNvGrpSpPr/>
        <p:nvPr/>
      </p:nvGrpSpPr>
      <p:grpSpPr>
        <a:xfrm>
          <a:off x="0" y="0"/>
          <a:ext cx="0" cy="0"/>
          <a:chOff x="0" y="0"/>
          <a:chExt cx="0" cy="0"/>
        </a:xfrm>
      </p:grpSpPr>
      <p:sp>
        <p:nvSpPr>
          <p:cNvPr id="912" name="Google Shape;912;p38"/>
          <p:cNvSpPr txBox="1">
            <a:spLocks noGrp="1"/>
          </p:cNvSpPr>
          <p:nvPr>
            <p:ph type="title"/>
          </p:nvPr>
        </p:nvSpPr>
        <p:spPr>
          <a:xfrm>
            <a:off x="390031" y="338175"/>
            <a:ext cx="6084000" cy="539700"/>
          </a:xfrm>
          <a:prstGeom prst="rect">
            <a:avLst/>
          </a:prstGeom>
        </p:spPr>
        <p:txBody>
          <a:bodyPr spcFirstLastPara="1" wrap="square" lIns="91425" tIns="91425" rIns="91425" bIns="91425" anchor="t" anchorCtr="0">
            <a:noAutofit/>
          </a:bodyPr>
          <a:lstStyle/>
          <a:p>
            <a:r>
              <a:rPr lang="en" dirty="0"/>
              <a:t>How Iris recognition work?</a:t>
            </a:r>
          </a:p>
        </p:txBody>
      </p:sp>
      <p:sp>
        <p:nvSpPr>
          <p:cNvPr id="913" name="Google Shape;913;p38"/>
          <p:cNvSpPr txBox="1">
            <a:spLocks noGrp="1"/>
          </p:cNvSpPr>
          <p:nvPr>
            <p:ph type="body" idx="1"/>
          </p:nvPr>
        </p:nvSpPr>
        <p:spPr>
          <a:xfrm>
            <a:off x="4028812" y="1669794"/>
            <a:ext cx="5003526" cy="1816346"/>
          </a:xfrm>
          <a:prstGeom prst="rect">
            <a:avLst/>
          </a:prstGeom>
        </p:spPr>
        <p:txBody>
          <a:bodyPr spcFirstLastPara="1" wrap="square" lIns="91425" tIns="91425" rIns="91425" bIns="91425" anchor="t" anchorCtr="0">
            <a:noAutofit/>
          </a:bodyPr>
          <a:lstStyle/>
          <a:p>
            <a:pPr marL="0" indent="0">
              <a:spcAft>
                <a:spcPts val="1600"/>
              </a:spcAft>
              <a:buNone/>
            </a:pPr>
            <a:r>
              <a:rPr lang="en-US" dirty="0"/>
              <a:t>To conduct an eye scan, the technology used for the scan directs infrared light into the eye at wavelengths smaller than visible light. These wavelengths allow the scanner to see more delicate patterns in the iris consisting of approximately 240 different features that, together, comprise a unique digital representation of the user</a:t>
            </a:r>
          </a:p>
        </p:txBody>
      </p:sp>
      <p:sp>
        <p:nvSpPr>
          <p:cNvPr id="918" name="Google Shape;918;p38"/>
          <p:cNvSpPr/>
          <p:nvPr/>
        </p:nvSpPr>
        <p:spPr>
          <a:xfrm>
            <a:off x="167121" y="2153168"/>
            <a:ext cx="3547269" cy="2742642"/>
          </a:xfrm>
          <a:custGeom>
            <a:avLst/>
            <a:gdLst/>
            <a:ahLst/>
            <a:cxnLst/>
            <a:rect l="l" t="t" r="r" b="b"/>
            <a:pathLst>
              <a:path w="203311" h="157194" extrusionOk="0">
                <a:moveTo>
                  <a:pt x="100885" y="1"/>
                </a:moveTo>
                <a:cubicBezTo>
                  <a:pt x="92874" y="1"/>
                  <a:pt x="84783" y="1283"/>
                  <a:pt x="76806" y="4068"/>
                </a:cubicBezTo>
                <a:cubicBezTo>
                  <a:pt x="49058" y="13751"/>
                  <a:pt x="26114" y="37738"/>
                  <a:pt x="13638" y="64467"/>
                </a:cubicBezTo>
                <a:cubicBezTo>
                  <a:pt x="4861" y="83276"/>
                  <a:pt x="0" y="107645"/>
                  <a:pt x="5342" y="128126"/>
                </a:cubicBezTo>
                <a:cubicBezTo>
                  <a:pt x="9982" y="145910"/>
                  <a:pt x="24797" y="153812"/>
                  <a:pt x="41740" y="155082"/>
                </a:cubicBezTo>
                <a:cubicBezTo>
                  <a:pt x="48780" y="155610"/>
                  <a:pt x="55827" y="155798"/>
                  <a:pt x="62878" y="155798"/>
                </a:cubicBezTo>
                <a:cubicBezTo>
                  <a:pt x="80424" y="155798"/>
                  <a:pt x="97992" y="154632"/>
                  <a:pt x="115534" y="154632"/>
                </a:cubicBezTo>
                <a:cubicBezTo>
                  <a:pt x="117772" y="154632"/>
                  <a:pt x="120009" y="154651"/>
                  <a:pt x="122246" y="154694"/>
                </a:cubicBezTo>
                <a:cubicBezTo>
                  <a:pt x="132898" y="154898"/>
                  <a:pt x="146681" y="157193"/>
                  <a:pt x="159730" y="157193"/>
                </a:cubicBezTo>
                <a:cubicBezTo>
                  <a:pt x="169995" y="157193"/>
                  <a:pt x="179806" y="155773"/>
                  <a:pt x="187279" y="150796"/>
                </a:cubicBezTo>
                <a:cubicBezTo>
                  <a:pt x="203310" y="140121"/>
                  <a:pt x="202308" y="116877"/>
                  <a:pt x="200551" y="99803"/>
                </a:cubicBezTo>
                <a:cubicBezTo>
                  <a:pt x="197934" y="74371"/>
                  <a:pt x="185913" y="50155"/>
                  <a:pt x="168784" y="31885"/>
                </a:cubicBezTo>
                <a:cubicBezTo>
                  <a:pt x="151059" y="12980"/>
                  <a:pt x="126371" y="1"/>
                  <a:pt x="100885" y="1"/>
                </a:cubicBezTo>
                <a:close/>
              </a:path>
            </a:pathLst>
          </a:custGeom>
          <a:gradFill>
            <a:gsLst>
              <a:gs pos="0">
                <a:srgbClr val="8BE3FF"/>
              </a:gs>
              <a:gs pos="100000">
                <a:srgbClr val="FFCAE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roup 6">
            <a:extLst>
              <a:ext uri="{FF2B5EF4-FFF2-40B4-BE49-F238E27FC236}">
                <a16:creationId xmlns:a16="http://schemas.microsoft.com/office/drawing/2014/main" id="{95C7892D-56F5-4B07-9042-3871CD8907C1}"/>
              </a:ext>
            </a:extLst>
          </p:cNvPr>
          <p:cNvGrpSpPr/>
          <p:nvPr/>
        </p:nvGrpSpPr>
        <p:grpSpPr>
          <a:xfrm>
            <a:off x="1049303" y="1272667"/>
            <a:ext cx="2006140" cy="1214503"/>
            <a:chOff x="2360770" y="963535"/>
            <a:chExt cx="2006140" cy="1214503"/>
          </a:xfrm>
        </p:grpSpPr>
        <p:sp>
          <p:nvSpPr>
            <p:cNvPr id="926" name="Google Shape;926;p38"/>
            <p:cNvSpPr/>
            <p:nvPr/>
          </p:nvSpPr>
          <p:spPr>
            <a:xfrm>
              <a:off x="2365706" y="1012877"/>
              <a:ext cx="1993797" cy="1160241"/>
            </a:xfrm>
            <a:custGeom>
              <a:avLst/>
              <a:gdLst/>
              <a:ahLst/>
              <a:cxnLst/>
              <a:rect l="l" t="t" r="r" b="b"/>
              <a:pathLst>
                <a:path w="114274" h="66499" extrusionOk="0">
                  <a:moveTo>
                    <a:pt x="42288" y="0"/>
                  </a:moveTo>
                  <a:cubicBezTo>
                    <a:pt x="26420" y="0"/>
                    <a:pt x="13558" y="12863"/>
                    <a:pt x="13558" y="28729"/>
                  </a:cubicBezTo>
                  <a:cubicBezTo>
                    <a:pt x="13558" y="29083"/>
                    <a:pt x="13571" y="29434"/>
                    <a:pt x="13586" y="29784"/>
                  </a:cubicBezTo>
                  <a:cubicBezTo>
                    <a:pt x="5746" y="32019"/>
                    <a:pt x="1" y="39220"/>
                    <a:pt x="1" y="47776"/>
                  </a:cubicBezTo>
                  <a:cubicBezTo>
                    <a:pt x="1" y="57237"/>
                    <a:pt x="7026" y="65038"/>
                    <a:pt x="16141" y="66299"/>
                  </a:cubicBezTo>
                  <a:lnTo>
                    <a:pt x="16141" y="66498"/>
                  </a:lnTo>
                  <a:lnTo>
                    <a:pt x="100715" y="66498"/>
                  </a:lnTo>
                  <a:cubicBezTo>
                    <a:pt x="108204" y="66498"/>
                    <a:pt x="114274" y="60428"/>
                    <a:pt x="114274" y="52940"/>
                  </a:cubicBezTo>
                  <a:cubicBezTo>
                    <a:pt x="114274" y="45762"/>
                    <a:pt x="108690" y="39901"/>
                    <a:pt x="101632" y="39428"/>
                  </a:cubicBezTo>
                  <a:cubicBezTo>
                    <a:pt x="101868" y="38157"/>
                    <a:pt x="102007" y="36849"/>
                    <a:pt x="102007" y="35509"/>
                  </a:cubicBezTo>
                  <a:cubicBezTo>
                    <a:pt x="102007" y="23742"/>
                    <a:pt x="92468" y="14203"/>
                    <a:pt x="80702" y="14203"/>
                  </a:cubicBezTo>
                  <a:cubicBezTo>
                    <a:pt x="76318" y="14203"/>
                    <a:pt x="72247" y="15530"/>
                    <a:pt x="68859" y="17800"/>
                  </a:cubicBezTo>
                  <a:cubicBezTo>
                    <a:pt x="64559" y="7355"/>
                    <a:pt x="54284" y="0"/>
                    <a:pt x="422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2360770" y="1007939"/>
              <a:ext cx="2003672" cy="1170099"/>
            </a:xfrm>
            <a:custGeom>
              <a:avLst/>
              <a:gdLst/>
              <a:ahLst/>
              <a:cxnLst/>
              <a:rect l="l" t="t" r="r" b="b"/>
              <a:pathLst>
                <a:path w="114840" h="67064" extrusionOk="0">
                  <a:moveTo>
                    <a:pt x="42571" y="567"/>
                  </a:moveTo>
                  <a:cubicBezTo>
                    <a:pt x="54145" y="567"/>
                    <a:pt x="64472" y="7484"/>
                    <a:pt x="68881" y="18190"/>
                  </a:cubicBezTo>
                  <a:cubicBezTo>
                    <a:pt x="68914" y="18269"/>
                    <a:pt x="68979" y="18328"/>
                    <a:pt x="69061" y="18353"/>
                  </a:cubicBezTo>
                  <a:cubicBezTo>
                    <a:pt x="69087" y="18361"/>
                    <a:pt x="69114" y="18365"/>
                    <a:pt x="69142" y="18365"/>
                  </a:cubicBezTo>
                  <a:cubicBezTo>
                    <a:pt x="69197" y="18365"/>
                    <a:pt x="69252" y="18349"/>
                    <a:pt x="69300" y="18318"/>
                  </a:cubicBezTo>
                  <a:cubicBezTo>
                    <a:pt x="72765" y="15996"/>
                    <a:pt x="76805" y="14769"/>
                    <a:pt x="80985" y="14769"/>
                  </a:cubicBezTo>
                  <a:cubicBezTo>
                    <a:pt x="92576" y="14769"/>
                    <a:pt x="102007" y="24200"/>
                    <a:pt x="102007" y="35792"/>
                  </a:cubicBezTo>
                  <a:cubicBezTo>
                    <a:pt x="102007" y="37055"/>
                    <a:pt x="101885" y="38320"/>
                    <a:pt x="101636" y="39660"/>
                  </a:cubicBezTo>
                  <a:cubicBezTo>
                    <a:pt x="101605" y="39827"/>
                    <a:pt x="101727" y="39983"/>
                    <a:pt x="101895" y="39994"/>
                  </a:cubicBezTo>
                  <a:cubicBezTo>
                    <a:pt x="108837" y="40459"/>
                    <a:pt x="114274" y="46270"/>
                    <a:pt x="114274" y="53223"/>
                  </a:cubicBezTo>
                  <a:cubicBezTo>
                    <a:pt x="114274" y="60544"/>
                    <a:pt x="108318" y="66499"/>
                    <a:pt x="100998" y="66499"/>
                  </a:cubicBezTo>
                  <a:lnTo>
                    <a:pt x="16693" y="66499"/>
                  </a:lnTo>
                  <a:cubicBezTo>
                    <a:pt x="16661" y="66394"/>
                    <a:pt x="16571" y="66318"/>
                    <a:pt x="16463" y="66303"/>
                  </a:cubicBezTo>
                  <a:cubicBezTo>
                    <a:pt x="7400" y="65050"/>
                    <a:pt x="566" y="57206"/>
                    <a:pt x="566" y="48059"/>
                  </a:cubicBezTo>
                  <a:cubicBezTo>
                    <a:pt x="566" y="39872"/>
                    <a:pt x="6068" y="32586"/>
                    <a:pt x="13946" y="30339"/>
                  </a:cubicBezTo>
                  <a:cubicBezTo>
                    <a:pt x="14071" y="30304"/>
                    <a:pt x="14155" y="30187"/>
                    <a:pt x="14150" y="30057"/>
                  </a:cubicBezTo>
                  <a:lnTo>
                    <a:pt x="14147" y="29963"/>
                  </a:lnTo>
                  <a:cubicBezTo>
                    <a:pt x="14136" y="29648"/>
                    <a:pt x="14124" y="29332"/>
                    <a:pt x="14124" y="29013"/>
                  </a:cubicBezTo>
                  <a:cubicBezTo>
                    <a:pt x="14124" y="13328"/>
                    <a:pt x="26885" y="567"/>
                    <a:pt x="42571" y="567"/>
                  </a:cubicBezTo>
                  <a:close/>
                  <a:moveTo>
                    <a:pt x="42571" y="0"/>
                  </a:moveTo>
                  <a:cubicBezTo>
                    <a:pt x="26573" y="0"/>
                    <a:pt x="13558" y="13015"/>
                    <a:pt x="13558" y="29012"/>
                  </a:cubicBezTo>
                  <a:cubicBezTo>
                    <a:pt x="13558" y="29296"/>
                    <a:pt x="13566" y="29576"/>
                    <a:pt x="13577" y="29857"/>
                  </a:cubicBezTo>
                  <a:cubicBezTo>
                    <a:pt x="5571" y="32243"/>
                    <a:pt x="0" y="39694"/>
                    <a:pt x="0" y="48059"/>
                  </a:cubicBezTo>
                  <a:cubicBezTo>
                    <a:pt x="0" y="57406"/>
                    <a:pt x="6925" y="65431"/>
                    <a:pt x="16144" y="66828"/>
                  </a:cubicBezTo>
                  <a:cubicBezTo>
                    <a:pt x="16167" y="66964"/>
                    <a:pt x="16286" y="67064"/>
                    <a:pt x="16424" y="67064"/>
                  </a:cubicBezTo>
                  <a:lnTo>
                    <a:pt x="100998" y="67064"/>
                  </a:lnTo>
                  <a:cubicBezTo>
                    <a:pt x="108630" y="67064"/>
                    <a:pt x="114840" y="60856"/>
                    <a:pt x="114840" y="53223"/>
                  </a:cubicBezTo>
                  <a:cubicBezTo>
                    <a:pt x="114840" y="46078"/>
                    <a:pt x="109335" y="40091"/>
                    <a:pt x="102248" y="39454"/>
                  </a:cubicBezTo>
                  <a:cubicBezTo>
                    <a:pt x="102465" y="38205"/>
                    <a:pt x="102573" y="36975"/>
                    <a:pt x="102573" y="35791"/>
                  </a:cubicBezTo>
                  <a:cubicBezTo>
                    <a:pt x="102573" y="23888"/>
                    <a:pt x="92889" y="14204"/>
                    <a:pt x="80986" y="14204"/>
                  </a:cubicBezTo>
                  <a:cubicBezTo>
                    <a:pt x="76807" y="14204"/>
                    <a:pt x="72766" y="15397"/>
                    <a:pt x="69272" y="17659"/>
                  </a:cubicBezTo>
                  <a:cubicBezTo>
                    <a:pt x="64702" y="6921"/>
                    <a:pt x="54260" y="0"/>
                    <a:pt x="42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2373113" y="975853"/>
              <a:ext cx="1993797" cy="1160259"/>
            </a:xfrm>
            <a:custGeom>
              <a:avLst/>
              <a:gdLst/>
              <a:ahLst/>
              <a:cxnLst/>
              <a:rect l="l" t="t" r="r" b="b"/>
              <a:pathLst>
                <a:path w="114274" h="66500" extrusionOk="0">
                  <a:moveTo>
                    <a:pt x="42288" y="1"/>
                  </a:moveTo>
                  <a:cubicBezTo>
                    <a:pt x="26420" y="1"/>
                    <a:pt x="13558" y="12864"/>
                    <a:pt x="13558" y="28731"/>
                  </a:cubicBezTo>
                  <a:cubicBezTo>
                    <a:pt x="13558" y="29084"/>
                    <a:pt x="13571" y="29434"/>
                    <a:pt x="13586" y="29785"/>
                  </a:cubicBezTo>
                  <a:cubicBezTo>
                    <a:pt x="5746" y="32020"/>
                    <a:pt x="1" y="39220"/>
                    <a:pt x="1" y="47776"/>
                  </a:cubicBezTo>
                  <a:cubicBezTo>
                    <a:pt x="1" y="57239"/>
                    <a:pt x="7026" y="65040"/>
                    <a:pt x="16141" y="66301"/>
                  </a:cubicBezTo>
                  <a:lnTo>
                    <a:pt x="16141" y="66500"/>
                  </a:lnTo>
                  <a:lnTo>
                    <a:pt x="100715" y="66500"/>
                  </a:lnTo>
                  <a:cubicBezTo>
                    <a:pt x="108204" y="66500"/>
                    <a:pt x="114274" y="60430"/>
                    <a:pt x="114274" y="52941"/>
                  </a:cubicBezTo>
                  <a:cubicBezTo>
                    <a:pt x="114274" y="45762"/>
                    <a:pt x="108690" y="39903"/>
                    <a:pt x="101632" y="39430"/>
                  </a:cubicBezTo>
                  <a:cubicBezTo>
                    <a:pt x="101868" y="38157"/>
                    <a:pt x="102007" y="36851"/>
                    <a:pt x="102007" y="35510"/>
                  </a:cubicBezTo>
                  <a:cubicBezTo>
                    <a:pt x="102007" y="23743"/>
                    <a:pt x="92468" y="14205"/>
                    <a:pt x="80702" y="14205"/>
                  </a:cubicBezTo>
                  <a:cubicBezTo>
                    <a:pt x="76318" y="14205"/>
                    <a:pt x="72247" y="15531"/>
                    <a:pt x="68859" y="17800"/>
                  </a:cubicBezTo>
                  <a:cubicBezTo>
                    <a:pt x="64559" y="7355"/>
                    <a:pt x="54284" y="1"/>
                    <a:pt x="42288" y="1"/>
                  </a:cubicBezTo>
                  <a:close/>
                </a:path>
              </a:pathLst>
            </a:custGeom>
            <a:gradFill>
              <a:gsLst>
                <a:gs pos="0">
                  <a:srgbClr val="FFCAE2"/>
                </a:gs>
                <a:gs pos="100000">
                  <a:schemeClr val="accent6">
                    <a:lumMod val="60000"/>
                    <a:lumOff val="40000"/>
                  </a:scheme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2360770" y="963535"/>
              <a:ext cx="2003671" cy="1170117"/>
            </a:xfrm>
            <a:custGeom>
              <a:avLst/>
              <a:gdLst/>
              <a:ahLst/>
              <a:cxnLst/>
              <a:rect l="l" t="t" r="r" b="b"/>
              <a:pathLst>
                <a:path w="114840" h="67065" extrusionOk="0">
                  <a:moveTo>
                    <a:pt x="42571" y="565"/>
                  </a:moveTo>
                  <a:cubicBezTo>
                    <a:pt x="54145" y="565"/>
                    <a:pt x="64472" y="7484"/>
                    <a:pt x="68881" y="18190"/>
                  </a:cubicBezTo>
                  <a:cubicBezTo>
                    <a:pt x="68914" y="18269"/>
                    <a:pt x="68979" y="18329"/>
                    <a:pt x="69061" y="18353"/>
                  </a:cubicBezTo>
                  <a:cubicBezTo>
                    <a:pt x="69087" y="18361"/>
                    <a:pt x="69115" y="18365"/>
                    <a:pt x="69142" y="18365"/>
                  </a:cubicBezTo>
                  <a:cubicBezTo>
                    <a:pt x="69197" y="18365"/>
                    <a:pt x="69253" y="18349"/>
                    <a:pt x="69300" y="18318"/>
                  </a:cubicBezTo>
                  <a:cubicBezTo>
                    <a:pt x="72765" y="15995"/>
                    <a:pt x="76805" y="14770"/>
                    <a:pt x="80985" y="14770"/>
                  </a:cubicBezTo>
                  <a:cubicBezTo>
                    <a:pt x="92576" y="14770"/>
                    <a:pt x="102007" y="24200"/>
                    <a:pt x="102007" y="35792"/>
                  </a:cubicBezTo>
                  <a:cubicBezTo>
                    <a:pt x="102007" y="37055"/>
                    <a:pt x="101885" y="38320"/>
                    <a:pt x="101636" y="39660"/>
                  </a:cubicBezTo>
                  <a:cubicBezTo>
                    <a:pt x="101605" y="39826"/>
                    <a:pt x="101727" y="39983"/>
                    <a:pt x="101895" y="39994"/>
                  </a:cubicBezTo>
                  <a:cubicBezTo>
                    <a:pt x="108837" y="40459"/>
                    <a:pt x="114274" y="46269"/>
                    <a:pt x="114274" y="53223"/>
                  </a:cubicBezTo>
                  <a:cubicBezTo>
                    <a:pt x="114274" y="60543"/>
                    <a:pt x="108318" y="66498"/>
                    <a:pt x="100998" y="66498"/>
                  </a:cubicBezTo>
                  <a:lnTo>
                    <a:pt x="16693" y="66498"/>
                  </a:lnTo>
                  <a:cubicBezTo>
                    <a:pt x="16661" y="66394"/>
                    <a:pt x="16571" y="66318"/>
                    <a:pt x="16463" y="66302"/>
                  </a:cubicBezTo>
                  <a:cubicBezTo>
                    <a:pt x="7400" y="65049"/>
                    <a:pt x="566" y="57205"/>
                    <a:pt x="566" y="48058"/>
                  </a:cubicBezTo>
                  <a:cubicBezTo>
                    <a:pt x="566" y="39872"/>
                    <a:pt x="6068" y="32586"/>
                    <a:pt x="13946" y="30339"/>
                  </a:cubicBezTo>
                  <a:cubicBezTo>
                    <a:pt x="14071" y="30303"/>
                    <a:pt x="14155" y="30187"/>
                    <a:pt x="14150" y="30056"/>
                  </a:cubicBezTo>
                  <a:lnTo>
                    <a:pt x="14147" y="29963"/>
                  </a:lnTo>
                  <a:cubicBezTo>
                    <a:pt x="14136" y="29648"/>
                    <a:pt x="14124" y="29331"/>
                    <a:pt x="14124" y="29013"/>
                  </a:cubicBezTo>
                  <a:cubicBezTo>
                    <a:pt x="14124" y="13327"/>
                    <a:pt x="26885" y="565"/>
                    <a:pt x="42571" y="565"/>
                  </a:cubicBezTo>
                  <a:close/>
                  <a:moveTo>
                    <a:pt x="42571" y="0"/>
                  </a:moveTo>
                  <a:cubicBezTo>
                    <a:pt x="26574" y="0"/>
                    <a:pt x="13559" y="13015"/>
                    <a:pt x="13558" y="29013"/>
                  </a:cubicBezTo>
                  <a:cubicBezTo>
                    <a:pt x="13558" y="29296"/>
                    <a:pt x="13566" y="29576"/>
                    <a:pt x="13577" y="29857"/>
                  </a:cubicBezTo>
                  <a:cubicBezTo>
                    <a:pt x="5571" y="32242"/>
                    <a:pt x="0" y="39695"/>
                    <a:pt x="0" y="48058"/>
                  </a:cubicBezTo>
                  <a:cubicBezTo>
                    <a:pt x="0" y="57405"/>
                    <a:pt x="6925" y="65431"/>
                    <a:pt x="16144" y="66827"/>
                  </a:cubicBezTo>
                  <a:cubicBezTo>
                    <a:pt x="16167" y="66964"/>
                    <a:pt x="16286" y="67063"/>
                    <a:pt x="16424" y="67064"/>
                  </a:cubicBezTo>
                  <a:lnTo>
                    <a:pt x="100998" y="67064"/>
                  </a:lnTo>
                  <a:cubicBezTo>
                    <a:pt x="108630" y="67064"/>
                    <a:pt x="114840" y="60855"/>
                    <a:pt x="114840" y="53223"/>
                  </a:cubicBezTo>
                  <a:cubicBezTo>
                    <a:pt x="114840" y="46079"/>
                    <a:pt x="109335" y="40090"/>
                    <a:pt x="102248" y="39455"/>
                  </a:cubicBezTo>
                  <a:cubicBezTo>
                    <a:pt x="102465" y="38205"/>
                    <a:pt x="102573" y="36974"/>
                    <a:pt x="102573" y="35792"/>
                  </a:cubicBezTo>
                  <a:cubicBezTo>
                    <a:pt x="102573" y="23888"/>
                    <a:pt x="92889" y="14203"/>
                    <a:pt x="80986" y="14203"/>
                  </a:cubicBezTo>
                  <a:cubicBezTo>
                    <a:pt x="76807" y="14203"/>
                    <a:pt x="72766" y="15397"/>
                    <a:pt x="69272" y="17659"/>
                  </a:cubicBezTo>
                  <a:cubicBezTo>
                    <a:pt x="64703" y="6920"/>
                    <a:pt x="54260" y="0"/>
                    <a:pt x="42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roup 7">
            <a:extLst>
              <a:ext uri="{FF2B5EF4-FFF2-40B4-BE49-F238E27FC236}">
                <a16:creationId xmlns:a16="http://schemas.microsoft.com/office/drawing/2014/main" id="{DDC70AF8-33BA-43BD-8DDD-4FCD6DC2BD0A}"/>
              </a:ext>
            </a:extLst>
          </p:cNvPr>
          <p:cNvGrpSpPr/>
          <p:nvPr/>
        </p:nvGrpSpPr>
        <p:grpSpPr>
          <a:xfrm>
            <a:off x="1596061" y="2017492"/>
            <a:ext cx="537542" cy="850583"/>
            <a:chOff x="1310441" y="1909057"/>
            <a:chExt cx="537542" cy="850583"/>
          </a:xfrm>
        </p:grpSpPr>
        <p:sp>
          <p:nvSpPr>
            <p:cNvPr id="992" name="Google Shape;992;p38"/>
            <p:cNvSpPr/>
            <p:nvPr/>
          </p:nvSpPr>
          <p:spPr>
            <a:xfrm>
              <a:off x="1319680" y="1918845"/>
              <a:ext cx="519727" cy="819631"/>
            </a:xfrm>
            <a:custGeom>
              <a:avLst/>
              <a:gdLst/>
              <a:ahLst/>
              <a:cxnLst/>
              <a:rect l="l" t="t" r="r" b="b"/>
              <a:pathLst>
                <a:path w="29788" h="46977" extrusionOk="0">
                  <a:moveTo>
                    <a:pt x="14894" y="1"/>
                  </a:moveTo>
                  <a:lnTo>
                    <a:pt x="0" y="18750"/>
                  </a:lnTo>
                  <a:lnTo>
                    <a:pt x="5827" y="18750"/>
                  </a:lnTo>
                  <a:lnTo>
                    <a:pt x="5827" y="46977"/>
                  </a:lnTo>
                  <a:lnTo>
                    <a:pt x="23962" y="46977"/>
                  </a:lnTo>
                  <a:lnTo>
                    <a:pt x="23962" y="18750"/>
                  </a:lnTo>
                  <a:lnTo>
                    <a:pt x="29788" y="18750"/>
                  </a:lnTo>
                  <a:lnTo>
                    <a:pt x="148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 name="Google Shape;993;p38"/>
            <p:cNvSpPr/>
            <p:nvPr/>
          </p:nvSpPr>
          <p:spPr>
            <a:xfrm>
              <a:off x="1315380" y="1930238"/>
              <a:ext cx="532603" cy="829402"/>
            </a:xfrm>
            <a:custGeom>
              <a:avLst/>
              <a:gdLst/>
              <a:ahLst/>
              <a:cxnLst/>
              <a:rect l="l" t="t" r="r" b="b"/>
              <a:pathLst>
                <a:path w="30526" h="47537" extrusionOk="0">
                  <a:moveTo>
                    <a:pt x="15263" y="732"/>
                  </a:moveTo>
                  <a:lnTo>
                    <a:pt x="29571" y="18744"/>
                  </a:lnTo>
                  <a:lnTo>
                    <a:pt x="24331" y="18744"/>
                  </a:lnTo>
                  <a:cubicBezTo>
                    <a:pt x="24331" y="18744"/>
                    <a:pt x="24330" y="18744"/>
                    <a:pt x="24329" y="18744"/>
                  </a:cubicBezTo>
                  <a:cubicBezTo>
                    <a:pt x="24175" y="18744"/>
                    <a:pt x="24049" y="18871"/>
                    <a:pt x="24049" y="19027"/>
                  </a:cubicBezTo>
                  <a:lnTo>
                    <a:pt x="24049" y="46971"/>
                  </a:lnTo>
                  <a:lnTo>
                    <a:pt x="6478" y="46971"/>
                  </a:lnTo>
                  <a:lnTo>
                    <a:pt x="6478" y="19027"/>
                  </a:lnTo>
                  <a:cubicBezTo>
                    <a:pt x="6478" y="18871"/>
                    <a:pt x="6352" y="18744"/>
                    <a:pt x="6198" y="18744"/>
                  </a:cubicBezTo>
                  <a:cubicBezTo>
                    <a:pt x="6197" y="18744"/>
                    <a:pt x="6196" y="18744"/>
                    <a:pt x="6196" y="18744"/>
                  </a:cubicBezTo>
                  <a:lnTo>
                    <a:pt x="955" y="18744"/>
                  </a:lnTo>
                  <a:lnTo>
                    <a:pt x="15263" y="732"/>
                  </a:lnTo>
                  <a:close/>
                  <a:moveTo>
                    <a:pt x="15263" y="1"/>
                  </a:moveTo>
                  <a:cubicBezTo>
                    <a:pt x="15180" y="1"/>
                    <a:pt x="15096" y="35"/>
                    <a:pt x="15042" y="102"/>
                  </a:cubicBezTo>
                  <a:lnTo>
                    <a:pt x="148" y="18850"/>
                  </a:lnTo>
                  <a:cubicBezTo>
                    <a:pt x="1" y="19035"/>
                    <a:pt x="133" y="19309"/>
                    <a:pt x="370" y="19309"/>
                  </a:cubicBezTo>
                  <a:lnTo>
                    <a:pt x="5913" y="19309"/>
                  </a:lnTo>
                  <a:lnTo>
                    <a:pt x="5913" y="47254"/>
                  </a:lnTo>
                  <a:cubicBezTo>
                    <a:pt x="5912" y="47410"/>
                    <a:pt x="6039" y="47536"/>
                    <a:pt x="6196" y="47536"/>
                  </a:cubicBezTo>
                  <a:lnTo>
                    <a:pt x="24331" y="47536"/>
                  </a:lnTo>
                  <a:cubicBezTo>
                    <a:pt x="24488" y="47536"/>
                    <a:pt x="24615" y="47410"/>
                    <a:pt x="24615" y="47254"/>
                  </a:cubicBezTo>
                  <a:lnTo>
                    <a:pt x="24615" y="19309"/>
                  </a:lnTo>
                  <a:lnTo>
                    <a:pt x="30157" y="19309"/>
                  </a:lnTo>
                  <a:cubicBezTo>
                    <a:pt x="30394" y="19309"/>
                    <a:pt x="30525" y="19035"/>
                    <a:pt x="30379" y="18850"/>
                  </a:cubicBezTo>
                  <a:lnTo>
                    <a:pt x="15485" y="102"/>
                  </a:lnTo>
                  <a:cubicBezTo>
                    <a:pt x="15431" y="35"/>
                    <a:pt x="15347" y="1"/>
                    <a:pt x="15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8"/>
            <p:cNvSpPr/>
            <p:nvPr/>
          </p:nvSpPr>
          <p:spPr>
            <a:xfrm>
              <a:off x="1310441" y="1909057"/>
              <a:ext cx="519727" cy="819631"/>
            </a:xfrm>
            <a:custGeom>
              <a:avLst/>
              <a:gdLst/>
              <a:ahLst/>
              <a:cxnLst/>
              <a:rect l="l" t="t" r="r" b="b"/>
              <a:pathLst>
                <a:path w="29788" h="46977" extrusionOk="0">
                  <a:moveTo>
                    <a:pt x="14894" y="1"/>
                  </a:moveTo>
                  <a:lnTo>
                    <a:pt x="0" y="18749"/>
                  </a:lnTo>
                  <a:lnTo>
                    <a:pt x="5827" y="18749"/>
                  </a:lnTo>
                  <a:lnTo>
                    <a:pt x="5827" y="46977"/>
                  </a:lnTo>
                  <a:lnTo>
                    <a:pt x="23962" y="46977"/>
                  </a:lnTo>
                  <a:lnTo>
                    <a:pt x="23962" y="18749"/>
                  </a:lnTo>
                  <a:lnTo>
                    <a:pt x="29788" y="18749"/>
                  </a:lnTo>
                  <a:lnTo>
                    <a:pt x="148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8"/>
            <p:cNvSpPr/>
            <p:nvPr/>
          </p:nvSpPr>
          <p:spPr>
            <a:xfrm>
              <a:off x="1315380" y="1909057"/>
              <a:ext cx="532603" cy="829419"/>
            </a:xfrm>
            <a:custGeom>
              <a:avLst/>
              <a:gdLst/>
              <a:ahLst/>
              <a:cxnLst/>
              <a:rect l="l" t="t" r="r" b="b"/>
              <a:pathLst>
                <a:path w="30526" h="47538" extrusionOk="0">
                  <a:moveTo>
                    <a:pt x="15263" y="732"/>
                  </a:moveTo>
                  <a:lnTo>
                    <a:pt x="29571" y="18744"/>
                  </a:lnTo>
                  <a:lnTo>
                    <a:pt x="24331" y="18744"/>
                  </a:lnTo>
                  <a:cubicBezTo>
                    <a:pt x="24331" y="18744"/>
                    <a:pt x="24330" y="18744"/>
                    <a:pt x="24329" y="18744"/>
                  </a:cubicBezTo>
                  <a:cubicBezTo>
                    <a:pt x="24175" y="18744"/>
                    <a:pt x="24049" y="18871"/>
                    <a:pt x="24049" y="19026"/>
                  </a:cubicBezTo>
                  <a:lnTo>
                    <a:pt x="24049" y="46971"/>
                  </a:lnTo>
                  <a:lnTo>
                    <a:pt x="6478" y="46971"/>
                  </a:lnTo>
                  <a:lnTo>
                    <a:pt x="6478" y="19026"/>
                  </a:lnTo>
                  <a:cubicBezTo>
                    <a:pt x="6478" y="18870"/>
                    <a:pt x="6351" y="18744"/>
                    <a:pt x="6196" y="18744"/>
                  </a:cubicBezTo>
                  <a:lnTo>
                    <a:pt x="955" y="18744"/>
                  </a:lnTo>
                  <a:lnTo>
                    <a:pt x="15263" y="732"/>
                  </a:lnTo>
                  <a:close/>
                  <a:moveTo>
                    <a:pt x="15263" y="1"/>
                  </a:moveTo>
                  <a:cubicBezTo>
                    <a:pt x="15180" y="1"/>
                    <a:pt x="15096" y="34"/>
                    <a:pt x="15042" y="102"/>
                  </a:cubicBezTo>
                  <a:lnTo>
                    <a:pt x="148" y="18850"/>
                  </a:lnTo>
                  <a:cubicBezTo>
                    <a:pt x="1" y="19036"/>
                    <a:pt x="133" y="19309"/>
                    <a:pt x="370" y="19309"/>
                  </a:cubicBezTo>
                  <a:lnTo>
                    <a:pt x="5913" y="19309"/>
                  </a:lnTo>
                  <a:lnTo>
                    <a:pt x="5913" y="47254"/>
                  </a:lnTo>
                  <a:cubicBezTo>
                    <a:pt x="5912" y="47410"/>
                    <a:pt x="6039" y="47537"/>
                    <a:pt x="6196" y="47537"/>
                  </a:cubicBezTo>
                  <a:lnTo>
                    <a:pt x="24331" y="47537"/>
                  </a:lnTo>
                  <a:cubicBezTo>
                    <a:pt x="24488" y="47537"/>
                    <a:pt x="24615" y="47410"/>
                    <a:pt x="24615" y="47254"/>
                  </a:cubicBezTo>
                  <a:lnTo>
                    <a:pt x="24615" y="19309"/>
                  </a:lnTo>
                  <a:lnTo>
                    <a:pt x="30157" y="19309"/>
                  </a:lnTo>
                  <a:cubicBezTo>
                    <a:pt x="30394" y="19309"/>
                    <a:pt x="30525" y="19036"/>
                    <a:pt x="30379" y="18850"/>
                  </a:cubicBezTo>
                  <a:lnTo>
                    <a:pt x="15485" y="102"/>
                  </a:lnTo>
                  <a:cubicBezTo>
                    <a:pt x="15431" y="34"/>
                    <a:pt x="15347" y="1"/>
                    <a:pt x="15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0A3E0D2A-9359-4141-B136-EEE77ABE01A6}"/>
              </a:ext>
            </a:extLst>
          </p:cNvPr>
          <p:cNvGrpSpPr/>
          <p:nvPr/>
        </p:nvGrpSpPr>
        <p:grpSpPr>
          <a:xfrm>
            <a:off x="333132" y="2656331"/>
            <a:ext cx="3098012" cy="2463884"/>
            <a:chOff x="489538" y="2424414"/>
            <a:chExt cx="3098012" cy="2463884"/>
          </a:xfrm>
        </p:grpSpPr>
        <p:sp>
          <p:nvSpPr>
            <p:cNvPr id="919" name="Google Shape;919;p38"/>
            <p:cNvSpPr/>
            <p:nvPr/>
          </p:nvSpPr>
          <p:spPr>
            <a:xfrm>
              <a:off x="489538" y="3161885"/>
              <a:ext cx="369015" cy="571406"/>
            </a:xfrm>
            <a:custGeom>
              <a:avLst/>
              <a:gdLst/>
              <a:ahLst/>
              <a:cxnLst/>
              <a:rect l="l" t="t" r="r" b="b"/>
              <a:pathLst>
                <a:path w="21150" h="32750" extrusionOk="0">
                  <a:moveTo>
                    <a:pt x="10575" y="732"/>
                  </a:moveTo>
                  <a:lnTo>
                    <a:pt x="20195" y="12842"/>
                  </a:lnTo>
                  <a:lnTo>
                    <a:pt x="16789" y="12842"/>
                  </a:lnTo>
                  <a:cubicBezTo>
                    <a:pt x="16788" y="12842"/>
                    <a:pt x="16788" y="12842"/>
                    <a:pt x="16787" y="12842"/>
                  </a:cubicBezTo>
                  <a:cubicBezTo>
                    <a:pt x="16631" y="12842"/>
                    <a:pt x="16505" y="12969"/>
                    <a:pt x="16506" y="13125"/>
                  </a:cubicBezTo>
                  <a:lnTo>
                    <a:pt x="16506" y="32184"/>
                  </a:lnTo>
                  <a:lnTo>
                    <a:pt x="4643" y="32184"/>
                  </a:lnTo>
                  <a:lnTo>
                    <a:pt x="4644" y="13124"/>
                  </a:lnTo>
                  <a:cubicBezTo>
                    <a:pt x="4644" y="12968"/>
                    <a:pt x="4517" y="12841"/>
                    <a:pt x="4361" y="12841"/>
                  </a:cubicBezTo>
                  <a:lnTo>
                    <a:pt x="955" y="12841"/>
                  </a:lnTo>
                  <a:lnTo>
                    <a:pt x="10575" y="732"/>
                  </a:lnTo>
                  <a:close/>
                  <a:moveTo>
                    <a:pt x="10575" y="0"/>
                  </a:moveTo>
                  <a:cubicBezTo>
                    <a:pt x="10491" y="0"/>
                    <a:pt x="10407" y="34"/>
                    <a:pt x="10354" y="102"/>
                  </a:cubicBezTo>
                  <a:lnTo>
                    <a:pt x="148" y="12949"/>
                  </a:lnTo>
                  <a:cubicBezTo>
                    <a:pt x="0" y="13135"/>
                    <a:pt x="133" y="13408"/>
                    <a:pt x="370" y="13408"/>
                  </a:cubicBezTo>
                  <a:lnTo>
                    <a:pt x="4078" y="13408"/>
                  </a:lnTo>
                  <a:lnTo>
                    <a:pt x="4078" y="32467"/>
                  </a:lnTo>
                  <a:cubicBezTo>
                    <a:pt x="4078" y="32623"/>
                    <a:pt x="4205" y="32750"/>
                    <a:pt x="4361" y="32750"/>
                  </a:cubicBezTo>
                  <a:lnTo>
                    <a:pt x="16789" y="32750"/>
                  </a:lnTo>
                  <a:cubicBezTo>
                    <a:pt x="16790" y="32750"/>
                    <a:pt x="16790" y="32750"/>
                    <a:pt x="16791" y="32750"/>
                  </a:cubicBezTo>
                  <a:cubicBezTo>
                    <a:pt x="16947" y="32750"/>
                    <a:pt x="17072" y="32623"/>
                    <a:pt x="17072" y="32467"/>
                  </a:cubicBezTo>
                  <a:lnTo>
                    <a:pt x="17072" y="13408"/>
                  </a:lnTo>
                  <a:lnTo>
                    <a:pt x="20781" y="13408"/>
                  </a:lnTo>
                  <a:cubicBezTo>
                    <a:pt x="21017" y="13408"/>
                    <a:pt x="21149" y="13135"/>
                    <a:pt x="21003"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2668695" y="3161885"/>
              <a:ext cx="369015" cy="571406"/>
            </a:xfrm>
            <a:custGeom>
              <a:avLst/>
              <a:gdLst/>
              <a:ahLst/>
              <a:cxnLst/>
              <a:rect l="l" t="t" r="r" b="b"/>
              <a:pathLst>
                <a:path w="21150" h="32750" extrusionOk="0">
                  <a:moveTo>
                    <a:pt x="10575" y="732"/>
                  </a:moveTo>
                  <a:lnTo>
                    <a:pt x="20195" y="12842"/>
                  </a:lnTo>
                  <a:lnTo>
                    <a:pt x="16788" y="12842"/>
                  </a:lnTo>
                  <a:cubicBezTo>
                    <a:pt x="16788" y="12842"/>
                    <a:pt x="16787" y="12842"/>
                    <a:pt x="16786" y="12842"/>
                  </a:cubicBezTo>
                  <a:cubicBezTo>
                    <a:pt x="16631" y="12842"/>
                    <a:pt x="16506" y="12969"/>
                    <a:pt x="16506" y="13125"/>
                  </a:cubicBezTo>
                  <a:lnTo>
                    <a:pt x="16506" y="32184"/>
                  </a:lnTo>
                  <a:lnTo>
                    <a:pt x="4644" y="32184"/>
                  </a:lnTo>
                  <a:lnTo>
                    <a:pt x="4645" y="13125"/>
                  </a:lnTo>
                  <a:cubicBezTo>
                    <a:pt x="4645" y="12969"/>
                    <a:pt x="4519" y="12842"/>
                    <a:pt x="4364" y="12842"/>
                  </a:cubicBezTo>
                  <a:cubicBezTo>
                    <a:pt x="4363" y="12842"/>
                    <a:pt x="4363" y="12842"/>
                    <a:pt x="4362" y="12842"/>
                  </a:cubicBezTo>
                  <a:lnTo>
                    <a:pt x="956" y="12842"/>
                  </a:lnTo>
                  <a:lnTo>
                    <a:pt x="10575" y="732"/>
                  </a:lnTo>
                  <a:close/>
                  <a:moveTo>
                    <a:pt x="10575" y="0"/>
                  </a:moveTo>
                  <a:cubicBezTo>
                    <a:pt x="10491" y="0"/>
                    <a:pt x="10407" y="34"/>
                    <a:pt x="10353" y="102"/>
                  </a:cubicBezTo>
                  <a:lnTo>
                    <a:pt x="147" y="12949"/>
                  </a:lnTo>
                  <a:cubicBezTo>
                    <a:pt x="1" y="13135"/>
                    <a:pt x="132" y="13408"/>
                    <a:pt x="369" y="13408"/>
                  </a:cubicBezTo>
                  <a:lnTo>
                    <a:pt x="4078" y="13408"/>
                  </a:lnTo>
                  <a:lnTo>
                    <a:pt x="4078" y="32467"/>
                  </a:lnTo>
                  <a:cubicBezTo>
                    <a:pt x="4078" y="32623"/>
                    <a:pt x="4205" y="32750"/>
                    <a:pt x="4361" y="32750"/>
                  </a:cubicBezTo>
                  <a:lnTo>
                    <a:pt x="16788" y="32750"/>
                  </a:lnTo>
                  <a:cubicBezTo>
                    <a:pt x="16789" y="32750"/>
                    <a:pt x="16790" y="32750"/>
                    <a:pt x="16790" y="32750"/>
                  </a:cubicBezTo>
                  <a:cubicBezTo>
                    <a:pt x="16946" y="32750"/>
                    <a:pt x="17072" y="32623"/>
                    <a:pt x="17072" y="32467"/>
                  </a:cubicBezTo>
                  <a:lnTo>
                    <a:pt x="17072" y="13408"/>
                  </a:lnTo>
                  <a:lnTo>
                    <a:pt x="20780" y="13408"/>
                  </a:lnTo>
                  <a:cubicBezTo>
                    <a:pt x="21017" y="13408"/>
                    <a:pt x="21150"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3218553" y="3713994"/>
              <a:ext cx="368997" cy="571423"/>
            </a:xfrm>
            <a:custGeom>
              <a:avLst/>
              <a:gdLst/>
              <a:ahLst/>
              <a:cxnLst/>
              <a:rect l="l" t="t" r="r" b="b"/>
              <a:pathLst>
                <a:path w="21149" h="32751" extrusionOk="0">
                  <a:moveTo>
                    <a:pt x="10574" y="733"/>
                  </a:moveTo>
                  <a:lnTo>
                    <a:pt x="20193" y="12843"/>
                  </a:lnTo>
                  <a:lnTo>
                    <a:pt x="16788" y="12843"/>
                  </a:lnTo>
                  <a:cubicBezTo>
                    <a:pt x="16632" y="12843"/>
                    <a:pt x="16505" y="12969"/>
                    <a:pt x="16505" y="13125"/>
                  </a:cubicBezTo>
                  <a:lnTo>
                    <a:pt x="16505" y="32185"/>
                  </a:lnTo>
                  <a:lnTo>
                    <a:pt x="4642" y="32185"/>
                  </a:lnTo>
                  <a:lnTo>
                    <a:pt x="4643" y="13125"/>
                  </a:lnTo>
                  <a:cubicBezTo>
                    <a:pt x="4643" y="12969"/>
                    <a:pt x="4517" y="12843"/>
                    <a:pt x="4361" y="12843"/>
                  </a:cubicBezTo>
                  <a:lnTo>
                    <a:pt x="955" y="12843"/>
                  </a:lnTo>
                  <a:lnTo>
                    <a:pt x="10574" y="733"/>
                  </a:lnTo>
                  <a:close/>
                  <a:moveTo>
                    <a:pt x="10575" y="0"/>
                  </a:moveTo>
                  <a:cubicBezTo>
                    <a:pt x="10491" y="0"/>
                    <a:pt x="10407" y="34"/>
                    <a:pt x="10354" y="102"/>
                  </a:cubicBezTo>
                  <a:lnTo>
                    <a:pt x="147" y="12949"/>
                  </a:lnTo>
                  <a:cubicBezTo>
                    <a:pt x="0" y="13135"/>
                    <a:pt x="132" y="13408"/>
                    <a:pt x="369" y="13408"/>
                  </a:cubicBezTo>
                  <a:lnTo>
                    <a:pt x="4078" y="13408"/>
                  </a:lnTo>
                  <a:lnTo>
                    <a:pt x="4078" y="32467"/>
                  </a:lnTo>
                  <a:cubicBezTo>
                    <a:pt x="4077" y="32624"/>
                    <a:pt x="4204" y="32751"/>
                    <a:pt x="4361" y="32751"/>
                  </a:cubicBezTo>
                  <a:lnTo>
                    <a:pt x="16788" y="32751"/>
                  </a:lnTo>
                  <a:cubicBezTo>
                    <a:pt x="16945" y="32751"/>
                    <a:pt x="17072" y="32624"/>
                    <a:pt x="17072" y="32467"/>
                  </a:cubicBezTo>
                  <a:lnTo>
                    <a:pt x="17072" y="13408"/>
                  </a:lnTo>
                  <a:lnTo>
                    <a:pt x="20780" y="13408"/>
                  </a:lnTo>
                  <a:cubicBezTo>
                    <a:pt x="21017" y="13408"/>
                    <a:pt x="21149"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2993009" y="2424414"/>
              <a:ext cx="368997" cy="571441"/>
            </a:xfrm>
            <a:custGeom>
              <a:avLst/>
              <a:gdLst/>
              <a:ahLst/>
              <a:cxnLst/>
              <a:rect l="l" t="t" r="r" b="b"/>
              <a:pathLst>
                <a:path w="21149" h="32752" extrusionOk="0">
                  <a:moveTo>
                    <a:pt x="10574" y="732"/>
                  </a:moveTo>
                  <a:lnTo>
                    <a:pt x="20194" y="12843"/>
                  </a:lnTo>
                  <a:lnTo>
                    <a:pt x="16788" y="12843"/>
                  </a:lnTo>
                  <a:cubicBezTo>
                    <a:pt x="16631" y="12843"/>
                    <a:pt x="16505" y="12969"/>
                    <a:pt x="16505" y="13126"/>
                  </a:cubicBezTo>
                  <a:lnTo>
                    <a:pt x="16505" y="32185"/>
                  </a:lnTo>
                  <a:lnTo>
                    <a:pt x="4643" y="32185"/>
                  </a:lnTo>
                  <a:lnTo>
                    <a:pt x="4643" y="13126"/>
                  </a:lnTo>
                  <a:cubicBezTo>
                    <a:pt x="4643" y="12969"/>
                    <a:pt x="4517" y="12843"/>
                    <a:pt x="4361" y="12843"/>
                  </a:cubicBezTo>
                  <a:lnTo>
                    <a:pt x="955" y="12843"/>
                  </a:lnTo>
                  <a:lnTo>
                    <a:pt x="10574" y="732"/>
                  </a:lnTo>
                  <a:close/>
                  <a:moveTo>
                    <a:pt x="10574" y="1"/>
                  </a:moveTo>
                  <a:cubicBezTo>
                    <a:pt x="10490" y="1"/>
                    <a:pt x="10406" y="34"/>
                    <a:pt x="10353" y="102"/>
                  </a:cubicBezTo>
                  <a:lnTo>
                    <a:pt x="147" y="12950"/>
                  </a:lnTo>
                  <a:cubicBezTo>
                    <a:pt x="0" y="13135"/>
                    <a:pt x="132" y="13408"/>
                    <a:pt x="369" y="13408"/>
                  </a:cubicBezTo>
                  <a:lnTo>
                    <a:pt x="4077" y="13408"/>
                  </a:lnTo>
                  <a:lnTo>
                    <a:pt x="4077" y="32468"/>
                  </a:lnTo>
                  <a:cubicBezTo>
                    <a:pt x="4077" y="32624"/>
                    <a:pt x="4204" y="32751"/>
                    <a:pt x="4361" y="32751"/>
                  </a:cubicBezTo>
                  <a:lnTo>
                    <a:pt x="16789" y="32751"/>
                  </a:lnTo>
                  <a:cubicBezTo>
                    <a:pt x="16944" y="32751"/>
                    <a:pt x="17072" y="32624"/>
                    <a:pt x="17072" y="32468"/>
                  </a:cubicBezTo>
                  <a:lnTo>
                    <a:pt x="17072" y="13408"/>
                  </a:lnTo>
                  <a:lnTo>
                    <a:pt x="20780" y="13408"/>
                  </a:lnTo>
                  <a:cubicBezTo>
                    <a:pt x="21017" y="13408"/>
                    <a:pt x="21148" y="13135"/>
                    <a:pt x="21002" y="12950"/>
                  </a:cubicBezTo>
                  <a:lnTo>
                    <a:pt x="10796" y="102"/>
                  </a:lnTo>
                  <a:cubicBezTo>
                    <a:pt x="10742" y="34"/>
                    <a:pt x="10658" y="1"/>
                    <a:pt x="10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942370" y="2463235"/>
              <a:ext cx="368998" cy="571423"/>
            </a:xfrm>
            <a:custGeom>
              <a:avLst/>
              <a:gdLst/>
              <a:ahLst/>
              <a:cxnLst/>
              <a:rect l="l" t="t" r="r" b="b"/>
              <a:pathLst>
                <a:path w="21149" h="32751" extrusionOk="0">
                  <a:moveTo>
                    <a:pt x="10575" y="732"/>
                  </a:moveTo>
                  <a:lnTo>
                    <a:pt x="20195" y="12842"/>
                  </a:lnTo>
                  <a:lnTo>
                    <a:pt x="16788" y="12842"/>
                  </a:lnTo>
                  <a:cubicBezTo>
                    <a:pt x="16632" y="12842"/>
                    <a:pt x="16506" y="12969"/>
                    <a:pt x="16506" y="13125"/>
                  </a:cubicBezTo>
                  <a:lnTo>
                    <a:pt x="16506" y="32185"/>
                  </a:lnTo>
                  <a:lnTo>
                    <a:pt x="4643" y="32185"/>
                  </a:lnTo>
                  <a:lnTo>
                    <a:pt x="4644" y="13125"/>
                  </a:lnTo>
                  <a:cubicBezTo>
                    <a:pt x="4644" y="12969"/>
                    <a:pt x="4516" y="12842"/>
                    <a:pt x="4361" y="12842"/>
                  </a:cubicBezTo>
                  <a:lnTo>
                    <a:pt x="954" y="12842"/>
                  </a:lnTo>
                  <a:lnTo>
                    <a:pt x="10575" y="732"/>
                  </a:lnTo>
                  <a:close/>
                  <a:moveTo>
                    <a:pt x="10575" y="0"/>
                  </a:moveTo>
                  <a:cubicBezTo>
                    <a:pt x="10491" y="0"/>
                    <a:pt x="10407" y="34"/>
                    <a:pt x="10353" y="101"/>
                  </a:cubicBezTo>
                  <a:lnTo>
                    <a:pt x="147" y="12949"/>
                  </a:lnTo>
                  <a:cubicBezTo>
                    <a:pt x="1" y="13134"/>
                    <a:pt x="132" y="13408"/>
                    <a:pt x="369" y="13408"/>
                  </a:cubicBezTo>
                  <a:lnTo>
                    <a:pt x="4077" y="13408"/>
                  </a:lnTo>
                  <a:lnTo>
                    <a:pt x="4077" y="32467"/>
                  </a:lnTo>
                  <a:cubicBezTo>
                    <a:pt x="4077" y="32624"/>
                    <a:pt x="4205" y="32750"/>
                    <a:pt x="4361" y="32750"/>
                  </a:cubicBezTo>
                  <a:lnTo>
                    <a:pt x="16788" y="32750"/>
                  </a:lnTo>
                  <a:cubicBezTo>
                    <a:pt x="16945" y="32750"/>
                    <a:pt x="17072" y="32624"/>
                    <a:pt x="17072" y="32467"/>
                  </a:cubicBezTo>
                  <a:lnTo>
                    <a:pt x="17072" y="13408"/>
                  </a:lnTo>
                  <a:lnTo>
                    <a:pt x="20780" y="13408"/>
                  </a:lnTo>
                  <a:cubicBezTo>
                    <a:pt x="21017" y="13408"/>
                    <a:pt x="21149" y="13134"/>
                    <a:pt x="21002" y="12949"/>
                  </a:cubicBezTo>
                  <a:lnTo>
                    <a:pt x="10796" y="101"/>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1287707" y="3713994"/>
              <a:ext cx="369015" cy="571423"/>
            </a:xfrm>
            <a:custGeom>
              <a:avLst/>
              <a:gdLst/>
              <a:ahLst/>
              <a:cxnLst/>
              <a:rect l="l" t="t" r="r" b="b"/>
              <a:pathLst>
                <a:path w="21150" h="32751" extrusionOk="0">
                  <a:moveTo>
                    <a:pt x="10575" y="733"/>
                  </a:moveTo>
                  <a:lnTo>
                    <a:pt x="20194" y="12843"/>
                  </a:lnTo>
                  <a:lnTo>
                    <a:pt x="16788" y="12843"/>
                  </a:lnTo>
                  <a:cubicBezTo>
                    <a:pt x="16632" y="12843"/>
                    <a:pt x="16506" y="12969"/>
                    <a:pt x="16506" y="13125"/>
                  </a:cubicBezTo>
                  <a:lnTo>
                    <a:pt x="16506" y="32186"/>
                  </a:lnTo>
                  <a:lnTo>
                    <a:pt x="4644" y="32186"/>
                  </a:lnTo>
                  <a:lnTo>
                    <a:pt x="4644" y="13125"/>
                  </a:lnTo>
                  <a:cubicBezTo>
                    <a:pt x="4644" y="12969"/>
                    <a:pt x="4517" y="12843"/>
                    <a:pt x="4361" y="12843"/>
                  </a:cubicBezTo>
                  <a:lnTo>
                    <a:pt x="955" y="12843"/>
                  </a:lnTo>
                  <a:lnTo>
                    <a:pt x="10575" y="733"/>
                  </a:lnTo>
                  <a:close/>
                  <a:moveTo>
                    <a:pt x="10575" y="0"/>
                  </a:moveTo>
                  <a:cubicBezTo>
                    <a:pt x="10491" y="0"/>
                    <a:pt x="10407" y="34"/>
                    <a:pt x="10354" y="102"/>
                  </a:cubicBezTo>
                  <a:lnTo>
                    <a:pt x="148" y="12949"/>
                  </a:lnTo>
                  <a:cubicBezTo>
                    <a:pt x="0" y="13135"/>
                    <a:pt x="133" y="13408"/>
                    <a:pt x="369" y="13408"/>
                  </a:cubicBezTo>
                  <a:lnTo>
                    <a:pt x="4078" y="13408"/>
                  </a:lnTo>
                  <a:lnTo>
                    <a:pt x="4078" y="32467"/>
                  </a:lnTo>
                  <a:cubicBezTo>
                    <a:pt x="4078" y="32624"/>
                    <a:pt x="4204" y="32751"/>
                    <a:pt x="4361" y="32751"/>
                  </a:cubicBezTo>
                  <a:lnTo>
                    <a:pt x="16788" y="32751"/>
                  </a:lnTo>
                  <a:cubicBezTo>
                    <a:pt x="16945" y="32751"/>
                    <a:pt x="17072" y="32624"/>
                    <a:pt x="17072" y="32467"/>
                  </a:cubicBezTo>
                  <a:lnTo>
                    <a:pt x="17072" y="13408"/>
                  </a:lnTo>
                  <a:lnTo>
                    <a:pt x="20781" y="13408"/>
                  </a:lnTo>
                  <a:cubicBezTo>
                    <a:pt x="21017" y="13408"/>
                    <a:pt x="21150"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1105434" y="4654816"/>
              <a:ext cx="2013006" cy="233482"/>
            </a:xfrm>
            <a:custGeom>
              <a:avLst/>
              <a:gdLst/>
              <a:ahLst/>
              <a:cxnLst/>
              <a:rect l="l" t="t" r="r" b="b"/>
              <a:pathLst>
                <a:path w="115375" h="13382" extrusionOk="0">
                  <a:moveTo>
                    <a:pt x="57688" y="0"/>
                  </a:moveTo>
                  <a:cubicBezTo>
                    <a:pt x="42388" y="0"/>
                    <a:pt x="27716" y="706"/>
                    <a:pt x="16897" y="1961"/>
                  </a:cubicBezTo>
                  <a:cubicBezTo>
                    <a:pt x="6078" y="3215"/>
                    <a:pt x="0" y="4917"/>
                    <a:pt x="0" y="6691"/>
                  </a:cubicBezTo>
                  <a:cubicBezTo>
                    <a:pt x="0" y="8466"/>
                    <a:pt x="6078" y="10168"/>
                    <a:pt x="16897" y="11422"/>
                  </a:cubicBezTo>
                  <a:cubicBezTo>
                    <a:pt x="27716" y="12677"/>
                    <a:pt x="42388" y="13382"/>
                    <a:pt x="57688" y="13382"/>
                  </a:cubicBezTo>
                  <a:cubicBezTo>
                    <a:pt x="72987" y="13382"/>
                    <a:pt x="87661" y="12677"/>
                    <a:pt x="98479" y="11422"/>
                  </a:cubicBezTo>
                  <a:cubicBezTo>
                    <a:pt x="109297" y="10168"/>
                    <a:pt x="115375" y="8466"/>
                    <a:pt x="115375" y="6691"/>
                  </a:cubicBezTo>
                  <a:cubicBezTo>
                    <a:pt x="115375" y="4917"/>
                    <a:pt x="109297" y="3215"/>
                    <a:pt x="98479" y="1961"/>
                  </a:cubicBezTo>
                  <a:cubicBezTo>
                    <a:pt x="87661" y="706"/>
                    <a:pt x="72987" y="0"/>
                    <a:pt x="57688"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1691198" y="3248302"/>
              <a:ext cx="612111" cy="365647"/>
            </a:xfrm>
            <a:custGeom>
              <a:avLst/>
              <a:gdLst/>
              <a:ahLst/>
              <a:cxnLst/>
              <a:rect l="l" t="t" r="r" b="b"/>
              <a:pathLst>
                <a:path w="35083" h="20957" extrusionOk="0">
                  <a:moveTo>
                    <a:pt x="31694" y="1"/>
                  </a:moveTo>
                  <a:lnTo>
                    <a:pt x="28134" y="1865"/>
                  </a:lnTo>
                  <a:cubicBezTo>
                    <a:pt x="28134" y="1865"/>
                    <a:pt x="24236" y="3559"/>
                    <a:pt x="21695" y="4916"/>
                  </a:cubicBezTo>
                  <a:cubicBezTo>
                    <a:pt x="19152" y="6271"/>
                    <a:pt x="6611" y="15931"/>
                    <a:pt x="6611" y="15931"/>
                  </a:cubicBezTo>
                  <a:lnTo>
                    <a:pt x="4069" y="16101"/>
                  </a:lnTo>
                  <a:lnTo>
                    <a:pt x="2543" y="17118"/>
                  </a:lnTo>
                  <a:cubicBezTo>
                    <a:pt x="2543" y="17118"/>
                    <a:pt x="1" y="17626"/>
                    <a:pt x="1" y="18134"/>
                  </a:cubicBezTo>
                  <a:cubicBezTo>
                    <a:pt x="1" y="18643"/>
                    <a:pt x="509" y="18812"/>
                    <a:pt x="1018" y="18812"/>
                  </a:cubicBezTo>
                  <a:cubicBezTo>
                    <a:pt x="1527" y="18812"/>
                    <a:pt x="3221" y="17965"/>
                    <a:pt x="3221" y="17965"/>
                  </a:cubicBezTo>
                  <a:lnTo>
                    <a:pt x="3221" y="17965"/>
                  </a:lnTo>
                  <a:cubicBezTo>
                    <a:pt x="3221" y="17965"/>
                    <a:pt x="1501" y="20488"/>
                    <a:pt x="2179" y="20488"/>
                  </a:cubicBezTo>
                  <a:cubicBezTo>
                    <a:pt x="2856" y="20488"/>
                    <a:pt x="5103" y="20957"/>
                    <a:pt x="5103" y="20957"/>
                  </a:cubicBezTo>
                  <a:cubicBezTo>
                    <a:pt x="5103" y="20957"/>
                    <a:pt x="7627" y="20507"/>
                    <a:pt x="8475" y="20507"/>
                  </a:cubicBezTo>
                  <a:cubicBezTo>
                    <a:pt x="9323" y="20507"/>
                    <a:pt x="11356" y="15931"/>
                    <a:pt x="11356" y="15931"/>
                  </a:cubicBezTo>
                  <a:cubicBezTo>
                    <a:pt x="11356" y="15931"/>
                    <a:pt x="25931" y="10169"/>
                    <a:pt x="27795" y="8813"/>
                  </a:cubicBezTo>
                  <a:cubicBezTo>
                    <a:pt x="29659" y="7457"/>
                    <a:pt x="35083" y="4068"/>
                    <a:pt x="35083" y="4068"/>
                  </a:cubicBezTo>
                  <a:lnTo>
                    <a:pt x="316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1686280" y="3243365"/>
              <a:ext cx="622736" cy="375523"/>
            </a:xfrm>
            <a:custGeom>
              <a:avLst/>
              <a:gdLst/>
              <a:ahLst/>
              <a:cxnLst/>
              <a:rect l="l" t="t" r="r" b="b"/>
              <a:pathLst>
                <a:path w="35692" h="21523" extrusionOk="0">
                  <a:moveTo>
                    <a:pt x="31904" y="640"/>
                  </a:moveTo>
                  <a:lnTo>
                    <a:pt x="34940" y="4284"/>
                  </a:lnTo>
                  <a:cubicBezTo>
                    <a:pt x="33812" y="4992"/>
                    <a:pt x="29520" y="7697"/>
                    <a:pt x="27911" y="8868"/>
                  </a:cubicBezTo>
                  <a:cubicBezTo>
                    <a:pt x="26096" y="10187"/>
                    <a:pt x="11679" y="15895"/>
                    <a:pt x="11534" y="15951"/>
                  </a:cubicBezTo>
                  <a:cubicBezTo>
                    <a:pt x="11464" y="15978"/>
                    <a:pt x="11409" y="16032"/>
                    <a:pt x="11380" y="16100"/>
                  </a:cubicBezTo>
                  <a:cubicBezTo>
                    <a:pt x="10344" y="18430"/>
                    <a:pt x="9141" y="20449"/>
                    <a:pt x="8757" y="20507"/>
                  </a:cubicBezTo>
                  <a:cubicBezTo>
                    <a:pt x="7954" y="20507"/>
                    <a:pt x="5770" y="20884"/>
                    <a:pt x="5389" y="20952"/>
                  </a:cubicBezTo>
                  <a:cubicBezTo>
                    <a:pt x="5056" y="20883"/>
                    <a:pt x="3341" y="20537"/>
                    <a:pt x="2596" y="20494"/>
                  </a:cubicBezTo>
                  <a:cubicBezTo>
                    <a:pt x="2675" y="20146"/>
                    <a:pt x="3155" y="19260"/>
                    <a:pt x="3737" y="18409"/>
                  </a:cubicBezTo>
                  <a:cubicBezTo>
                    <a:pt x="3809" y="18302"/>
                    <a:pt x="3800" y="18160"/>
                    <a:pt x="3716" y="18063"/>
                  </a:cubicBezTo>
                  <a:cubicBezTo>
                    <a:pt x="3661" y="18000"/>
                    <a:pt x="3583" y="17966"/>
                    <a:pt x="3503" y="17966"/>
                  </a:cubicBezTo>
                  <a:cubicBezTo>
                    <a:pt x="3460" y="17966"/>
                    <a:pt x="3416" y="17976"/>
                    <a:pt x="3376" y="17997"/>
                  </a:cubicBezTo>
                  <a:cubicBezTo>
                    <a:pt x="2697" y="18336"/>
                    <a:pt x="1604" y="18814"/>
                    <a:pt x="1300" y="18814"/>
                  </a:cubicBezTo>
                  <a:cubicBezTo>
                    <a:pt x="1025" y="18814"/>
                    <a:pt x="565" y="18762"/>
                    <a:pt x="556" y="18466"/>
                  </a:cubicBezTo>
                  <a:cubicBezTo>
                    <a:pt x="677" y="18271"/>
                    <a:pt x="1764" y="17902"/>
                    <a:pt x="2880" y="17678"/>
                  </a:cubicBezTo>
                  <a:cubicBezTo>
                    <a:pt x="2916" y="17672"/>
                    <a:pt x="2951" y="17658"/>
                    <a:pt x="2981" y="17637"/>
                  </a:cubicBezTo>
                  <a:lnTo>
                    <a:pt x="4444" y="16662"/>
                  </a:lnTo>
                  <a:lnTo>
                    <a:pt x="6912" y="16497"/>
                  </a:lnTo>
                  <a:cubicBezTo>
                    <a:pt x="6967" y="16493"/>
                    <a:pt x="7020" y="16473"/>
                    <a:pt x="7065" y="16439"/>
                  </a:cubicBezTo>
                  <a:cubicBezTo>
                    <a:pt x="7190" y="16342"/>
                    <a:pt x="19617" y="6778"/>
                    <a:pt x="22109" y="5449"/>
                  </a:cubicBezTo>
                  <a:cubicBezTo>
                    <a:pt x="24611" y="4113"/>
                    <a:pt x="28490" y="2424"/>
                    <a:pt x="28548" y="2399"/>
                  </a:cubicBezTo>
                  <a:lnTo>
                    <a:pt x="31904" y="640"/>
                  </a:lnTo>
                  <a:close/>
                  <a:moveTo>
                    <a:pt x="31975" y="1"/>
                  </a:moveTo>
                  <a:cubicBezTo>
                    <a:pt x="31930" y="1"/>
                    <a:pt x="31886" y="11"/>
                    <a:pt x="31844" y="33"/>
                  </a:cubicBezTo>
                  <a:lnTo>
                    <a:pt x="28303" y="1888"/>
                  </a:lnTo>
                  <a:cubicBezTo>
                    <a:pt x="28264" y="1905"/>
                    <a:pt x="24366" y="3603"/>
                    <a:pt x="21843" y="4949"/>
                  </a:cubicBezTo>
                  <a:cubicBezTo>
                    <a:pt x="19379" y="6263"/>
                    <a:pt x="7889" y="15090"/>
                    <a:pt x="6789" y="15937"/>
                  </a:cubicBezTo>
                  <a:lnTo>
                    <a:pt x="4331" y="16101"/>
                  </a:lnTo>
                  <a:cubicBezTo>
                    <a:pt x="4282" y="16104"/>
                    <a:pt x="4235" y="16121"/>
                    <a:pt x="4193" y="16148"/>
                  </a:cubicBezTo>
                  <a:lnTo>
                    <a:pt x="2715" y="17134"/>
                  </a:lnTo>
                  <a:cubicBezTo>
                    <a:pt x="913" y="17500"/>
                    <a:pt x="0" y="17931"/>
                    <a:pt x="0" y="18417"/>
                  </a:cubicBezTo>
                  <a:cubicBezTo>
                    <a:pt x="0" y="19010"/>
                    <a:pt x="498" y="19378"/>
                    <a:pt x="1300" y="19378"/>
                  </a:cubicBezTo>
                  <a:cubicBezTo>
                    <a:pt x="1607" y="19378"/>
                    <a:pt x="2211" y="19149"/>
                    <a:pt x="2734" y="18920"/>
                  </a:cubicBezTo>
                  <a:lnTo>
                    <a:pt x="2734" y="18920"/>
                  </a:lnTo>
                  <a:cubicBezTo>
                    <a:pt x="2259" y="19708"/>
                    <a:pt x="1896" y="20493"/>
                    <a:pt x="2075" y="20833"/>
                  </a:cubicBezTo>
                  <a:cubicBezTo>
                    <a:pt x="2149" y="20974"/>
                    <a:pt x="2290" y="21054"/>
                    <a:pt x="2461" y="21054"/>
                  </a:cubicBezTo>
                  <a:cubicBezTo>
                    <a:pt x="3102" y="21054"/>
                    <a:pt x="5305" y="21512"/>
                    <a:pt x="5327" y="21516"/>
                  </a:cubicBezTo>
                  <a:cubicBezTo>
                    <a:pt x="5345" y="21520"/>
                    <a:pt x="5365" y="21522"/>
                    <a:pt x="5385" y="21522"/>
                  </a:cubicBezTo>
                  <a:cubicBezTo>
                    <a:pt x="5401" y="21522"/>
                    <a:pt x="5418" y="21520"/>
                    <a:pt x="5435" y="21518"/>
                  </a:cubicBezTo>
                  <a:cubicBezTo>
                    <a:pt x="5460" y="21514"/>
                    <a:pt x="7944" y="21072"/>
                    <a:pt x="8757" y="21072"/>
                  </a:cubicBezTo>
                  <a:cubicBezTo>
                    <a:pt x="9666" y="21072"/>
                    <a:pt x="11187" y="17913"/>
                    <a:pt x="11849" y="16435"/>
                  </a:cubicBezTo>
                  <a:cubicBezTo>
                    <a:pt x="13283" y="15866"/>
                    <a:pt x="26435" y="10640"/>
                    <a:pt x="28242" y="9324"/>
                  </a:cubicBezTo>
                  <a:cubicBezTo>
                    <a:pt x="30078" y="7991"/>
                    <a:pt x="35459" y="4625"/>
                    <a:pt x="35514" y="4591"/>
                  </a:cubicBezTo>
                  <a:cubicBezTo>
                    <a:pt x="35660" y="4501"/>
                    <a:pt x="35692" y="4301"/>
                    <a:pt x="35582" y="4169"/>
                  </a:cubicBezTo>
                  <a:lnTo>
                    <a:pt x="32192" y="102"/>
                  </a:lnTo>
                  <a:cubicBezTo>
                    <a:pt x="32137" y="36"/>
                    <a:pt x="32057" y="1"/>
                    <a:pt x="319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2205727" y="3005329"/>
              <a:ext cx="286837" cy="346472"/>
            </a:xfrm>
            <a:custGeom>
              <a:avLst/>
              <a:gdLst/>
              <a:ahLst/>
              <a:cxnLst/>
              <a:rect l="l" t="t" r="r" b="b"/>
              <a:pathLst>
                <a:path w="16440" h="19858" extrusionOk="0">
                  <a:moveTo>
                    <a:pt x="15886" y="1"/>
                  </a:moveTo>
                  <a:lnTo>
                    <a:pt x="1" y="14434"/>
                  </a:lnTo>
                  <a:lnTo>
                    <a:pt x="4576" y="19858"/>
                  </a:lnTo>
                  <a:lnTo>
                    <a:pt x="13389" y="16469"/>
                  </a:lnTo>
                  <a:lnTo>
                    <a:pt x="16440" y="199"/>
                  </a:lnTo>
                  <a:lnTo>
                    <a:pt x="15886"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2200249" y="3000409"/>
              <a:ext cx="297602" cy="356330"/>
            </a:xfrm>
            <a:custGeom>
              <a:avLst/>
              <a:gdLst/>
              <a:ahLst/>
              <a:cxnLst/>
              <a:rect l="l" t="t" r="r" b="b"/>
              <a:pathLst>
                <a:path w="17057" h="20423" extrusionOk="0">
                  <a:moveTo>
                    <a:pt x="16265" y="606"/>
                  </a:moveTo>
                  <a:lnTo>
                    <a:pt x="16431" y="665"/>
                  </a:lnTo>
                  <a:lnTo>
                    <a:pt x="13454" y="16543"/>
                  </a:lnTo>
                  <a:lnTo>
                    <a:pt x="4976" y="19804"/>
                  </a:lnTo>
                  <a:lnTo>
                    <a:pt x="706" y="14743"/>
                  </a:lnTo>
                  <a:lnTo>
                    <a:pt x="16265" y="606"/>
                  </a:lnTo>
                  <a:close/>
                  <a:moveTo>
                    <a:pt x="16201" y="0"/>
                  </a:moveTo>
                  <a:cubicBezTo>
                    <a:pt x="16131" y="0"/>
                    <a:pt x="16063" y="26"/>
                    <a:pt x="16010" y="74"/>
                  </a:cubicBezTo>
                  <a:lnTo>
                    <a:pt x="125" y="14508"/>
                  </a:lnTo>
                  <a:cubicBezTo>
                    <a:pt x="12" y="14610"/>
                    <a:pt x="1" y="14783"/>
                    <a:pt x="98" y="14899"/>
                  </a:cubicBezTo>
                  <a:lnTo>
                    <a:pt x="4674" y="20323"/>
                  </a:lnTo>
                  <a:cubicBezTo>
                    <a:pt x="4727" y="20386"/>
                    <a:pt x="4807" y="20423"/>
                    <a:pt x="4890" y="20423"/>
                  </a:cubicBezTo>
                  <a:cubicBezTo>
                    <a:pt x="4925" y="20423"/>
                    <a:pt x="4959" y="20416"/>
                    <a:pt x="4992" y="20404"/>
                  </a:cubicBezTo>
                  <a:lnTo>
                    <a:pt x="13804" y="17014"/>
                  </a:lnTo>
                  <a:cubicBezTo>
                    <a:pt x="13896" y="16979"/>
                    <a:pt x="13963" y="16899"/>
                    <a:pt x="13981" y="16802"/>
                  </a:cubicBezTo>
                  <a:lnTo>
                    <a:pt x="17032" y="534"/>
                  </a:lnTo>
                  <a:cubicBezTo>
                    <a:pt x="17057" y="397"/>
                    <a:pt x="16980" y="262"/>
                    <a:pt x="16849" y="215"/>
                  </a:cubicBezTo>
                  <a:lnTo>
                    <a:pt x="16295" y="17"/>
                  </a:lnTo>
                  <a:cubicBezTo>
                    <a:pt x="16264" y="6"/>
                    <a:pt x="16232" y="0"/>
                    <a:pt x="16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2205727" y="3223579"/>
              <a:ext cx="127594" cy="128222"/>
            </a:xfrm>
            <a:custGeom>
              <a:avLst/>
              <a:gdLst/>
              <a:ahLst/>
              <a:cxnLst/>
              <a:rect l="l" t="t" r="r" b="b"/>
              <a:pathLst>
                <a:path w="7313" h="7349" extrusionOk="0">
                  <a:moveTo>
                    <a:pt x="2119" y="1"/>
                  </a:moveTo>
                  <a:lnTo>
                    <a:pt x="1" y="1925"/>
                  </a:lnTo>
                  <a:lnTo>
                    <a:pt x="4576" y="7349"/>
                  </a:lnTo>
                  <a:lnTo>
                    <a:pt x="7312" y="6297"/>
                  </a:lnTo>
                  <a:lnTo>
                    <a:pt x="21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2200249" y="3218660"/>
              <a:ext cx="139022" cy="138080"/>
            </a:xfrm>
            <a:custGeom>
              <a:avLst/>
              <a:gdLst/>
              <a:ahLst/>
              <a:cxnLst/>
              <a:rect l="l" t="t" r="r" b="b"/>
              <a:pathLst>
                <a:path w="7968" h="7914" extrusionOk="0">
                  <a:moveTo>
                    <a:pt x="2404" y="692"/>
                  </a:moveTo>
                  <a:lnTo>
                    <a:pt x="7159" y="6455"/>
                  </a:lnTo>
                  <a:lnTo>
                    <a:pt x="4976" y="7295"/>
                  </a:lnTo>
                  <a:lnTo>
                    <a:pt x="706" y="2234"/>
                  </a:lnTo>
                  <a:lnTo>
                    <a:pt x="2404" y="692"/>
                  </a:lnTo>
                  <a:close/>
                  <a:moveTo>
                    <a:pt x="2429" y="0"/>
                  </a:moveTo>
                  <a:cubicBezTo>
                    <a:pt x="2360" y="0"/>
                    <a:pt x="2294" y="26"/>
                    <a:pt x="2243" y="74"/>
                  </a:cubicBezTo>
                  <a:lnTo>
                    <a:pt x="125" y="1999"/>
                  </a:lnTo>
                  <a:cubicBezTo>
                    <a:pt x="12" y="2101"/>
                    <a:pt x="1" y="2274"/>
                    <a:pt x="98" y="2390"/>
                  </a:cubicBezTo>
                  <a:lnTo>
                    <a:pt x="4674" y="7814"/>
                  </a:lnTo>
                  <a:cubicBezTo>
                    <a:pt x="4727" y="7877"/>
                    <a:pt x="4807" y="7914"/>
                    <a:pt x="4890" y="7914"/>
                  </a:cubicBezTo>
                  <a:cubicBezTo>
                    <a:pt x="4925" y="7914"/>
                    <a:pt x="4959" y="7907"/>
                    <a:pt x="4992" y="7895"/>
                  </a:cubicBezTo>
                  <a:lnTo>
                    <a:pt x="7728" y="6842"/>
                  </a:lnTo>
                  <a:cubicBezTo>
                    <a:pt x="7908" y="6772"/>
                    <a:pt x="7967" y="6547"/>
                    <a:pt x="7845" y="6398"/>
                  </a:cubicBezTo>
                  <a:lnTo>
                    <a:pt x="2650" y="103"/>
                  </a:lnTo>
                  <a:cubicBezTo>
                    <a:pt x="2602" y="43"/>
                    <a:pt x="2530" y="7"/>
                    <a:pt x="2453" y="1"/>
                  </a:cubicBezTo>
                  <a:cubicBezTo>
                    <a:pt x="2445" y="0"/>
                    <a:pt x="2437" y="0"/>
                    <a:pt x="24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2918213" y="4579703"/>
              <a:ext cx="153433" cy="213348"/>
            </a:xfrm>
            <a:custGeom>
              <a:avLst/>
              <a:gdLst/>
              <a:ahLst/>
              <a:cxnLst/>
              <a:rect l="l" t="t" r="r" b="b"/>
              <a:pathLst>
                <a:path w="8794" h="12228" extrusionOk="0">
                  <a:moveTo>
                    <a:pt x="2358" y="0"/>
                  </a:moveTo>
                  <a:cubicBezTo>
                    <a:pt x="1220" y="0"/>
                    <a:pt x="1" y="1626"/>
                    <a:pt x="1" y="1626"/>
                  </a:cubicBezTo>
                  <a:cubicBezTo>
                    <a:pt x="1" y="1626"/>
                    <a:pt x="618" y="2862"/>
                    <a:pt x="1132" y="3993"/>
                  </a:cubicBezTo>
                  <a:cubicBezTo>
                    <a:pt x="1647" y="5126"/>
                    <a:pt x="3499" y="11507"/>
                    <a:pt x="5558" y="12124"/>
                  </a:cubicBezTo>
                  <a:cubicBezTo>
                    <a:pt x="5790" y="12194"/>
                    <a:pt x="6012" y="12227"/>
                    <a:pt x="6223" y="12227"/>
                  </a:cubicBezTo>
                  <a:cubicBezTo>
                    <a:pt x="7874" y="12227"/>
                    <a:pt x="8794" y="10187"/>
                    <a:pt x="8337" y="7905"/>
                  </a:cubicBezTo>
                  <a:cubicBezTo>
                    <a:pt x="7823" y="5332"/>
                    <a:pt x="2779" y="83"/>
                    <a:pt x="2779" y="83"/>
                  </a:cubicBezTo>
                  <a:cubicBezTo>
                    <a:pt x="2641" y="26"/>
                    <a:pt x="2501" y="0"/>
                    <a:pt x="2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2912962" y="4574766"/>
              <a:ext cx="161372" cy="223188"/>
            </a:xfrm>
            <a:custGeom>
              <a:avLst/>
              <a:gdLst/>
              <a:ahLst/>
              <a:cxnLst/>
              <a:rect l="l" t="t" r="r" b="b"/>
              <a:pathLst>
                <a:path w="9249" h="12792" extrusionOk="0">
                  <a:moveTo>
                    <a:pt x="2661" y="567"/>
                  </a:moveTo>
                  <a:cubicBezTo>
                    <a:pt x="2750" y="567"/>
                    <a:pt x="2836" y="580"/>
                    <a:pt x="2920" y="608"/>
                  </a:cubicBezTo>
                  <a:cubicBezTo>
                    <a:pt x="3412" y="1128"/>
                    <a:pt x="7893" y="5904"/>
                    <a:pt x="8361" y="8243"/>
                  </a:cubicBezTo>
                  <a:cubicBezTo>
                    <a:pt x="8655" y="9717"/>
                    <a:pt x="8355" y="11116"/>
                    <a:pt x="7595" y="11807"/>
                  </a:cubicBezTo>
                  <a:cubicBezTo>
                    <a:pt x="7288" y="12086"/>
                    <a:pt x="6923" y="12227"/>
                    <a:pt x="6519" y="12227"/>
                  </a:cubicBezTo>
                  <a:cubicBezTo>
                    <a:pt x="6334" y="12227"/>
                    <a:pt x="6140" y="12197"/>
                    <a:pt x="5940" y="12138"/>
                  </a:cubicBezTo>
                  <a:cubicBezTo>
                    <a:pt x="4419" y="11681"/>
                    <a:pt x="2882" y="7409"/>
                    <a:pt x="2143" y="5356"/>
                  </a:cubicBezTo>
                  <a:cubicBezTo>
                    <a:pt x="1949" y="4815"/>
                    <a:pt x="1796" y="4390"/>
                    <a:pt x="1691" y="4160"/>
                  </a:cubicBezTo>
                  <a:cubicBezTo>
                    <a:pt x="1288" y="3274"/>
                    <a:pt x="818" y="2317"/>
                    <a:pt x="634" y="1944"/>
                  </a:cubicBezTo>
                  <a:cubicBezTo>
                    <a:pt x="1047" y="1440"/>
                    <a:pt x="1929" y="567"/>
                    <a:pt x="2661" y="567"/>
                  </a:cubicBezTo>
                  <a:close/>
                  <a:moveTo>
                    <a:pt x="2666" y="0"/>
                  </a:moveTo>
                  <a:cubicBezTo>
                    <a:pt x="1396" y="0"/>
                    <a:pt x="135" y="1659"/>
                    <a:pt x="75" y="1739"/>
                  </a:cubicBezTo>
                  <a:cubicBezTo>
                    <a:pt x="10" y="1825"/>
                    <a:pt x="0" y="1939"/>
                    <a:pt x="48" y="2035"/>
                  </a:cubicBezTo>
                  <a:cubicBezTo>
                    <a:pt x="55" y="2048"/>
                    <a:pt x="669" y="3280"/>
                    <a:pt x="1176" y="4394"/>
                  </a:cubicBezTo>
                  <a:cubicBezTo>
                    <a:pt x="1271" y="4602"/>
                    <a:pt x="1421" y="5019"/>
                    <a:pt x="1611" y="5546"/>
                  </a:cubicBezTo>
                  <a:cubicBezTo>
                    <a:pt x="2759" y="8737"/>
                    <a:pt x="4122" y="12182"/>
                    <a:pt x="5778" y="12679"/>
                  </a:cubicBezTo>
                  <a:cubicBezTo>
                    <a:pt x="6017" y="12753"/>
                    <a:pt x="6267" y="12791"/>
                    <a:pt x="6518" y="12792"/>
                  </a:cubicBezTo>
                  <a:cubicBezTo>
                    <a:pt x="7063" y="12792"/>
                    <a:pt x="7564" y="12600"/>
                    <a:pt x="7976" y="12225"/>
                  </a:cubicBezTo>
                  <a:cubicBezTo>
                    <a:pt x="8879" y="11402"/>
                    <a:pt x="9249" y="9796"/>
                    <a:pt x="8915" y="8131"/>
                  </a:cubicBezTo>
                  <a:cubicBezTo>
                    <a:pt x="8390" y="5509"/>
                    <a:pt x="3493" y="386"/>
                    <a:pt x="3284" y="169"/>
                  </a:cubicBezTo>
                  <a:cubicBezTo>
                    <a:pt x="3257" y="141"/>
                    <a:pt x="3224" y="119"/>
                    <a:pt x="3189" y="104"/>
                  </a:cubicBezTo>
                  <a:cubicBezTo>
                    <a:pt x="3017" y="32"/>
                    <a:pt x="2841" y="0"/>
                    <a:pt x="2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2979925" y="4718726"/>
              <a:ext cx="90308" cy="74309"/>
            </a:xfrm>
            <a:custGeom>
              <a:avLst/>
              <a:gdLst/>
              <a:ahLst/>
              <a:cxnLst/>
              <a:rect l="l" t="t" r="r" b="b"/>
              <a:pathLst>
                <a:path w="5176" h="4259" extrusionOk="0">
                  <a:moveTo>
                    <a:pt x="3340" y="0"/>
                  </a:moveTo>
                  <a:cubicBezTo>
                    <a:pt x="2189" y="0"/>
                    <a:pt x="906" y="413"/>
                    <a:pt x="0" y="1892"/>
                  </a:cubicBezTo>
                  <a:cubicBezTo>
                    <a:pt x="618" y="3034"/>
                    <a:pt x="1307" y="3942"/>
                    <a:pt x="2021" y="4156"/>
                  </a:cubicBezTo>
                  <a:cubicBezTo>
                    <a:pt x="2253" y="4226"/>
                    <a:pt x="2475" y="4259"/>
                    <a:pt x="2685" y="4259"/>
                  </a:cubicBezTo>
                  <a:cubicBezTo>
                    <a:pt x="4268" y="4259"/>
                    <a:pt x="5175" y="2381"/>
                    <a:pt x="4843" y="212"/>
                  </a:cubicBezTo>
                  <a:cubicBezTo>
                    <a:pt x="4410" y="95"/>
                    <a:pt x="3890" y="0"/>
                    <a:pt x="3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2974743" y="4713840"/>
              <a:ext cx="98858" cy="84114"/>
            </a:xfrm>
            <a:custGeom>
              <a:avLst/>
              <a:gdLst/>
              <a:ahLst/>
              <a:cxnLst/>
              <a:rect l="l" t="t" r="r" b="b"/>
              <a:pathLst>
                <a:path w="5666" h="4821" extrusionOk="0">
                  <a:moveTo>
                    <a:pt x="3631" y="560"/>
                  </a:moveTo>
                  <a:cubicBezTo>
                    <a:pt x="4068" y="560"/>
                    <a:pt x="4494" y="624"/>
                    <a:pt x="4886" y="719"/>
                  </a:cubicBezTo>
                  <a:cubicBezTo>
                    <a:pt x="5045" y="2042"/>
                    <a:pt x="4712" y="3262"/>
                    <a:pt x="4020" y="3864"/>
                  </a:cubicBezTo>
                  <a:cubicBezTo>
                    <a:pt x="3721" y="4125"/>
                    <a:pt x="3367" y="4256"/>
                    <a:pt x="2977" y="4256"/>
                  </a:cubicBezTo>
                  <a:cubicBezTo>
                    <a:pt x="2792" y="4256"/>
                    <a:pt x="2599" y="4226"/>
                    <a:pt x="2399" y="4167"/>
                  </a:cubicBezTo>
                  <a:cubicBezTo>
                    <a:pt x="2030" y="4055"/>
                    <a:pt x="1425" y="3618"/>
                    <a:pt x="625" y="2183"/>
                  </a:cubicBezTo>
                  <a:cubicBezTo>
                    <a:pt x="1446" y="940"/>
                    <a:pt x="2568" y="560"/>
                    <a:pt x="3631" y="560"/>
                  </a:cubicBezTo>
                  <a:close/>
                  <a:moveTo>
                    <a:pt x="3641" y="0"/>
                  </a:moveTo>
                  <a:cubicBezTo>
                    <a:pt x="2434" y="0"/>
                    <a:pt x="1035" y="424"/>
                    <a:pt x="56" y="2024"/>
                  </a:cubicBezTo>
                  <a:cubicBezTo>
                    <a:pt x="4" y="2111"/>
                    <a:pt x="0" y="2219"/>
                    <a:pt x="48" y="2307"/>
                  </a:cubicBezTo>
                  <a:cubicBezTo>
                    <a:pt x="807" y="3708"/>
                    <a:pt x="1522" y="4493"/>
                    <a:pt x="2237" y="4708"/>
                  </a:cubicBezTo>
                  <a:cubicBezTo>
                    <a:pt x="2476" y="4781"/>
                    <a:pt x="2725" y="4819"/>
                    <a:pt x="2976" y="4821"/>
                  </a:cubicBezTo>
                  <a:cubicBezTo>
                    <a:pt x="2981" y="4821"/>
                    <a:pt x="2985" y="4821"/>
                    <a:pt x="2990" y="4821"/>
                  </a:cubicBezTo>
                  <a:cubicBezTo>
                    <a:pt x="3505" y="4821"/>
                    <a:pt x="4003" y="4632"/>
                    <a:pt x="4391" y="4292"/>
                  </a:cubicBezTo>
                  <a:cubicBezTo>
                    <a:pt x="5272" y="3526"/>
                    <a:pt x="5665" y="2054"/>
                    <a:pt x="5420" y="449"/>
                  </a:cubicBezTo>
                  <a:cubicBezTo>
                    <a:pt x="5402" y="339"/>
                    <a:pt x="5322" y="248"/>
                    <a:pt x="5214" y="219"/>
                  </a:cubicBezTo>
                  <a:cubicBezTo>
                    <a:pt x="4785" y="103"/>
                    <a:pt x="4236" y="0"/>
                    <a:pt x="3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2967537" y="4717871"/>
              <a:ext cx="104039" cy="75181"/>
            </a:xfrm>
            <a:custGeom>
              <a:avLst/>
              <a:gdLst/>
              <a:ahLst/>
              <a:cxnLst/>
              <a:rect l="l" t="t" r="r" b="b"/>
              <a:pathLst>
                <a:path w="5963" h="4309" extrusionOk="0">
                  <a:moveTo>
                    <a:pt x="5512" y="0"/>
                  </a:moveTo>
                  <a:lnTo>
                    <a:pt x="5512" y="0"/>
                  </a:lnTo>
                  <a:cubicBezTo>
                    <a:pt x="5314" y="1052"/>
                    <a:pt x="4794" y="3079"/>
                    <a:pt x="3657" y="3382"/>
                  </a:cubicBezTo>
                  <a:cubicBezTo>
                    <a:pt x="3572" y="3405"/>
                    <a:pt x="3485" y="3416"/>
                    <a:pt x="3397" y="3416"/>
                  </a:cubicBezTo>
                  <a:cubicBezTo>
                    <a:pt x="2345" y="3416"/>
                    <a:pt x="1033" y="1895"/>
                    <a:pt x="0" y="472"/>
                  </a:cubicBezTo>
                  <a:lnTo>
                    <a:pt x="0" y="472"/>
                  </a:lnTo>
                  <a:cubicBezTo>
                    <a:pt x="774" y="2235"/>
                    <a:pt x="1729" y="3905"/>
                    <a:pt x="2731" y="4205"/>
                  </a:cubicBezTo>
                  <a:cubicBezTo>
                    <a:pt x="2963" y="4275"/>
                    <a:pt x="3185" y="4308"/>
                    <a:pt x="3396" y="4308"/>
                  </a:cubicBezTo>
                  <a:cubicBezTo>
                    <a:pt x="5043" y="4308"/>
                    <a:pt x="5962" y="2278"/>
                    <a:pt x="55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2962008" y="4712933"/>
              <a:ext cx="112275" cy="85022"/>
            </a:xfrm>
            <a:custGeom>
              <a:avLst/>
              <a:gdLst/>
              <a:ahLst/>
              <a:cxnLst/>
              <a:rect l="l" t="t" r="r" b="b"/>
              <a:pathLst>
                <a:path w="6435" h="4873" extrusionOk="0">
                  <a:moveTo>
                    <a:pt x="5606" y="2154"/>
                  </a:moveTo>
                  <a:lnTo>
                    <a:pt x="5606" y="2154"/>
                  </a:lnTo>
                  <a:cubicBezTo>
                    <a:pt x="5495" y="2882"/>
                    <a:pt x="5212" y="3500"/>
                    <a:pt x="4782" y="3889"/>
                  </a:cubicBezTo>
                  <a:cubicBezTo>
                    <a:pt x="4476" y="4168"/>
                    <a:pt x="4112" y="4307"/>
                    <a:pt x="3708" y="4307"/>
                  </a:cubicBezTo>
                  <a:cubicBezTo>
                    <a:pt x="3523" y="4307"/>
                    <a:pt x="3329" y="4278"/>
                    <a:pt x="3129" y="4219"/>
                  </a:cubicBezTo>
                  <a:cubicBezTo>
                    <a:pt x="2811" y="4122"/>
                    <a:pt x="2360" y="3801"/>
                    <a:pt x="1785" y="2939"/>
                  </a:cubicBezTo>
                  <a:lnTo>
                    <a:pt x="1785" y="2939"/>
                  </a:lnTo>
                  <a:cubicBezTo>
                    <a:pt x="2517" y="3642"/>
                    <a:pt x="3150" y="3983"/>
                    <a:pt x="3709" y="3983"/>
                  </a:cubicBezTo>
                  <a:cubicBezTo>
                    <a:pt x="3825" y="3983"/>
                    <a:pt x="3938" y="3968"/>
                    <a:pt x="4048" y="3939"/>
                  </a:cubicBezTo>
                  <a:cubicBezTo>
                    <a:pt x="4767" y="3747"/>
                    <a:pt x="5265" y="3020"/>
                    <a:pt x="5606" y="2154"/>
                  </a:cubicBezTo>
                  <a:close/>
                  <a:moveTo>
                    <a:pt x="5828" y="0"/>
                  </a:moveTo>
                  <a:cubicBezTo>
                    <a:pt x="5692" y="0"/>
                    <a:pt x="5576" y="97"/>
                    <a:pt x="5551" y="231"/>
                  </a:cubicBezTo>
                  <a:cubicBezTo>
                    <a:pt x="5389" y="1092"/>
                    <a:pt x="4905" y="3124"/>
                    <a:pt x="3901" y="3391"/>
                  </a:cubicBezTo>
                  <a:cubicBezTo>
                    <a:pt x="3845" y="3407"/>
                    <a:pt x="3783" y="3415"/>
                    <a:pt x="3714" y="3415"/>
                  </a:cubicBezTo>
                  <a:cubicBezTo>
                    <a:pt x="3166" y="3415"/>
                    <a:pt x="2198" y="2865"/>
                    <a:pt x="546" y="587"/>
                  </a:cubicBezTo>
                  <a:cubicBezTo>
                    <a:pt x="491" y="512"/>
                    <a:pt x="405" y="472"/>
                    <a:pt x="317" y="472"/>
                  </a:cubicBezTo>
                  <a:cubicBezTo>
                    <a:pt x="269" y="472"/>
                    <a:pt x="220" y="484"/>
                    <a:pt x="176" y="509"/>
                  </a:cubicBezTo>
                  <a:cubicBezTo>
                    <a:pt x="51" y="581"/>
                    <a:pt x="0" y="735"/>
                    <a:pt x="58" y="868"/>
                  </a:cubicBezTo>
                  <a:cubicBezTo>
                    <a:pt x="1085" y="3208"/>
                    <a:pt x="2037" y="4481"/>
                    <a:pt x="2967" y="4760"/>
                  </a:cubicBezTo>
                  <a:cubicBezTo>
                    <a:pt x="3206" y="4834"/>
                    <a:pt x="3456" y="4872"/>
                    <a:pt x="3707" y="4873"/>
                  </a:cubicBezTo>
                  <a:cubicBezTo>
                    <a:pt x="4251" y="4873"/>
                    <a:pt x="4752" y="4682"/>
                    <a:pt x="5163" y="4308"/>
                  </a:cubicBezTo>
                  <a:cubicBezTo>
                    <a:pt x="6064" y="3489"/>
                    <a:pt x="6434" y="1888"/>
                    <a:pt x="6106" y="229"/>
                  </a:cubicBezTo>
                  <a:cubicBezTo>
                    <a:pt x="6080" y="96"/>
                    <a:pt x="5964" y="0"/>
                    <a:pt x="5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2937948" y="4615593"/>
              <a:ext cx="53895" cy="28405"/>
            </a:xfrm>
            <a:custGeom>
              <a:avLst/>
              <a:gdLst/>
              <a:ahLst/>
              <a:cxnLst/>
              <a:rect l="l" t="t" r="r" b="b"/>
              <a:pathLst>
                <a:path w="3089" h="1628" extrusionOk="0">
                  <a:moveTo>
                    <a:pt x="2822" y="0"/>
                  </a:moveTo>
                  <a:cubicBezTo>
                    <a:pt x="2282" y="0"/>
                    <a:pt x="618" y="908"/>
                    <a:pt x="618" y="908"/>
                  </a:cubicBezTo>
                  <a:cubicBezTo>
                    <a:pt x="1" y="1525"/>
                    <a:pt x="207" y="1628"/>
                    <a:pt x="516" y="1628"/>
                  </a:cubicBezTo>
                  <a:cubicBezTo>
                    <a:pt x="825" y="1628"/>
                    <a:pt x="3089" y="496"/>
                    <a:pt x="2986" y="84"/>
                  </a:cubicBezTo>
                  <a:cubicBezTo>
                    <a:pt x="2971" y="25"/>
                    <a:pt x="2912" y="0"/>
                    <a:pt x="2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2938349" y="4613167"/>
              <a:ext cx="54523" cy="33290"/>
            </a:xfrm>
            <a:custGeom>
              <a:avLst/>
              <a:gdLst/>
              <a:ahLst/>
              <a:cxnLst/>
              <a:rect l="l" t="t" r="r" b="b"/>
              <a:pathLst>
                <a:path w="3125" h="1908" extrusionOk="0">
                  <a:moveTo>
                    <a:pt x="2788" y="277"/>
                  </a:moveTo>
                  <a:cubicBezTo>
                    <a:pt x="2799" y="277"/>
                    <a:pt x="2810" y="277"/>
                    <a:pt x="2819" y="279"/>
                  </a:cubicBezTo>
                  <a:cubicBezTo>
                    <a:pt x="2694" y="620"/>
                    <a:pt x="780" y="1620"/>
                    <a:pt x="493" y="1625"/>
                  </a:cubicBezTo>
                  <a:cubicBezTo>
                    <a:pt x="442" y="1625"/>
                    <a:pt x="392" y="1622"/>
                    <a:pt x="341" y="1614"/>
                  </a:cubicBezTo>
                  <a:lnTo>
                    <a:pt x="338" y="1616"/>
                  </a:lnTo>
                  <a:cubicBezTo>
                    <a:pt x="342" y="1587"/>
                    <a:pt x="379" y="1467"/>
                    <a:pt x="681" y="1161"/>
                  </a:cubicBezTo>
                  <a:cubicBezTo>
                    <a:pt x="1514" y="709"/>
                    <a:pt x="2489" y="277"/>
                    <a:pt x="2788" y="277"/>
                  </a:cubicBezTo>
                  <a:close/>
                  <a:moveTo>
                    <a:pt x="2806" y="1"/>
                  </a:moveTo>
                  <a:cubicBezTo>
                    <a:pt x="2248" y="1"/>
                    <a:pt x="949" y="693"/>
                    <a:pt x="528" y="922"/>
                  </a:cubicBezTo>
                  <a:cubicBezTo>
                    <a:pt x="516" y="929"/>
                    <a:pt x="505" y="937"/>
                    <a:pt x="496" y="947"/>
                  </a:cubicBezTo>
                  <a:cubicBezTo>
                    <a:pt x="123" y="1320"/>
                    <a:pt x="1" y="1546"/>
                    <a:pt x="74" y="1722"/>
                  </a:cubicBezTo>
                  <a:cubicBezTo>
                    <a:pt x="152" y="1908"/>
                    <a:pt x="400" y="1908"/>
                    <a:pt x="493" y="1908"/>
                  </a:cubicBezTo>
                  <a:cubicBezTo>
                    <a:pt x="794" y="1908"/>
                    <a:pt x="2592" y="1031"/>
                    <a:pt x="3003" y="506"/>
                  </a:cubicBezTo>
                  <a:cubicBezTo>
                    <a:pt x="3092" y="392"/>
                    <a:pt x="3124" y="285"/>
                    <a:pt x="3101" y="190"/>
                  </a:cubicBezTo>
                  <a:cubicBezTo>
                    <a:pt x="3082" y="116"/>
                    <a:pt x="3030" y="56"/>
                    <a:pt x="2961" y="28"/>
                  </a:cubicBezTo>
                  <a:cubicBezTo>
                    <a:pt x="2920" y="9"/>
                    <a:pt x="2868" y="1"/>
                    <a:pt x="2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2946950" y="4628156"/>
              <a:ext cx="53878" cy="28422"/>
            </a:xfrm>
            <a:custGeom>
              <a:avLst/>
              <a:gdLst/>
              <a:ahLst/>
              <a:cxnLst/>
              <a:rect l="l" t="t" r="r" b="b"/>
              <a:pathLst>
                <a:path w="3088" h="1629" extrusionOk="0">
                  <a:moveTo>
                    <a:pt x="2821" y="1"/>
                  </a:moveTo>
                  <a:cubicBezTo>
                    <a:pt x="2280" y="1"/>
                    <a:pt x="617" y="908"/>
                    <a:pt x="617" y="908"/>
                  </a:cubicBezTo>
                  <a:cubicBezTo>
                    <a:pt x="0" y="1526"/>
                    <a:pt x="206" y="1628"/>
                    <a:pt x="514" y="1628"/>
                  </a:cubicBezTo>
                  <a:cubicBezTo>
                    <a:pt x="823" y="1628"/>
                    <a:pt x="3088" y="496"/>
                    <a:pt x="2985" y="85"/>
                  </a:cubicBezTo>
                  <a:cubicBezTo>
                    <a:pt x="2970" y="26"/>
                    <a:pt x="2911" y="1"/>
                    <a:pt x="2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2947334" y="4625765"/>
              <a:ext cx="54506" cy="33272"/>
            </a:xfrm>
            <a:custGeom>
              <a:avLst/>
              <a:gdLst/>
              <a:ahLst/>
              <a:cxnLst/>
              <a:rect l="l" t="t" r="r" b="b"/>
              <a:pathLst>
                <a:path w="3124" h="1907" extrusionOk="0">
                  <a:moveTo>
                    <a:pt x="2794" y="276"/>
                  </a:moveTo>
                  <a:cubicBezTo>
                    <a:pt x="2803" y="276"/>
                    <a:pt x="2811" y="276"/>
                    <a:pt x="2818" y="277"/>
                  </a:cubicBezTo>
                  <a:cubicBezTo>
                    <a:pt x="2693" y="619"/>
                    <a:pt x="779" y="1617"/>
                    <a:pt x="492" y="1624"/>
                  </a:cubicBezTo>
                  <a:cubicBezTo>
                    <a:pt x="441" y="1624"/>
                    <a:pt x="391" y="1620"/>
                    <a:pt x="340" y="1612"/>
                  </a:cubicBezTo>
                  <a:cubicBezTo>
                    <a:pt x="339" y="1612"/>
                    <a:pt x="338" y="1613"/>
                    <a:pt x="337" y="1613"/>
                  </a:cubicBezTo>
                  <a:cubicBezTo>
                    <a:pt x="341" y="1585"/>
                    <a:pt x="378" y="1466"/>
                    <a:pt x="681" y="1160"/>
                  </a:cubicBezTo>
                  <a:cubicBezTo>
                    <a:pt x="1518" y="705"/>
                    <a:pt x="2516" y="276"/>
                    <a:pt x="2794" y="276"/>
                  </a:cubicBezTo>
                  <a:close/>
                  <a:moveTo>
                    <a:pt x="2814" y="1"/>
                  </a:moveTo>
                  <a:cubicBezTo>
                    <a:pt x="2269" y="1"/>
                    <a:pt x="951" y="690"/>
                    <a:pt x="527" y="921"/>
                  </a:cubicBezTo>
                  <a:cubicBezTo>
                    <a:pt x="515" y="927"/>
                    <a:pt x="504" y="936"/>
                    <a:pt x="495" y="945"/>
                  </a:cubicBezTo>
                  <a:cubicBezTo>
                    <a:pt x="127" y="1313"/>
                    <a:pt x="1" y="1546"/>
                    <a:pt x="74" y="1721"/>
                  </a:cubicBezTo>
                  <a:cubicBezTo>
                    <a:pt x="151" y="1906"/>
                    <a:pt x="399" y="1906"/>
                    <a:pt x="492" y="1906"/>
                  </a:cubicBezTo>
                  <a:cubicBezTo>
                    <a:pt x="794" y="1906"/>
                    <a:pt x="2592" y="1029"/>
                    <a:pt x="3002" y="503"/>
                  </a:cubicBezTo>
                  <a:cubicBezTo>
                    <a:pt x="3090" y="390"/>
                    <a:pt x="3124" y="284"/>
                    <a:pt x="3100" y="187"/>
                  </a:cubicBezTo>
                  <a:cubicBezTo>
                    <a:pt x="3081" y="114"/>
                    <a:pt x="3029" y="54"/>
                    <a:pt x="2959" y="25"/>
                  </a:cubicBezTo>
                  <a:cubicBezTo>
                    <a:pt x="2921" y="8"/>
                    <a:pt x="2872" y="1"/>
                    <a:pt x="2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2955918" y="4640734"/>
              <a:ext cx="53895" cy="28405"/>
            </a:xfrm>
            <a:custGeom>
              <a:avLst/>
              <a:gdLst/>
              <a:ahLst/>
              <a:cxnLst/>
              <a:rect l="l" t="t" r="r" b="b"/>
              <a:pathLst>
                <a:path w="3089" h="1628" extrusionOk="0">
                  <a:moveTo>
                    <a:pt x="2821" y="0"/>
                  </a:moveTo>
                  <a:cubicBezTo>
                    <a:pt x="2281" y="0"/>
                    <a:pt x="618" y="907"/>
                    <a:pt x="618" y="907"/>
                  </a:cubicBezTo>
                  <a:cubicBezTo>
                    <a:pt x="0" y="1525"/>
                    <a:pt x="207" y="1628"/>
                    <a:pt x="515" y="1628"/>
                  </a:cubicBezTo>
                  <a:cubicBezTo>
                    <a:pt x="824" y="1628"/>
                    <a:pt x="3088" y="495"/>
                    <a:pt x="2985" y="84"/>
                  </a:cubicBezTo>
                  <a:cubicBezTo>
                    <a:pt x="2970" y="26"/>
                    <a:pt x="2911" y="0"/>
                    <a:pt x="28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2956337" y="4638327"/>
              <a:ext cx="54471" cy="33290"/>
            </a:xfrm>
            <a:custGeom>
              <a:avLst/>
              <a:gdLst/>
              <a:ahLst/>
              <a:cxnLst/>
              <a:rect l="l" t="t" r="r" b="b"/>
              <a:pathLst>
                <a:path w="3122" h="1908" extrusionOk="0">
                  <a:moveTo>
                    <a:pt x="2777" y="275"/>
                  </a:moveTo>
                  <a:cubicBezTo>
                    <a:pt x="2792" y="275"/>
                    <a:pt x="2805" y="276"/>
                    <a:pt x="2817" y="278"/>
                  </a:cubicBezTo>
                  <a:cubicBezTo>
                    <a:pt x="2691" y="619"/>
                    <a:pt x="778" y="1619"/>
                    <a:pt x="491" y="1624"/>
                  </a:cubicBezTo>
                  <a:cubicBezTo>
                    <a:pt x="440" y="1624"/>
                    <a:pt x="389" y="1620"/>
                    <a:pt x="339" y="1613"/>
                  </a:cubicBezTo>
                  <a:cubicBezTo>
                    <a:pt x="338" y="1613"/>
                    <a:pt x="337" y="1614"/>
                    <a:pt x="336" y="1614"/>
                  </a:cubicBezTo>
                  <a:cubicBezTo>
                    <a:pt x="340" y="1586"/>
                    <a:pt x="376" y="1466"/>
                    <a:pt x="679" y="1159"/>
                  </a:cubicBezTo>
                  <a:cubicBezTo>
                    <a:pt x="1503" y="712"/>
                    <a:pt x="2468" y="275"/>
                    <a:pt x="2777" y="275"/>
                  </a:cubicBezTo>
                  <a:close/>
                  <a:moveTo>
                    <a:pt x="2810" y="0"/>
                  </a:moveTo>
                  <a:cubicBezTo>
                    <a:pt x="2261" y="0"/>
                    <a:pt x="949" y="691"/>
                    <a:pt x="526" y="921"/>
                  </a:cubicBezTo>
                  <a:cubicBezTo>
                    <a:pt x="514" y="928"/>
                    <a:pt x="503" y="935"/>
                    <a:pt x="494" y="945"/>
                  </a:cubicBezTo>
                  <a:cubicBezTo>
                    <a:pt x="125" y="1314"/>
                    <a:pt x="0" y="1546"/>
                    <a:pt x="73" y="1721"/>
                  </a:cubicBezTo>
                  <a:cubicBezTo>
                    <a:pt x="149" y="1907"/>
                    <a:pt x="398" y="1907"/>
                    <a:pt x="491" y="1907"/>
                  </a:cubicBezTo>
                  <a:cubicBezTo>
                    <a:pt x="792" y="1907"/>
                    <a:pt x="2590" y="1030"/>
                    <a:pt x="3000" y="504"/>
                  </a:cubicBezTo>
                  <a:cubicBezTo>
                    <a:pt x="3089" y="391"/>
                    <a:pt x="3122" y="284"/>
                    <a:pt x="3098" y="188"/>
                  </a:cubicBezTo>
                  <a:cubicBezTo>
                    <a:pt x="3079" y="115"/>
                    <a:pt x="3028" y="55"/>
                    <a:pt x="2959" y="26"/>
                  </a:cubicBezTo>
                  <a:cubicBezTo>
                    <a:pt x="2919" y="8"/>
                    <a:pt x="2869" y="0"/>
                    <a:pt x="28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2964905" y="4653297"/>
              <a:ext cx="53895" cy="28422"/>
            </a:xfrm>
            <a:custGeom>
              <a:avLst/>
              <a:gdLst/>
              <a:ahLst/>
              <a:cxnLst/>
              <a:rect l="l" t="t" r="r" b="b"/>
              <a:pathLst>
                <a:path w="3089" h="1629" extrusionOk="0">
                  <a:moveTo>
                    <a:pt x="2821" y="1"/>
                  </a:moveTo>
                  <a:cubicBezTo>
                    <a:pt x="2281" y="1"/>
                    <a:pt x="618" y="908"/>
                    <a:pt x="618" y="908"/>
                  </a:cubicBezTo>
                  <a:cubicBezTo>
                    <a:pt x="0" y="1525"/>
                    <a:pt x="206" y="1628"/>
                    <a:pt x="514" y="1628"/>
                  </a:cubicBezTo>
                  <a:cubicBezTo>
                    <a:pt x="823" y="1628"/>
                    <a:pt x="3088" y="496"/>
                    <a:pt x="2985" y="85"/>
                  </a:cubicBezTo>
                  <a:cubicBezTo>
                    <a:pt x="2970" y="26"/>
                    <a:pt x="2911" y="1"/>
                    <a:pt x="2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2965288" y="4650924"/>
              <a:ext cx="54506" cy="33255"/>
            </a:xfrm>
            <a:custGeom>
              <a:avLst/>
              <a:gdLst/>
              <a:ahLst/>
              <a:cxnLst/>
              <a:rect l="l" t="t" r="r" b="b"/>
              <a:pathLst>
                <a:path w="3124" h="1906" extrusionOk="0">
                  <a:moveTo>
                    <a:pt x="2789" y="274"/>
                  </a:moveTo>
                  <a:cubicBezTo>
                    <a:pt x="2800" y="274"/>
                    <a:pt x="2810" y="274"/>
                    <a:pt x="2818" y="275"/>
                  </a:cubicBezTo>
                  <a:cubicBezTo>
                    <a:pt x="2693" y="618"/>
                    <a:pt x="779" y="1618"/>
                    <a:pt x="492" y="1623"/>
                  </a:cubicBezTo>
                  <a:cubicBezTo>
                    <a:pt x="441" y="1622"/>
                    <a:pt x="391" y="1619"/>
                    <a:pt x="341" y="1612"/>
                  </a:cubicBezTo>
                  <a:lnTo>
                    <a:pt x="338" y="1612"/>
                  </a:lnTo>
                  <a:cubicBezTo>
                    <a:pt x="341" y="1584"/>
                    <a:pt x="378" y="1464"/>
                    <a:pt x="682" y="1159"/>
                  </a:cubicBezTo>
                  <a:cubicBezTo>
                    <a:pt x="1514" y="706"/>
                    <a:pt x="2493" y="274"/>
                    <a:pt x="2789" y="274"/>
                  </a:cubicBezTo>
                  <a:close/>
                  <a:moveTo>
                    <a:pt x="2816" y="0"/>
                  </a:moveTo>
                  <a:cubicBezTo>
                    <a:pt x="2271" y="0"/>
                    <a:pt x="951" y="690"/>
                    <a:pt x="527" y="920"/>
                  </a:cubicBezTo>
                  <a:cubicBezTo>
                    <a:pt x="516" y="926"/>
                    <a:pt x="506" y="934"/>
                    <a:pt x="496" y="944"/>
                  </a:cubicBezTo>
                  <a:cubicBezTo>
                    <a:pt x="122" y="1318"/>
                    <a:pt x="0" y="1543"/>
                    <a:pt x="74" y="1720"/>
                  </a:cubicBezTo>
                  <a:cubicBezTo>
                    <a:pt x="151" y="1906"/>
                    <a:pt x="399" y="1906"/>
                    <a:pt x="492" y="1906"/>
                  </a:cubicBezTo>
                  <a:cubicBezTo>
                    <a:pt x="814" y="1906"/>
                    <a:pt x="2586" y="1036"/>
                    <a:pt x="3002" y="504"/>
                  </a:cubicBezTo>
                  <a:cubicBezTo>
                    <a:pt x="3091" y="389"/>
                    <a:pt x="3124" y="282"/>
                    <a:pt x="3100" y="186"/>
                  </a:cubicBezTo>
                  <a:cubicBezTo>
                    <a:pt x="3081" y="113"/>
                    <a:pt x="3030" y="54"/>
                    <a:pt x="2961" y="24"/>
                  </a:cubicBezTo>
                  <a:cubicBezTo>
                    <a:pt x="2922" y="8"/>
                    <a:pt x="2874" y="0"/>
                    <a:pt x="2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2053534" y="4663470"/>
              <a:ext cx="243707" cy="117125"/>
            </a:xfrm>
            <a:custGeom>
              <a:avLst/>
              <a:gdLst/>
              <a:ahLst/>
              <a:cxnLst/>
              <a:rect l="l" t="t" r="r" b="b"/>
              <a:pathLst>
                <a:path w="13968" h="6713" extrusionOk="0">
                  <a:moveTo>
                    <a:pt x="11688" y="1"/>
                  </a:moveTo>
                  <a:lnTo>
                    <a:pt x="7960" y="600"/>
                  </a:lnTo>
                  <a:cubicBezTo>
                    <a:pt x="7578" y="1041"/>
                    <a:pt x="7166" y="1455"/>
                    <a:pt x="6727" y="1841"/>
                  </a:cubicBezTo>
                  <a:cubicBezTo>
                    <a:pt x="5997" y="2481"/>
                    <a:pt x="2605" y="3396"/>
                    <a:pt x="1303" y="4509"/>
                  </a:cubicBezTo>
                  <a:cubicBezTo>
                    <a:pt x="1" y="5621"/>
                    <a:pt x="2701" y="6648"/>
                    <a:pt x="5048" y="6710"/>
                  </a:cubicBezTo>
                  <a:cubicBezTo>
                    <a:pt x="5105" y="6712"/>
                    <a:pt x="5161" y="6712"/>
                    <a:pt x="5217" y="6712"/>
                  </a:cubicBezTo>
                  <a:cubicBezTo>
                    <a:pt x="7331" y="6712"/>
                    <a:pt x="9146" y="5701"/>
                    <a:pt x="10698" y="5701"/>
                  </a:cubicBezTo>
                  <a:cubicBezTo>
                    <a:pt x="10814" y="5701"/>
                    <a:pt x="10929" y="5707"/>
                    <a:pt x="11042" y="5719"/>
                  </a:cubicBezTo>
                  <a:cubicBezTo>
                    <a:pt x="11441" y="5762"/>
                    <a:pt x="11819" y="5792"/>
                    <a:pt x="12160" y="5792"/>
                  </a:cubicBezTo>
                  <a:cubicBezTo>
                    <a:pt x="13246" y="5792"/>
                    <a:pt x="13967" y="5486"/>
                    <a:pt x="13833" y="4301"/>
                  </a:cubicBezTo>
                  <a:cubicBezTo>
                    <a:pt x="13657" y="2743"/>
                    <a:pt x="11688" y="1"/>
                    <a:pt x="11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2064491" y="4658548"/>
              <a:ext cx="236449" cy="126965"/>
            </a:xfrm>
            <a:custGeom>
              <a:avLst/>
              <a:gdLst/>
              <a:ahLst/>
              <a:cxnLst/>
              <a:rect l="l" t="t" r="r" b="b"/>
              <a:pathLst>
                <a:path w="13552" h="7277" extrusionOk="0">
                  <a:moveTo>
                    <a:pt x="10929" y="590"/>
                  </a:moveTo>
                  <a:cubicBezTo>
                    <a:pt x="11326" y="1165"/>
                    <a:pt x="12780" y="3345"/>
                    <a:pt x="12924" y="4615"/>
                  </a:cubicBezTo>
                  <a:cubicBezTo>
                    <a:pt x="12970" y="5022"/>
                    <a:pt x="12907" y="5305"/>
                    <a:pt x="12729" y="5484"/>
                  </a:cubicBezTo>
                  <a:cubicBezTo>
                    <a:pt x="12499" y="5716"/>
                    <a:pt x="12060" y="5791"/>
                    <a:pt x="11535" y="5791"/>
                  </a:cubicBezTo>
                  <a:cubicBezTo>
                    <a:pt x="11196" y="5791"/>
                    <a:pt x="10822" y="5760"/>
                    <a:pt x="10444" y="5719"/>
                  </a:cubicBezTo>
                  <a:cubicBezTo>
                    <a:pt x="10322" y="5706"/>
                    <a:pt x="10197" y="5700"/>
                    <a:pt x="10072" y="5700"/>
                  </a:cubicBezTo>
                  <a:cubicBezTo>
                    <a:pt x="9317" y="5700"/>
                    <a:pt x="8516" y="5923"/>
                    <a:pt x="7676" y="6157"/>
                  </a:cubicBezTo>
                  <a:cubicBezTo>
                    <a:pt x="6705" y="6428"/>
                    <a:pt x="5709" y="6711"/>
                    <a:pt x="4614" y="6711"/>
                  </a:cubicBezTo>
                  <a:cubicBezTo>
                    <a:pt x="4552" y="6711"/>
                    <a:pt x="4490" y="6710"/>
                    <a:pt x="4428" y="6708"/>
                  </a:cubicBezTo>
                  <a:cubicBezTo>
                    <a:pt x="2521" y="6660"/>
                    <a:pt x="824" y="6001"/>
                    <a:pt x="634" y="5467"/>
                  </a:cubicBezTo>
                  <a:cubicBezTo>
                    <a:pt x="616" y="5416"/>
                    <a:pt x="562" y="5260"/>
                    <a:pt x="859" y="5005"/>
                  </a:cubicBezTo>
                  <a:cubicBezTo>
                    <a:pt x="1562" y="4405"/>
                    <a:pt x="2930" y="3854"/>
                    <a:pt x="4140" y="3367"/>
                  </a:cubicBezTo>
                  <a:cubicBezTo>
                    <a:pt x="5141" y="2963"/>
                    <a:pt x="5933" y="2645"/>
                    <a:pt x="6286" y="2336"/>
                  </a:cubicBezTo>
                  <a:cubicBezTo>
                    <a:pt x="6708" y="1964"/>
                    <a:pt x="7107" y="1566"/>
                    <a:pt x="7480" y="1145"/>
                  </a:cubicBezTo>
                  <a:lnTo>
                    <a:pt x="10929" y="590"/>
                  </a:lnTo>
                  <a:close/>
                  <a:moveTo>
                    <a:pt x="11057" y="1"/>
                  </a:moveTo>
                  <a:cubicBezTo>
                    <a:pt x="11043" y="1"/>
                    <a:pt x="11029" y="2"/>
                    <a:pt x="11015" y="4"/>
                  </a:cubicBezTo>
                  <a:lnTo>
                    <a:pt x="7288" y="602"/>
                  </a:lnTo>
                  <a:cubicBezTo>
                    <a:pt x="7221" y="613"/>
                    <a:pt x="7160" y="648"/>
                    <a:pt x="7117" y="700"/>
                  </a:cubicBezTo>
                  <a:cubicBezTo>
                    <a:pt x="6743" y="1131"/>
                    <a:pt x="6342" y="1535"/>
                    <a:pt x="5913" y="1910"/>
                  </a:cubicBezTo>
                  <a:cubicBezTo>
                    <a:pt x="5633" y="2157"/>
                    <a:pt x="4805" y="2489"/>
                    <a:pt x="3929" y="2842"/>
                  </a:cubicBezTo>
                  <a:cubicBezTo>
                    <a:pt x="2679" y="3346"/>
                    <a:pt x="1264" y="3915"/>
                    <a:pt x="492" y="4576"/>
                  </a:cubicBezTo>
                  <a:cubicBezTo>
                    <a:pt x="1" y="4994"/>
                    <a:pt x="8" y="5394"/>
                    <a:pt x="102" y="5656"/>
                  </a:cubicBezTo>
                  <a:cubicBezTo>
                    <a:pt x="472" y="6705"/>
                    <a:pt x="2846" y="7233"/>
                    <a:pt x="4412" y="7275"/>
                  </a:cubicBezTo>
                  <a:cubicBezTo>
                    <a:pt x="4471" y="7277"/>
                    <a:pt x="4529" y="7277"/>
                    <a:pt x="4587" y="7277"/>
                  </a:cubicBezTo>
                  <a:cubicBezTo>
                    <a:pt x="5767" y="7277"/>
                    <a:pt x="6860" y="6973"/>
                    <a:pt x="7828" y="6703"/>
                  </a:cubicBezTo>
                  <a:cubicBezTo>
                    <a:pt x="8633" y="6478"/>
                    <a:pt x="9402" y="6266"/>
                    <a:pt x="10083" y="6266"/>
                  </a:cubicBezTo>
                  <a:cubicBezTo>
                    <a:pt x="10185" y="6266"/>
                    <a:pt x="10285" y="6271"/>
                    <a:pt x="10384" y="6281"/>
                  </a:cubicBezTo>
                  <a:cubicBezTo>
                    <a:pt x="10813" y="6327"/>
                    <a:pt x="11200" y="6356"/>
                    <a:pt x="11544" y="6356"/>
                  </a:cubicBezTo>
                  <a:cubicBezTo>
                    <a:pt x="12253" y="6356"/>
                    <a:pt x="12781" y="6233"/>
                    <a:pt x="13130" y="5882"/>
                  </a:cubicBezTo>
                  <a:cubicBezTo>
                    <a:pt x="13432" y="5578"/>
                    <a:pt x="13552" y="5130"/>
                    <a:pt x="13487" y="4551"/>
                  </a:cubicBezTo>
                  <a:cubicBezTo>
                    <a:pt x="13304" y="2939"/>
                    <a:pt x="11372" y="233"/>
                    <a:pt x="11289" y="118"/>
                  </a:cubicBezTo>
                  <a:cubicBezTo>
                    <a:pt x="11234" y="43"/>
                    <a:pt x="11148" y="1"/>
                    <a:pt x="1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2053551" y="4726629"/>
              <a:ext cx="91512" cy="53930"/>
            </a:xfrm>
            <a:custGeom>
              <a:avLst/>
              <a:gdLst/>
              <a:ahLst/>
              <a:cxnLst/>
              <a:rect l="l" t="t" r="r" b="b"/>
              <a:pathLst>
                <a:path w="5245" h="3091" extrusionOk="0">
                  <a:moveTo>
                    <a:pt x="2791" y="0"/>
                  </a:moveTo>
                  <a:cubicBezTo>
                    <a:pt x="2200" y="279"/>
                    <a:pt x="1668" y="576"/>
                    <a:pt x="1302" y="888"/>
                  </a:cubicBezTo>
                  <a:cubicBezTo>
                    <a:pt x="1" y="2001"/>
                    <a:pt x="2700" y="3028"/>
                    <a:pt x="5047" y="3090"/>
                  </a:cubicBezTo>
                  <a:cubicBezTo>
                    <a:pt x="5056" y="3090"/>
                    <a:pt x="5066" y="3090"/>
                    <a:pt x="5075" y="3090"/>
                  </a:cubicBezTo>
                  <a:cubicBezTo>
                    <a:pt x="5132" y="3090"/>
                    <a:pt x="5188" y="3088"/>
                    <a:pt x="5245" y="3088"/>
                  </a:cubicBezTo>
                  <a:cubicBezTo>
                    <a:pt x="4997" y="2249"/>
                    <a:pt x="4357" y="791"/>
                    <a:pt x="2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2064491" y="4721692"/>
              <a:ext cx="86243" cy="63788"/>
            </a:xfrm>
            <a:custGeom>
              <a:avLst/>
              <a:gdLst/>
              <a:ahLst/>
              <a:cxnLst/>
              <a:rect l="l" t="t" r="r" b="b"/>
              <a:pathLst>
                <a:path w="4943" h="3656" extrusionOk="0">
                  <a:moveTo>
                    <a:pt x="2157" y="599"/>
                  </a:moveTo>
                  <a:cubicBezTo>
                    <a:pt x="3344" y="1248"/>
                    <a:pt x="3937" y="2318"/>
                    <a:pt x="4223" y="3082"/>
                  </a:cubicBezTo>
                  <a:cubicBezTo>
                    <a:pt x="2402" y="2994"/>
                    <a:pt x="817" y="2363"/>
                    <a:pt x="634" y="1848"/>
                  </a:cubicBezTo>
                  <a:cubicBezTo>
                    <a:pt x="616" y="1797"/>
                    <a:pt x="562" y="1641"/>
                    <a:pt x="858" y="1386"/>
                  </a:cubicBezTo>
                  <a:cubicBezTo>
                    <a:pt x="1142" y="1144"/>
                    <a:pt x="1568" y="886"/>
                    <a:pt x="2157" y="599"/>
                  </a:cubicBezTo>
                  <a:close/>
                  <a:moveTo>
                    <a:pt x="2163" y="0"/>
                  </a:moveTo>
                  <a:cubicBezTo>
                    <a:pt x="2121" y="0"/>
                    <a:pt x="2080" y="9"/>
                    <a:pt x="2042" y="28"/>
                  </a:cubicBezTo>
                  <a:cubicBezTo>
                    <a:pt x="1331" y="366"/>
                    <a:pt x="838" y="660"/>
                    <a:pt x="492" y="957"/>
                  </a:cubicBezTo>
                  <a:cubicBezTo>
                    <a:pt x="1" y="1377"/>
                    <a:pt x="8" y="1775"/>
                    <a:pt x="102" y="2037"/>
                  </a:cubicBezTo>
                  <a:cubicBezTo>
                    <a:pt x="472" y="3086"/>
                    <a:pt x="2846" y="3614"/>
                    <a:pt x="4412" y="3656"/>
                  </a:cubicBezTo>
                  <a:lnTo>
                    <a:pt x="4557" y="3656"/>
                  </a:lnTo>
                  <a:lnTo>
                    <a:pt x="4620" y="3655"/>
                  </a:lnTo>
                  <a:cubicBezTo>
                    <a:pt x="4808" y="3652"/>
                    <a:pt x="4943" y="3472"/>
                    <a:pt x="4890" y="3292"/>
                  </a:cubicBezTo>
                  <a:cubicBezTo>
                    <a:pt x="4637" y="2435"/>
                    <a:pt x="3964" y="876"/>
                    <a:pt x="2291" y="31"/>
                  </a:cubicBezTo>
                  <a:cubicBezTo>
                    <a:pt x="2251" y="10"/>
                    <a:pt x="2207" y="0"/>
                    <a:pt x="2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2164395" y="4689222"/>
              <a:ext cx="52430" cy="26869"/>
            </a:xfrm>
            <a:custGeom>
              <a:avLst/>
              <a:gdLst/>
              <a:ahLst/>
              <a:cxnLst/>
              <a:rect l="l" t="t" r="r" b="b"/>
              <a:pathLst>
                <a:path w="3005" h="1540" extrusionOk="0">
                  <a:moveTo>
                    <a:pt x="591" y="1"/>
                  </a:moveTo>
                  <a:lnTo>
                    <a:pt x="591" y="1"/>
                  </a:lnTo>
                  <a:cubicBezTo>
                    <a:pt x="0" y="318"/>
                    <a:pt x="1507" y="1539"/>
                    <a:pt x="2226" y="1539"/>
                  </a:cubicBezTo>
                  <a:cubicBezTo>
                    <a:pt x="2288" y="1539"/>
                    <a:pt x="2344" y="1530"/>
                    <a:pt x="2393" y="1511"/>
                  </a:cubicBezTo>
                  <a:cubicBezTo>
                    <a:pt x="3004" y="1264"/>
                    <a:pt x="591" y="1"/>
                    <a:pt x="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2168914" y="4686743"/>
              <a:ext cx="41804" cy="31807"/>
            </a:xfrm>
            <a:custGeom>
              <a:avLst/>
              <a:gdLst/>
              <a:ahLst/>
              <a:cxnLst/>
              <a:rect l="l" t="t" r="r" b="b"/>
              <a:pathLst>
                <a:path w="2396" h="1823" extrusionOk="0">
                  <a:moveTo>
                    <a:pt x="348" y="311"/>
                  </a:moveTo>
                  <a:cubicBezTo>
                    <a:pt x="1284" y="809"/>
                    <a:pt x="2074" y="1361"/>
                    <a:pt x="2081" y="1521"/>
                  </a:cubicBezTo>
                  <a:cubicBezTo>
                    <a:pt x="2050" y="1534"/>
                    <a:pt x="2012" y="1540"/>
                    <a:pt x="1970" y="1540"/>
                  </a:cubicBezTo>
                  <a:cubicBezTo>
                    <a:pt x="1538" y="1540"/>
                    <a:pt x="587" y="933"/>
                    <a:pt x="372" y="473"/>
                  </a:cubicBezTo>
                  <a:cubicBezTo>
                    <a:pt x="332" y="387"/>
                    <a:pt x="333" y="341"/>
                    <a:pt x="348" y="311"/>
                  </a:cubicBezTo>
                  <a:close/>
                  <a:moveTo>
                    <a:pt x="331" y="1"/>
                  </a:moveTo>
                  <a:cubicBezTo>
                    <a:pt x="308" y="1"/>
                    <a:pt x="285" y="6"/>
                    <a:pt x="264" y="18"/>
                  </a:cubicBezTo>
                  <a:cubicBezTo>
                    <a:pt x="56" y="131"/>
                    <a:pt x="0" y="345"/>
                    <a:pt x="116" y="593"/>
                  </a:cubicBezTo>
                  <a:cubicBezTo>
                    <a:pt x="350" y="1092"/>
                    <a:pt x="1345" y="1822"/>
                    <a:pt x="1967" y="1822"/>
                  </a:cubicBezTo>
                  <a:cubicBezTo>
                    <a:pt x="1970" y="1822"/>
                    <a:pt x="1973" y="1822"/>
                    <a:pt x="1976" y="1822"/>
                  </a:cubicBezTo>
                  <a:cubicBezTo>
                    <a:pt x="2048" y="1822"/>
                    <a:pt x="2119" y="1809"/>
                    <a:pt x="2187" y="1783"/>
                  </a:cubicBezTo>
                  <a:cubicBezTo>
                    <a:pt x="2343" y="1721"/>
                    <a:pt x="2372" y="1608"/>
                    <a:pt x="2375" y="1547"/>
                  </a:cubicBezTo>
                  <a:cubicBezTo>
                    <a:pt x="2396" y="1112"/>
                    <a:pt x="999" y="333"/>
                    <a:pt x="397" y="17"/>
                  </a:cubicBezTo>
                  <a:cubicBezTo>
                    <a:pt x="376" y="6"/>
                    <a:pt x="354"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2148047" y="4693689"/>
              <a:ext cx="52430" cy="26834"/>
            </a:xfrm>
            <a:custGeom>
              <a:avLst/>
              <a:gdLst/>
              <a:ahLst/>
              <a:cxnLst/>
              <a:rect l="l" t="t" r="r" b="b"/>
              <a:pathLst>
                <a:path w="3005" h="1538" extrusionOk="0">
                  <a:moveTo>
                    <a:pt x="591" y="0"/>
                  </a:moveTo>
                  <a:lnTo>
                    <a:pt x="591" y="0"/>
                  </a:lnTo>
                  <a:cubicBezTo>
                    <a:pt x="1" y="317"/>
                    <a:pt x="1506" y="1538"/>
                    <a:pt x="2226" y="1538"/>
                  </a:cubicBezTo>
                  <a:cubicBezTo>
                    <a:pt x="2289" y="1538"/>
                    <a:pt x="2345" y="1528"/>
                    <a:pt x="2394" y="1509"/>
                  </a:cubicBezTo>
                  <a:cubicBezTo>
                    <a:pt x="3005" y="1263"/>
                    <a:pt x="591" y="0"/>
                    <a:pt x="5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2152566" y="4691211"/>
              <a:ext cx="41804" cy="31789"/>
            </a:xfrm>
            <a:custGeom>
              <a:avLst/>
              <a:gdLst/>
              <a:ahLst/>
              <a:cxnLst/>
              <a:rect l="l" t="t" r="r" b="b"/>
              <a:pathLst>
                <a:path w="2396" h="1822" extrusionOk="0">
                  <a:moveTo>
                    <a:pt x="348" y="311"/>
                  </a:moveTo>
                  <a:lnTo>
                    <a:pt x="348" y="311"/>
                  </a:lnTo>
                  <a:cubicBezTo>
                    <a:pt x="1285" y="809"/>
                    <a:pt x="2074" y="1362"/>
                    <a:pt x="2082" y="1520"/>
                  </a:cubicBezTo>
                  <a:cubicBezTo>
                    <a:pt x="2048" y="1534"/>
                    <a:pt x="2008" y="1541"/>
                    <a:pt x="1962" y="1541"/>
                  </a:cubicBezTo>
                  <a:cubicBezTo>
                    <a:pt x="1522" y="1541"/>
                    <a:pt x="587" y="930"/>
                    <a:pt x="372" y="472"/>
                  </a:cubicBezTo>
                  <a:cubicBezTo>
                    <a:pt x="333" y="388"/>
                    <a:pt x="333" y="340"/>
                    <a:pt x="348" y="311"/>
                  </a:cubicBezTo>
                  <a:close/>
                  <a:moveTo>
                    <a:pt x="331" y="1"/>
                  </a:moveTo>
                  <a:cubicBezTo>
                    <a:pt x="308" y="1"/>
                    <a:pt x="285" y="6"/>
                    <a:pt x="264" y="17"/>
                  </a:cubicBezTo>
                  <a:cubicBezTo>
                    <a:pt x="56" y="130"/>
                    <a:pt x="0" y="344"/>
                    <a:pt x="116" y="592"/>
                  </a:cubicBezTo>
                  <a:cubicBezTo>
                    <a:pt x="349" y="1091"/>
                    <a:pt x="1345" y="1821"/>
                    <a:pt x="1967" y="1821"/>
                  </a:cubicBezTo>
                  <a:cubicBezTo>
                    <a:pt x="1970" y="1822"/>
                    <a:pt x="1973" y="1822"/>
                    <a:pt x="1976" y="1822"/>
                  </a:cubicBezTo>
                  <a:cubicBezTo>
                    <a:pt x="2048" y="1822"/>
                    <a:pt x="2119" y="1809"/>
                    <a:pt x="2187" y="1783"/>
                  </a:cubicBezTo>
                  <a:cubicBezTo>
                    <a:pt x="2343" y="1720"/>
                    <a:pt x="2372" y="1608"/>
                    <a:pt x="2375" y="1548"/>
                  </a:cubicBezTo>
                  <a:cubicBezTo>
                    <a:pt x="2396" y="1112"/>
                    <a:pt x="999" y="332"/>
                    <a:pt x="397" y="17"/>
                  </a:cubicBezTo>
                  <a:cubicBezTo>
                    <a:pt x="376" y="6"/>
                    <a:pt x="354"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2138608" y="4700213"/>
              <a:ext cx="52412" cy="26852"/>
            </a:xfrm>
            <a:custGeom>
              <a:avLst/>
              <a:gdLst/>
              <a:ahLst/>
              <a:cxnLst/>
              <a:rect l="l" t="t" r="r" b="b"/>
              <a:pathLst>
                <a:path w="3004" h="1539" extrusionOk="0">
                  <a:moveTo>
                    <a:pt x="589" y="0"/>
                  </a:moveTo>
                  <a:lnTo>
                    <a:pt x="589" y="0"/>
                  </a:lnTo>
                  <a:cubicBezTo>
                    <a:pt x="0" y="317"/>
                    <a:pt x="1505" y="1539"/>
                    <a:pt x="2225" y="1539"/>
                  </a:cubicBezTo>
                  <a:cubicBezTo>
                    <a:pt x="2287" y="1539"/>
                    <a:pt x="2344" y="1529"/>
                    <a:pt x="2392" y="1510"/>
                  </a:cubicBezTo>
                  <a:cubicBezTo>
                    <a:pt x="3003" y="1264"/>
                    <a:pt x="590" y="0"/>
                    <a:pt x="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2143092" y="4697736"/>
              <a:ext cx="41839" cy="31789"/>
            </a:xfrm>
            <a:custGeom>
              <a:avLst/>
              <a:gdLst/>
              <a:ahLst/>
              <a:cxnLst/>
              <a:rect l="l" t="t" r="r" b="b"/>
              <a:pathLst>
                <a:path w="2398" h="1822" extrusionOk="0">
                  <a:moveTo>
                    <a:pt x="349" y="312"/>
                  </a:moveTo>
                  <a:cubicBezTo>
                    <a:pt x="1286" y="808"/>
                    <a:pt x="2075" y="1362"/>
                    <a:pt x="2082" y="1522"/>
                  </a:cubicBezTo>
                  <a:cubicBezTo>
                    <a:pt x="2051" y="1535"/>
                    <a:pt x="2015" y="1540"/>
                    <a:pt x="1973" y="1540"/>
                  </a:cubicBezTo>
                  <a:cubicBezTo>
                    <a:pt x="1543" y="1540"/>
                    <a:pt x="590" y="935"/>
                    <a:pt x="374" y="475"/>
                  </a:cubicBezTo>
                  <a:cubicBezTo>
                    <a:pt x="333" y="388"/>
                    <a:pt x="333" y="340"/>
                    <a:pt x="349" y="312"/>
                  </a:cubicBezTo>
                  <a:close/>
                  <a:moveTo>
                    <a:pt x="333" y="1"/>
                  </a:moveTo>
                  <a:cubicBezTo>
                    <a:pt x="310" y="1"/>
                    <a:pt x="287" y="7"/>
                    <a:pt x="266" y="18"/>
                  </a:cubicBezTo>
                  <a:cubicBezTo>
                    <a:pt x="56" y="130"/>
                    <a:pt x="1" y="345"/>
                    <a:pt x="117" y="593"/>
                  </a:cubicBezTo>
                  <a:cubicBezTo>
                    <a:pt x="351" y="1091"/>
                    <a:pt x="1345" y="1821"/>
                    <a:pt x="1968" y="1821"/>
                  </a:cubicBezTo>
                  <a:cubicBezTo>
                    <a:pt x="1971" y="1821"/>
                    <a:pt x="1974" y="1821"/>
                    <a:pt x="1977" y="1821"/>
                  </a:cubicBezTo>
                  <a:cubicBezTo>
                    <a:pt x="2049" y="1821"/>
                    <a:pt x="2120" y="1808"/>
                    <a:pt x="2188" y="1783"/>
                  </a:cubicBezTo>
                  <a:cubicBezTo>
                    <a:pt x="2344" y="1720"/>
                    <a:pt x="2372" y="1608"/>
                    <a:pt x="2376" y="1546"/>
                  </a:cubicBezTo>
                  <a:cubicBezTo>
                    <a:pt x="2397" y="1112"/>
                    <a:pt x="1000" y="332"/>
                    <a:pt x="398" y="17"/>
                  </a:cubicBezTo>
                  <a:cubicBezTo>
                    <a:pt x="377" y="6"/>
                    <a:pt x="355"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2121213" y="4708118"/>
              <a:ext cx="52430" cy="26852"/>
            </a:xfrm>
            <a:custGeom>
              <a:avLst/>
              <a:gdLst/>
              <a:ahLst/>
              <a:cxnLst/>
              <a:rect l="l" t="t" r="r" b="b"/>
              <a:pathLst>
                <a:path w="3005" h="1539" extrusionOk="0">
                  <a:moveTo>
                    <a:pt x="590" y="0"/>
                  </a:moveTo>
                  <a:lnTo>
                    <a:pt x="590" y="0"/>
                  </a:lnTo>
                  <a:cubicBezTo>
                    <a:pt x="0" y="318"/>
                    <a:pt x="1507" y="1539"/>
                    <a:pt x="2226" y="1539"/>
                  </a:cubicBezTo>
                  <a:cubicBezTo>
                    <a:pt x="2288" y="1539"/>
                    <a:pt x="2344" y="1530"/>
                    <a:pt x="2393" y="1510"/>
                  </a:cubicBezTo>
                  <a:cubicBezTo>
                    <a:pt x="3005" y="1263"/>
                    <a:pt x="590" y="0"/>
                    <a:pt x="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2125714" y="4705640"/>
              <a:ext cx="41822" cy="31789"/>
            </a:xfrm>
            <a:custGeom>
              <a:avLst/>
              <a:gdLst/>
              <a:ahLst/>
              <a:cxnLst/>
              <a:rect l="l" t="t" r="r" b="b"/>
              <a:pathLst>
                <a:path w="2397" h="1822" extrusionOk="0">
                  <a:moveTo>
                    <a:pt x="348" y="311"/>
                  </a:moveTo>
                  <a:lnTo>
                    <a:pt x="348" y="311"/>
                  </a:lnTo>
                  <a:cubicBezTo>
                    <a:pt x="1285" y="810"/>
                    <a:pt x="2075" y="1361"/>
                    <a:pt x="2082" y="1521"/>
                  </a:cubicBezTo>
                  <a:cubicBezTo>
                    <a:pt x="2051" y="1533"/>
                    <a:pt x="2013" y="1539"/>
                    <a:pt x="1971" y="1539"/>
                  </a:cubicBezTo>
                  <a:cubicBezTo>
                    <a:pt x="1540" y="1539"/>
                    <a:pt x="588" y="933"/>
                    <a:pt x="372" y="473"/>
                  </a:cubicBezTo>
                  <a:cubicBezTo>
                    <a:pt x="332" y="387"/>
                    <a:pt x="333" y="340"/>
                    <a:pt x="348" y="311"/>
                  </a:cubicBezTo>
                  <a:close/>
                  <a:moveTo>
                    <a:pt x="332" y="0"/>
                  </a:moveTo>
                  <a:cubicBezTo>
                    <a:pt x="309" y="0"/>
                    <a:pt x="286" y="6"/>
                    <a:pt x="265" y="17"/>
                  </a:cubicBezTo>
                  <a:cubicBezTo>
                    <a:pt x="56" y="130"/>
                    <a:pt x="0" y="345"/>
                    <a:pt x="116" y="592"/>
                  </a:cubicBezTo>
                  <a:cubicBezTo>
                    <a:pt x="350" y="1091"/>
                    <a:pt x="1345" y="1822"/>
                    <a:pt x="1967" y="1822"/>
                  </a:cubicBezTo>
                  <a:cubicBezTo>
                    <a:pt x="1970" y="1822"/>
                    <a:pt x="1973" y="1822"/>
                    <a:pt x="1976" y="1822"/>
                  </a:cubicBezTo>
                  <a:cubicBezTo>
                    <a:pt x="2048" y="1822"/>
                    <a:pt x="2120" y="1809"/>
                    <a:pt x="2187" y="1782"/>
                  </a:cubicBezTo>
                  <a:cubicBezTo>
                    <a:pt x="2343" y="1721"/>
                    <a:pt x="2372" y="1607"/>
                    <a:pt x="2375" y="1547"/>
                  </a:cubicBezTo>
                  <a:cubicBezTo>
                    <a:pt x="2397" y="1112"/>
                    <a:pt x="999" y="333"/>
                    <a:pt x="398" y="16"/>
                  </a:cubicBezTo>
                  <a:cubicBezTo>
                    <a:pt x="377" y="6"/>
                    <a:pt x="355"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2063514" y="4744339"/>
              <a:ext cx="231598" cy="36256"/>
            </a:xfrm>
            <a:custGeom>
              <a:avLst/>
              <a:gdLst/>
              <a:ahLst/>
              <a:cxnLst/>
              <a:rect l="l" t="t" r="r" b="b"/>
              <a:pathLst>
                <a:path w="13274" h="2078" extrusionOk="0">
                  <a:moveTo>
                    <a:pt x="13273" y="0"/>
                  </a:moveTo>
                  <a:lnTo>
                    <a:pt x="13273" y="0"/>
                  </a:lnTo>
                  <a:cubicBezTo>
                    <a:pt x="12902" y="127"/>
                    <a:pt x="12332" y="252"/>
                    <a:pt x="11457" y="306"/>
                  </a:cubicBezTo>
                  <a:cubicBezTo>
                    <a:pt x="9377" y="432"/>
                    <a:pt x="8242" y="629"/>
                    <a:pt x="6074" y="1050"/>
                  </a:cubicBezTo>
                  <a:cubicBezTo>
                    <a:pt x="5433" y="1175"/>
                    <a:pt x="4800" y="1245"/>
                    <a:pt x="4175" y="1245"/>
                  </a:cubicBezTo>
                  <a:cubicBezTo>
                    <a:pt x="2892" y="1245"/>
                    <a:pt x="1647" y="949"/>
                    <a:pt x="458" y="220"/>
                  </a:cubicBezTo>
                  <a:lnTo>
                    <a:pt x="458" y="220"/>
                  </a:lnTo>
                  <a:cubicBezTo>
                    <a:pt x="0" y="1190"/>
                    <a:pt x="2375" y="2020"/>
                    <a:pt x="4476" y="2075"/>
                  </a:cubicBezTo>
                  <a:cubicBezTo>
                    <a:pt x="4533" y="2077"/>
                    <a:pt x="4589" y="2077"/>
                    <a:pt x="4645" y="2077"/>
                  </a:cubicBezTo>
                  <a:cubicBezTo>
                    <a:pt x="6759" y="2077"/>
                    <a:pt x="8574" y="1066"/>
                    <a:pt x="10126" y="1066"/>
                  </a:cubicBezTo>
                  <a:cubicBezTo>
                    <a:pt x="10242" y="1066"/>
                    <a:pt x="10357" y="1072"/>
                    <a:pt x="10470" y="1084"/>
                  </a:cubicBezTo>
                  <a:cubicBezTo>
                    <a:pt x="10866" y="1126"/>
                    <a:pt x="11242" y="1156"/>
                    <a:pt x="11582" y="1156"/>
                  </a:cubicBezTo>
                  <a:cubicBezTo>
                    <a:pt x="12559" y="1156"/>
                    <a:pt x="13241" y="909"/>
                    <a:pt x="13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2064787" y="4739400"/>
              <a:ext cx="235332" cy="46114"/>
            </a:xfrm>
            <a:custGeom>
              <a:avLst/>
              <a:gdLst/>
              <a:ahLst/>
              <a:cxnLst/>
              <a:rect l="l" t="t" r="r" b="b"/>
              <a:pathLst>
                <a:path w="13488" h="2643" extrusionOk="0">
                  <a:moveTo>
                    <a:pt x="12826" y="682"/>
                  </a:moveTo>
                  <a:lnTo>
                    <a:pt x="12826" y="682"/>
                  </a:lnTo>
                  <a:cubicBezTo>
                    <a:pt x="12789" y="758"/>
                    <a:pt x="12737" y="826"/>
                    <a:pt x="12674" y="881"/>
                  </a:cubicBezTo>
                  <a:cubicBezTo>
                    <a:pt x="12434" y="1089"/>
                    <a:pt x="12011" y="1157"/>
                    <a:pt x="11512" y="1157"/>
                  </a:cubicBezTo>
                  <a:cubicBezTo>
                    <a:pt x="11175" y="1157"/>
                    <a:pt x="10802" y="1126"/>
                    <a:pt x="10427" y="1085"/>
                  </a:cubicBezTo>
                  <a:cubicBezTo>
                    <a:pt x="10305" y="1072"/>
                    <a:pt x="10180" y="1066"/>
                    <a:pt x="10055" y="1066"/>
                  </a:cubicBezTo>
                  <a:cubicBezTo>
                    <a:pt x="9299" y="1066"/>
                    <a:pt x="8498" y="1289"/>
                    <a:pt x="7658" y="1523"/>
                  </a:cubicBezTo>
                  <a:cubicBezTo>
                    <a:pt x="6687" y="1794"/>
                    <a:pt x="5690" y="2077"/>
                    <a:pt x="4596" y="2077"/>
                  </a:cubicBezTo>
                  <a:cubicBezTo>
                    <a:pt x="4534" y="2077"/>
                    <a:pt x="4472" y="2076"/>
                    <a:pt x="4410" y="2074"/>
                  </a:cubicBezTo>
                  <a:cubicBezTo>
                    <a:pt x="2861" y="2034"/>
                    <a:pt x="1271" y="1572"/>
                    <a:pt x="762" y="1038"/>
                  </a:cubicBezTo>
                  <a:lnTo>
                    <a:pt x="762" y="1038"/>
                  </a:lnTo>
                  <a:cubicBezTo>
                    <a:pt x="1783" y="1554"/>
                    <a:pt x="2892" y="1810"/>
                    <a:pt x="4111" y="1810"/>
                  </a:cubicBezTo>
                  <a:cubicBezTo>
                    <a:pt x="4729" y="1810"/>
                    <a:pt x="5376" y="1744"/>
                    <a:pt x="6054" y="1613"/>
                  </a:cubicBezTo>
                  <a:cubicBezTo>
                    <a:pt x="8256" y="1183"/>
                    <a:pt x="9357" y="995"/>
                    <a:pt x="11400" y="871"/>
                  </a:cubicBezTo>
                  <a:cubicBezTo>
                    <a:pt x="11946" y="839"/>
                    <a:pt x="12423" y="775"/>
                    <a:pt x="12826" y="682"/>
                  </a:cubicBezTo>
                  <a:close/>
                  <a:moveTo>
                    <a:pt x="13201" y="1"/>
                  </a:moveTo>
                  <a:cubicBezTo>
                    <a:pt x="13170" y="1"/>
                    <a:pt x="13139" y="6"/>
                    <a:pt x="13109" y="16"/>
                  </a:cubicBezTo>
                  <a:cubicBezTo>
                    <a:pt x="12676" y="165"/>
                    <a:pt x="12089" y="262"/>
                    <a:pt x="11368" y="306"/>
                  </a:cubicBezTo>
                  <a:cubicBezTo>
                    <a:pt x="9290" y="432"/>
                    <a:pt x="8176" y="621"/>
                    <a:pt x="5947" y="1056"/>
                  </a:cubicBezTo>
                  <a:cubicBezTo>
                    <a:pt x="5307" y="1181"/>
                    <a:pt x="4698" y="1243"/>
                    <a:pt x="4116" y="1243"/>
                  </a:cubicBezTo>
                  <a:cubicBezTo>
                    <a:pt x="2788" y="1243"/>
                    <a:pt x="1605" y="917"/>
                    <a:pt x="534" y="260"/>
                  </a:cubicBezTo>
                  <a:cubicBezTo>
                    <a:pt x="488" y="234"/>
                    <a:pt x="436" y="220"/>
                    <a:pt x="384" y="220"/>
                  </a:cubicBezTo>
                  <a:cubicBezTo>
                    <a:pt x="357" y="220"/>
                    <a:pt x="331" y="224"/>
                    <a:pt x="304" y="231"/>
                  </a:cubicBezTo>
                  <a:cubicBezTo>
                    <a:pt x="227" y="254"/>
                    <a:pt x="164" y="309"/>
                    <a:pt x="129" y="382"/>
                  </a:cubicBezTo>
                  <a:cubicBezTo>
                    <a:pt x="0" y="656"/>
                    <a:pt x="19" y="943"/>
                    <a:pt x="184" y="1209"/>
                  </a:cubicBezTo>
                  <a:cubicBezTo>
                    <a:pt x="722" y="2082"/>
                    <a:pt x="2754" y="2598"/>
                    <a:pt x="4395" y="2641"/>
                  </a:cubicBezTo>
                  <a:cubicBezTo>
                    <a:pt x="4454" y="2643"/>
                    <a:pt x="4512" y="2643"/>
                    <a:pt x="4570" y="2643"/>
                  </a:cubicBezTo>
                  <a:cubicBezTo>
                    <a:pt x="5750" y="2643"/>
                    <a:pt x="6843" y="2339"/>
                    <a:pt x="7812" y="2069"/>
                  </a:cubicBezTo>
                  <a:cubicBezTo>
                    <a:pt x="8616" y="1845"/>
                    <a:pt x="9384" y="1633"/>
                    <a:pt x="10065" y="1633"/>
                  </a:cubicBezTo>
                  <a:cubicBezTo>
                    <a:pt x="10168" y="1633"/>
                    <a:pt x="10269" y="1638"/>
                    <a:pt x="10368" y="1648"/>
                  </a:cubicBezTo>
                  <a:cubicBezTo>
                    <a:pt x="10783" y="1693"/>
                    <a:pt x="11164" y="1721"/>
                    <a:pt x="11507" y="1721"/>
                  </a:cubicBezTo>
                  <a:cubicBezTo>
                    <a:pt x="12172" y="1721"/>
                    <a:pt x="12693" y="1614"/>
                    <a:pt x="13045" y="1308"/>
                  </a:cubicBezTo>
                  <a:cubicBezTo>
                    <a:pt x="13321" y="1070"/>
                    <a:pt x="13469" y="728"/>
                    <a:pt x="13484" y="293"/>
                  </a:cubicBezTo>
                  <a:cubicBezTo>
                    <a:pt x="13487" y="201"/>
                    <a:pt x="13445" y="112"/>
                    <a:pt x="13370" y="56"/>
                  </a:cubicBezTo>
                  <a:cubicBezTo>
                    <a:pt x="13320" y="20"/>
                    <a:pt x="13261" y="1"/>
                    <a:pt x="13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2075709" y="3592855"/>
              <a:ext cx="894603" cy="1104654"/>
            </a:xfrm>
            <a:custGeom>
              <a:avLst/>
              <a:gdLst/>
              <a:ahLst/>
              <a:cxnLst/>
              <a:rect l="l" t="t" r="r" b="b"/>
              <a:pathLst>
                <a:path w="51274" h="63313" extrusionOk="0">
                  <a:moveTo>
                    <a:pt x="34102" y="1"/>
                  </a:moveTo>
                  <a:cubicBezTo>
                    <a:pt x="33263" y="1"/>
                    <a:pt x="31774" y="467"/>
                    <a:pt x="28977" y="1002"/>
                  </a:cubicBezTo>
                  <a:cubicBezTo>
                    <a:pt x="27658" y="1255"/>
                    <a:pt x="25894" y="1347"/>
                    <a:pt x="24027" y="1347"/>
                  </a:cubicBezTo>
                  <a:cubicBezTo>
                    <a:pt x="19049" y="1347"/>
                    <a:pt x="13334" y="694"/>
                    <a:pt x="13334" y="694"/>
                  </a:cubicBezTo>
                  <a:lnTo>
                    <a:pt x="12407" y="3061"/>
                  </a:lnTo>
                  <a:cubicBezTo>
                    <a:pt x="12407" y="3061"/>
                    <a:pt x="983" y="31355"/>
                    <a:pt x="491" y="32381"/>
                  </a:cubicBezTo>
                  <a:cubicBezTo>
                    <a:pt x="0" y="33406"/>
                    <a:pt x="5959" y="62187"/>
                    <a:pt x="6728" y="62848"/>
                  </a:cubicBezTo>
                  <a:cubicBezTo>
                    <a:pt x="7117" y="63182"/>
                    <a:pt x="7572" y="63312"/>
                    <a:pt x="8093" y="63312"/>
                  </a:cubicBezTo>
                  <a:cubicBezTo>
                    <a:pt x="8603" y="63312"/>
                    <a:pt x="9176" y="63188"/>
                    <a:pt x="9813" y="63008"/>
                  </a:cubicBezTo>
                  <a:cubicBezTo>
                    <a:pt x="11106" y="62645"/>
                    <a:pt x="10948" y="61738"/>
                    <a:pt x="10948" y="61738"/>
                  </a:cubicBezTo>
                  <a:lnTo>
                    <a:pt x="8983" y="35464"/>
                  </a:lnTo>
                  <a:lnTo>
                    <a:pt x="20292" y="13848"/>
                  </a:lnTo>
                  <a:lnTo>
                    <a:pt x="22968" y="14363"/>
                  </a:lnTo>
                  <a:cubicBezTo>
                    <a:pt x="22968" y="14363"/>
                    <a:pt x="25748" y="35236"/>
                    <a:pt x="27807" y="38632"/>
                  </a:cubicBezTo>
                  <a:cubicBezTo>
                    <a:pt x="29865" y="42029"/>
                    <a:pt x="47465" y="58290"/>
                    <a:pt x="47980" y="58702"/>
                  </a:cubicBezTo>
                  <a:cubicBezTo>
                    <a:pt x="48151" y="58840"/>
                    <a:pt x="48368" y="58885"/>
                    <a:pt x="48582" y="58885"/>
                  </a:cubicBezTo>
                  <a:cubicBezTo>
                    <a:pt x="49008" y="58885"/>
                    <a:pt x="49420" y="58702"/>
                    <a:pt x="49420" y="58702"/>
                  </a:cubicBezTo>
                  <a:cubicBezTo>
                    <a:pt x="51273" y="58187"/>
                    <a:pt x="51067" y="56644"/>
                    <a:pt x="51067" y="56644"/>
                  </a:cubicBezTo>
                  <a:cubicBezTo>
                    <a:pt x="51067" y="56644"/>
                    <a:pt x="45200" y="47999"/>
                    <a:pt x="42525" y="43675"/>
                  </a:cubicBezTo>
                  <a:cubicBezTo>
                    <a:pt x="39849" y="39353"/>
                    <a:pt x="37172" y="37397"/>
                    <a:pt x="37172" y="37397"/>
                  </a:cubicBezTo>
                  <a:cubicBezTo>
                    <a:pt x="37172" y="37397"/>
                    <a:pt x="35404" y="25464"/>
                    <a:pt x="34683" y="21449"/>
                  </a:cubicBezTo>
                  <a:cubicBezTo>
                    <a:pt x="33963" y="17435"/>
                    <a:pt x="35153" y="900"/>
                    <a:pt x="35153" y="900"/>
                  </a:cubicBezTo>
                  <a:cubicBezTo>
                    <a:pt x="34979" y="249"/>
                    <a:pt x="34714" y="1"/>
                    <a:pt x="34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2069987" y="3588057"/>
              <a:ext cx="905369" cy="1114372"/>
            </a:xfrm>
            <a:custGeom>
              <a:avLst/>
              <a:gdLst/>
              <a:ahLst/>
              <a:cxnLst/>
              <a:rect l="l" t="t" r="r" b="b"/>
              <a:pathLst>
                <a:path w="51891" h="63870" extrusionOk="0">
                  <a:moveTo>
                    <a:pt x="34445" y="559"/>
                  </a:moveTo>
                  <a:cubicBezTo>
                    <a:pt x="34947" y="559"/>
                    <a:pt x="35073" y="761"/>
                    <a:pt x="35195" y="1203"/>
                  </a:cubicBezTo>
                  <a:cubicBezTo>
                    <a:pt x="35111" y="2373"/>
                    <a:pt x="34026" y="17839"/>
                    <a:pt x="34732" y="21774"/>
                  </a:cubicBezTo>
                  <a:cubicBezTo>
                    <a:pt x="35444" y="25737"/>
                    <a:pt x="37203" y="37594"/>
                    <a:pt x="37221" y="37714"/>
                  </a:cubicBezTo>
                  <a:cubicBezTo>
                    <a:pt x="37232" y="37789"/>
                    <a:pt x="37272" y="37856"/>
                    <a:pt x="37334" y="37901"/>
                  </a:cubicBezTo>
                  <a:cubicBezTo>
                    <a:pt x="37360" y="37919"/>
                    <a:pt x="39996" y="39872"/>
                    <a:pt x="42612" y="44100"/>
                  </a:cubicBezTo>
                  <a:cubicBezTo>
                    <a:pt x="45141" y="48185"/>
                    <a:pt x="50583" y="56225"/>
                    <a:pt x="51119" y="57015"/>
                  </a:cubicBezTo>
                  <a:cubicBezTo>
                    <a:pt x="51128" y="57281"/>
                    <a:pt x="51072" y="58316"/>
                    <a:pt x="49634" y="58719"/>
                  </a:cubicBezTo>
                  <a:cubicBezTo>
                    <a:pt x="49506" y="58776"/>
                    <a:pt x="49196" y="58877"/>
                    <a:pt x="48909" y="58877"/>
                  </a:cubicBezTo>
                  <a:cubicBezTo>
                    <a:pt x="48749" y="58877"/>
                    <a:pt x="48595" y="58845"/>
                    <a:pt x="48484" y="58757"/>
                  </a:cubicBezTo>
                  <a:cubicBezTo>
                    <a:pt x="48330" y="58632"/>
                    <a:pt x="30454" y="42188"/>
                    <a:pt x="28377" y="38761"/>
                  </a:cubicBezTo>
                  <a:cubicBezTo>
                    <a:pt x="26373" y="35453"/>
                    <a:pt x="23603" y="14809"/>
                    <a:pt x="23576" y="14600"/>
                  </a:cubicBezTo>
                  <a:cubicBezTo>
                    <a:pt x="23560" y="14480"/>
                    <a:pt x="23469" y="14383"/>
                    <a:pt x="23349" y="14360"/>
                  </a:cubicBezTo>
                  <a:lnTo>
                    <a:pt x="20673" y="13846"/>
                  </a:lnTo>
                  <a:cubicBezTo>
                    <a:pt x="20656" y="13843"/>
                    <a:pt x="20638" y="13841"/>
                    <a:pt x="20621" y="13841"/>
                  </a:cubicBezTo>
                  <a:cubicBezTo>
                    <a:pt x="20517" y="13841"/>
                    <a:pt x="20419" y="13899"/>
                    <a:pt x="20369" y="13993"/>
                  </a:cubicBezTo>
                  <a:lnTo>
                    <a:pt x="9061" y="35608"/>
                  </a:lnTo>
                  <a:cubicBezTo>
                    <a:pt x="9036" y="35654"/>
                    <a:pt x="9025" y="35707"/>
                    <a:pt x="9030" y="35759"/>
                  </a:cubicBezTo>
                  <a:lnTo>
                    <a:pt x="10998" y="62061"/>
                  </a:lnTo>
                  <a:cubicBezTo>
                    <a:pt x="10999" y="62068"/>
                    <a:pt x="11099" y="62720"/>
                    <a:pt x="10064" y="63012"/>
                  </a:cubicBezTo>
                  <a:cubicBezTo>
                    <a:pt x="9427" y="63191"/>
                    <a:pt x="8879" y="63307"/>
                    <a:pt x="8410" y="63307"/>
                  </a:cubicBezTo>
                  <a:cubicBezTo>
                    <a:pt x="7955" y="63307"/>
                    <a:pt x="7574" y="63198"/>
                    <a:pt x="7261" y="62930"/>
                  </a:cubicBezTo>
                  <a:cubicBezTo>
                    <a:pt x="6405" y="61732"/>
                    <a:pt x="745" y="34099"/>
                    <a:pt x="1075" y="32778"/>
                  </a:cubicBezTo>
                  <a:cubicBezTo>
                    <a:pt x="1564" y="31757"/>
                    <a:pt x="12530" y="4598"/>
                    <a:pt x="12999" y="3440"/>
                  </a:cubicBezTo>
                  <a:lnTo>
                    <a:pt x="13845" y="1274"/>
                  </a:lnTo>
                  <a:cubicBezTo>
                    <a:pt x="14960" y="1396"/>
                    <a:pt x="19912" y="1908"/>
                    <a:pt x="24327" y="1908"/>
                  </a:cubicBezTo>
                  <a:cubicBezTo>
                    <a:pt x="26217" y="1908"/>
                    <a:pt x="28008" y="1814"/>
                    <a:pt x="29358" y="1556"/>
                  </a:cubicBezTo>
                  <a:cubicBezTo>
                    <a:pt x="30516" y="1335"/>
                    <a:pt x="31453" y="1123"/>
                    <a:pt x="32206" y="955"/>
                  </a:cubicBezTo>
                  <a:cubicBezTo>
                    <a:pt x="33353" y="698"/>
                    <a:pt x="34028" y="559"/>
                    <a:pt x="34445" y="559"/>
                  </a:cubicBezTo>
                  <a:close/>
                  <a:moveTo>
                    <a:pt x="34433" y="0"/>
                  </a:moveTo>
                  <a:cubicBezTo>
                    <a:pt x="33878" y="0"/>
                    <a:pt x="33122" y="170"/>
                    <a:pt x="32082" y="404"/>
                  </a:cubicBezTo>
                  <a:cubicBezTo>
                    <a:pt x="31333" y="572"/>
                    <a:pt x="30402" y="782"/>
                    <a:pt x="29253" y="1001"/>
                  </a:cubicBezTo>
                  <a:cubicBezTo>
                    <a:pt x="27960" y="1249"/>
                    <a:pt x="26222" y="1339"/>
                    <a:pt x="24376" y="1339"/>
                  </a:cubicBezTo>
                  <a:cubicBezTo>
                    <a:pt x="19457" y="1339"/>
                    <a:pt x="13772" y="699"/>
                    <a:pt x="13693" y="688"/>
                  </a:cubicBezTo>
                  <a:cubicBezTo>
                    <a:pt x="13683" y="687"/>
                    <a:pt x="13672" y="687"/>
                    <a:pt x="13662" y="687"/>
                  </a:cubicBezTo>
                  <a:cubicBezTo>
                    <a:pt x="13547" y="687"/>
                    <a:pt x="13441" y="757"/>
                    <a:pt x="13398" y="867"/>
                  </a:cubicBezTo>
                  <a:lnTo>
                    <a:pt x="12473" y="3230"/>
                  </a:lnTo>
                  <a:cubicBezTo>
                    <a:pt x="12359" y="3513"/>
                    <a:pt x="1047" y="31528"/>
                    <a:pt x="565" y="32535"/>
                  </a:cubicBezTo>
                  <a:cubicBezTo>
                    <a:pt x="1" y="33711"/>
                    <a:pt x="5896" y="62498"/>
                    <a:pt x="6872" y="63338"/>
                  </a:cubicBezTo>
                  <a:cubicBezTo>
                    <a:pt x="7331" y="63732"/>
                    <a:pt x="7871" y="63869"/>
                    <a:pt x="8435" y="63869"/>
                  </a:cubicBezTo>
                  <a:cubicBezTo>
                    <a:pt x="9025" y="63869"/>
                    <a:pt x="9643" y="63719"/>
                    <a:pt x="10219" y="63556"/>
                  </a:cubicBezTo>
                  <a:cubicBezTo>
                    <a:pt x="11434" y="63214"/>
                    <a:pt x="11625" y="62366"/>
                    <a:pt x="11559" y="61992"/>
                  </a:cubicBezTo>
                  <a:lnTo>
                    <a:pt x="9599" y="35799"/>
                  </a:lnTo>
                  <a:lnTo>
                    <a:pt x="20772" y="14442"/>
                  </a:lnTo>
                  <a:lnTo>
                    <a:pt x="23043" y="14877"/>
                  </a:lnTo>
                  <a:cubicBezTo>
                    <a:pt x="23350" y="17164"/>
                    <a:pt x="25913" y="35788"/>
                    <a:pt x="27892" y="39055"/>
                  </a:cubicBezTo>
                  <a:cubicBezTo>
                    <a:pt x="29967" y="42477"/>
                    <a:pt x="47338" y="58564"/>
                    <a:pt x="48131" y="59199"/>
                  </a:cubicBezTo>
                  <a:cubicBezTo>
                    <a:pt x="48364" y="59385"/>
                    <a:pt x="48647" y="59445"/>
                    <a:pt x="48914" y="59445"/>
                  </a:cubicBezTo>
                  <a:cubicBezTo>
                    <a:pt x="49369" y="59445"/>
                    <a:pt x="49779" y="59272"/>
                    <a:pt x="49824" y="59250"/>
                  </a:cubicBezTo>
                  <a:cubicBezTo>
                    <a:pt x="51890" y="58676"/>
                    <a:pt x="51678" y="56900"/>
                    <a:pt x="51675" y="56882"/>
                  </a:cubicBezTo>
                  <a:cubicBezTo>
                    <a:pt x="51670" y="56838"/>
                    <a:pt x="51653" y="56797"/>
                    <a:pt x="51629" y="56761"/>
                  </a:cubicBezTo>
                  <a:cubicBezTo>
                    <a:pt x="51571" y="56674"/>
                    <a:pt x="45735" y="48070"/>
                    <a:pt x="43093" y="43802"/>
                  </a:cubicBezTo>
                  <a:cubicBezTo>
                    <a:pt x="40669" y="39887"/>
                    <a:pt x="38274" y="37914"/>
                    <a:pt x="37763" y="37517"/>
                  </a:cubicBezTo>
                  <a:cubicBezTo>
                    <a:pt x="37580" y="36282"/>
                    <a:pt x="35964" y="25437"/>
                    <a:pt x="35289" y="21675"/>
                  </a:cubicBezTo>
                  <a:cubicBezTo>
                    <a:pt x="34583" y="17741"/>
                    <a:pt x="35751" y="1361"/>
                    <a:pt x="35763" y="1197"/>
                  </a:cubicBezTo>
                  <a:cubicBezTo>
                    <a:pt x="35765" y="1165"/>
                    <a:pt x="35762" y="1134"/>
                    <a:pt x="35755" y="1103"/>
                  </a:cubicBezTo>
                  <a:cubicBezTo>
                    <a:pt x="35537" y="289"/>
                    <a:pt x="35156" y="0"/>
                    <a:pt x="344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2321859" y="3798997"/>
              <a:ext cx="113130" cy="40426"/>
            </a:xfrm>
            <a:custGeom>
              <a:avLst/>
              <a:gdLst/>
              <a:ahLst/>
              <a:cxnLst/>
              <a:rect l="l" t="t" r="r" b="b"/>
              <a:pathLst>
                <a:path w="6484" h="2317" extrusionOk="0">
                  <a:moveTo>
                    <a:pt x="317" y="1"/>
                  </a:moveTo>
                  <a:cubicBezTo>
                    <a:pt x="195" y="1"/>
                    <a:pt x="82" y="81"/>
                    <a:pt x="45" y="203"/>
                  </a:cubicBezTo>
                  <a:cubicBezTo>
                    <a:pt x="1" y="353"/>
                    <a:pt x="87" y="510"/>
                    <a:pt x="237" y="555"/>
                  </a:cubicBezTo>
                  <a:lnTo>
                    <a:pt x="6102" y="2305"/>
                  </a:lnTo>
                  <a:cubicBezTo>
                    <a:pt x="6128" y="2312"/>
                    <a:pt x="6156" y="2317"/>
                    <a:pt x="6184" y="2317"/>
                  </a:cubicBezTo>
                  <a:cubicBezTo>
                    <a:pt x="6324" y="2317"/>
                    <a:pt x="6444" y="2214"/>
                    <a:pt x="6463" y="2074"/>
                  </a:cubicBezTo>
                  <a:cubicBezTo>
                    <a:pt x="6484" y="1935"/>
                    <a:pt x="6399" y="1803"/>
                    <a:pt x="6264" y="1762"/>
                  </a:cubicBezTo>
                  <a:lnTo>
                    <a:pt x="397" y="13"/>
                  </a:lnTo>
                  <a:cubicBezTo>
                    <a:pt x="371" y="5"/>
                    <a:pt x="343" y="1"/>
                    <a:pt x="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2273686" y="3818765"/>
              <a:ext cx="150380" cy="26049"/>
            </a:xfrm>
            <a:custGeom>
              <a:avLst/>
              <a:gdLst/>
              <a:ahLst/>
              <a:cxnLst/>
              <a:rect l="l" t="t" r="r" b="b"/>
              <a:pathLst>
                <a:path w="8619" h="1493" extrusionOk="0">
                  <a:moveTo>
                    <a:pt x="303" y="1"/>
                  </a:moveTo>
                  <a:cubicBezTo>
                    <a:pt x="163" y="1"/>
                    <a:pt x="35" y="105"/>
                    <a:pt x="17" y="250"/>
                  </a:cubicBezTo>
                  <a:cubicBezTo>
                    <a:pt x="0" y="406"/>
                    <a:pt x="111" y="546"/>
                    <a:pt x="266" y="564"/>
                  </a:cubicBezTo>
                  <a:lnTo>
                    <a:pt x="8294" y="1490"/>
                  </a:lnTo>
                  <a:cubicBezTo>
                    <a:pt x="8305" y="1492"/>
                    <a:pt x="8317" y="1492"/>
                    <a:pt x="8328" y="1492"/>
                  </a:cubicBezTo>
                  <a:cubicBezTo>
                    <a:pt x="8478" y="1492"/>
                    <a:pt x="8601" y="1375"/>
                    <a:pt x="8610" y="1225"/>
                  </a:cubicBezTo>
                  <a:cubicBezTo>
                    <a:pt x="8619" y="1075"/>
                    <a:pt x="8509" y="945"/>
                    <a:pt x="8359" y="928"/>
                  </a:cubicBezTo>
                  <a:lnTo>
                    <a:pt x="332" y="2"/>
                  </a:lnTo>
                  <a:cubicBezTo>
                    <a:pt x="322" y="1"/>
                    <a:pt x="313" y="1"/>
                    <a:pt x="3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2616146" y="3659854"/>
              <a:ext cx="46480" cy="90395"/>
            </a:xfrm>
            <a:custGeom>
              <a:avLst/>
              <a:gdLst/>
              <a:ahLst/>
              <a:cxnLst/>
              <a:rect l="l" t="t" r="r" b="b"/>
              <a:pathLst>
                <a:path w="2664" h="5181" extrusionOk="0">
                  <a:moveTo>
                    <a:pt x="2327" y="1"/>
                  </a:moveTo>
                  <a:cubicBezTo>
                    <a:pt x="2276" y="1"/>
                    <a:pt x="2225" y="14"/>
                    <a:pt x="2179" y="43"/>
                  </a:cubicBezTo>
                  <a:cubicBezTo>
                    <a:pt x="2090" y="99"/>
                    <a:pt x="1" y="1449"/>
                    <a:pt x="132" y="3013"/>
                  </a:cubicBezTo>
                  <a:cubicBezTo>
                    <a:pt x="204" y="3873"/>
                    <a:pt x="917" y="4594"/>
                    <a:pt x="2248" y="5158"/>
                  </a:cubicBezTo>
                  <a:cubicBezTo>
                    <a:pt x="2283" y="5173"/>
                    <a:pt x="2321" y="5180"/>
                    <a:pt x="2359" y="5180"/>
                  </a:cubicBezTo>
                  <a:cubicBezTo>
                    <a:pt x="2360" y="5180"/>
                    <a:pt x="2361" y="5180"/>
                    <a:pt x="2362" y="5180"/>
                  </a:cubicBezTo>
                  <a:cubicBezTo>
                    <a:pt x="2494" y="5180"/>
                    <a:pt x="2609" y="5085"/>
                    <a:pt x="2636" y="4954"/>
                  </a:cubicBezTo>
                  <a:cubicBezTo>
                    <a:pt x="2664" y="4823"/>
                    <a:pt x="2593" y="4690"/>
                    <a:pt x="2469" y="4637"/>
                  </a:cubicBezTo>
                  <a:cubicBezTo>
                    <a:pt x="1346" y="4162"/>
                    <a:pt x="750" y="3600"/>
                    <a:pt x="696" y="2966"/>
                  </a:cubicBezTo>
                  <a:cubicBezTo>
                    <a:pt x="593" y="1742"/>
                    <a:pt x="2464" y="531"/>
                    <a:pt x="2482" y="520"/>
                  </a:cubicBezTo>
                  <a:cubicBezTo>
                    <a:pt x="2611" y="434"/>
                    <a:pt x="2648" y="262"/>
                    <a:pt x="2565" y="132"/>
                  </a:cubicBezTo>
                  <a:cubicBezTo>
                    <a:pt x="2511" y="47"/>
                    <a:pt x="2420" y="1"/>
                    <a:pt x="2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2394039" y="3679483"/>
              <a:ext cx="53721" cy="122586"/>
            </a:xfrm>
            <a:custGeom>
              <a:avLst/>
              <a:gdLst/>
              <a:ahLst/>
              <a:cxnLst/>
              <a:rect l="l" t="t" r="r" b="b"/>
              <a:pathLst>
                <a:path w="3079" h="7026" extrusionOk="0">
                  <a:moveTo>
                    <a:pt x="2766" y="1"/>
                  </a:moveTo>
                  <a:cubicBezTo>
                    <a:pt x="2639" y="1"/>
                    <a:pt x="2523" y="86"/>
                    <a:pt x="2491" y="215"/>
                  </a:cubicBezTo>
                  <a:lnTo>
                    <a:pt x="1843" y="2812"/>
                  </a:lnTo>
                  <a:lnTo>
                    <a:pt x="114" y="4538"/>
                  </a:lnTo>
                  <a:cubicBezTo>
                    <a:pt x="0" y="4653"/>
                    <a:pt x="5" y="4840"/>
                    <a:pt x="125" y="4949"/>
                  </a:cubicBezTo>
                  <a:lnTo>
                    <a:pt x="2352" y="6953"/>
                  </a:lnTo>
                  <a:cubicBezTo>
                    <a:pt x="2405" y="7000"/>
                    <a:pt x="2472" y="7026"/>
                    <a:pt x="2543" y="7026"/>
                  </a:cubicBezTo>
                  <a:lnTo>
                    <a:pt x="2543" y="7025"/>
                  </a:lnTo>
                  <a:cubicBezTo>
                    <a:pt x="2543" y="7025"/>
                    <a:pt x="2543" y="7025"/>
                    <a:pt x="2544" y="7025"/>
                  </a:cubicBezTo>
                  <a:cubicBezTo>
                    <a:pt x="2803" y="7025"/>
                    <a:pt x="2925" y="6705"/>
                    <a:pt x="2732" y="6531"/>
                  </a:cubicBezTo>
                  <a:lnTo>
                    <a:pt x="726" y="4727"/>
                  </a:lnTo>
                  <a:lnTo>
                    <a:pt x="2297" y="3156"/>
                  </a:lnTo>
                  <a:cubicBezTo>
                    <a:pt x="2333" y="3119"/>
                    <a:pt x="2359" y="3074"/>
                    <a:pt x="2372" y="3025"/>
                  </a:cubicBezTo>
                  <a:lnTo>
                    <a:pt x="3040" y="352"/>
                  </a:lnTo>
                  <a:cubicBezTo>
                    <a:pt x="3078" y="200"/>
                    <a:pt x="2986" y="47"/>
                    <a:pt x="2834" y="9"/>
                  </a:cubicBezTo>
                  <a:cubicBezTo>
                    <a:pt x="2811" y="3"/>
                    <a:pt x="2788" y="1"/>
                    <a:pt x="27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2302981" y="3005242"/>
              <a:ext cx="619004" cy="670211"/>
            </a:xfrm>
            <a:custGeom>
              <a:avLst/>
              <a:gdLst/>
              <a:ahLst/>
              <a:cxnLst/>
              <a:rect l="l" t="t" r="r" b="b"/>
              <a:pathLst>
                <a:path w="35478" h="38413" extrusionOk="0">
                  <a:moveTo>
                    <a:pt x="11437" y="0"/>
                  </a:moveTo>
                  <a:cubicBezTo>
                    <a:pt x="11020" y="0"/>
                    <a:pt x="10641" y="2"/>
                    <a:pt x="10311" y="6"/>
                  </a:cubicBezTo>
                  <a:lnTo>
                    <a:pt x="4940" y="17151"/>
                  </a:lnTo>
                  <a:cubicBezTo>
                    <a:pt x="4940" y="17151"/>
                    <a:pt x="0" y="34237"/>
                    <a:pt x="206" y="34957"/>
                  </a:cubicBezTo>
                  <a:cubicBezTo>
                    <a:pt x="412" y="35677"/>
                    <a:pt x="3911" y="37325"/>
                    <a:pt x="11733" y="38251"/>
                  </a:cubicBezTo>
                  <a:cubicBezTo>
                    <a:pt x="12679" y="38363"/>
                    <a:pt x="13559" y="38413"/>
                    <a:pt x="14376" y="38413"/>
                  </a:cubicBezTo>
                  <a:cubicBezTo>
                    <a:pt x="20307" y="38413"/>
                    <a:pt x="22873" y="35759"/>
                    <a:pt x="23055" y="34854"/>
                  </a:cubicBezTo>
                  <a:cubicBezTo>
                    <a:pt x="23260" y="33825"/>
                    <a:pt x="22848" y="32075"/>
                    <a:pt x="22848" y="32075"/>
                  </a:cubicBezTo>
                  <a:lnTo>
                    <a:pt x="25525" y="27341"/>
                  </a:lnTo>
                  <a:lnTo>
                    <a:pt x="34377" y="12785"/>
                  </a:lnTo>
                  <a:cubicBezTo>
                    <a:pt x="35478" y="10973"/>
                    <a:pt x="35073" y="8628"/>
                    <a:pt x="33429" y="7292"/>
                  </a:cubicBezTo>
                  <a:cubicBezTo>
                    <a:pt x="29471" y="4078"/>
                    <a:pt x="24556" y="197"/>
                    <a:pt x="24556" y="197"/>
                  </a:cubicBezTo>
                  <a:cubicBezTo>
                    <a:pt x="24556" y="197"/>
                    <a:pt x="15854" y="0"/>
                    <a:pt x="11437"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2298149" y="3000304"/>
              <a:ext cx="629245" cy="680104"/>
            </a:xfrm>
            <a:custGeom>
              <a:avLst/>
              <a:gdLst/>
              <a:ahLst/>
              <a:cxnLst/>
              <a:rect l="l" t="t" r="r" b="b"/>
              <a:pathLst>
                <a:path w="36065" h="38980" extrusionOk="0">
                  <a:moveTo>
                    <a:pt x="11769" y="565"/>
                  </a:moveTo>
                  <a:cubicBezTo>
                    <a:pt x="15915" y="565"/>
                    <a:pt x="23778" y="739"/>
                    <a:pt x="24732" y="760"/>
                  </a:cubicBezTo>
                  <a:cubicBezTo>
                    <a:pt x="25363" y="1259"/>
                    <a:pt x="29880" y="4832"/>
                    <a:pt x="33528" y="7794"/>
                  </a:cubicBezTo>
                  <a:cubicBezTo>
                    <a:pt x="35056" y="9035"/>
                    <a:pt x="35435" y="11238"/>
                    <a:pt x="34412" y="12920"/>
                  </a:cubicBezTo>
                  <a:lnTo>
                    <a:pt x="25556" y="27485"/>
                  </a:lnTo>
                  <a:lnTo>
                    <a:pt x="22879" y="32219"/>
                  </a:lnTo>
                  <a:cubicBezTo>
                    <a:pt x="22844" y="32281"/>
                    <a:pt x="22834" y="32354"/>
                    <a:pt x="22850" y="32423"/>
                  </a:cubicBezTo>
                  <a:cubicBezTo>
                    <a:pt x="22855" y="32440"/>
                    <a:pt x="23246" y="34124"/>
                    <a:pt x="23054" y="35082"/>
                  </a:cubicBezTo>
                  <a:cubicBezTo>
                    <a:pt x="22892" y="35894"/>
                    <a:pt x="20394" y="38413"/>
                    <a:pt x="14649" y="38413"/>
                  </a:cubicBezTo>
                  <a:cubicBezTo>
                    <a:pt x="13845" y="38413"/>
                    <a:pt x="12977" y="38364"/>
                    <a:pt x="12043" y="38253"/>
                  </a:cubicBezTo>
                  <a:cubicBezTo>
                    <a:pt x="3925" y="37291"/>
                    <a:pt x="887" y="35627"/>
                    <a:pt x="759" y="35186"/>
                  </a:cubicBezTo>
                  <a:cubicBezTo>
                    <a:pt x="698" y="34435"/>
                    <a:pt x="3554" y="24205"/>
                    <a:pt x="5487" y="17519"/>
                  </a:cubicBezTo>
                  <a:lnTo>
                    <a:pt x="10797" y="569"/>
                  </a:lnTo>
                  <a:cubicBezTo>
                    <a:pt x="11090" y="566"/>
                    <a:pt x="11416" y="565"/>
                    <a:pt x="11769" y="565"/>
                  </a:cubicBezTo>
                  <a:close/>
                  <a:moveTo>
                    <a:pt x="11620" y="0"/>
                  </a:moveTo>
                  <a:cubicBezTo>
                    <a:pt x="11239" y="0"/>
                    <a:pt x="10891" y="2"/>
                    <a:pt x="10586" y="5"/>
                  </a:cubicBezTo>
                  <a:cubicBezTo>
                    <a:pt x="10463" y="7"/>
                    <a:pt x="10356" y="87"/>
                    <a:pt x="10319" y="204"/>
                  </a:cubicBezTo>
                  <a:lnTo>
                    <a:pt x="4945" y="17356"/>
                  </a:lnTo>
                  <a:cubicBezTo>
                    <a:pt x="3781" y="21383"/>
                    <a:pt x="0" y="34576"/>
                    <a:pt x="212" y="35318"/>
                  </a:cubicBezTo>
                  <a:cubicBezTo>
                    <a:pt x="513" y="36373"/>
                    <a:pt x="4739" y="37959"/>
                    <a:pt x="11977" y="38814"/>
                  </a:cubicBezTo>
                  <a:cubicBezTo>
                    <a:pt x="12936" y="38928"/>
                    <a:pt x="13827" y="38979"/>
                    <a:pt x="14654" y="38979"/>
                  </a:cubicBezTo>
                  <a:cubicBezTo>
                    <a:pt x="20820" y="38979"/>
                    <a:pt x="23419" y="36143"/>
                    <a:pt x="23609" y="35194"/>
                  </a:cubicBezTo>
                  <a:cubicBezTo>
                    <a:pt x="23797" y="34257"/>
                    <a:pt x="23514" y="32812"/>
                    <a:pt x="23426" y="32404"/>
                  </a:cubicBezTo>
                  <a:lnTo>
                    <a:pt x="26044" y="27770"/>
                  </a:lnTo>
                  <a:lnTo>
                    <a:pt x="34895" y="13215"/>
                  </a:lnTo>
                  <a:cubicBezTo>
                    <a:pt x="36064" y="11292"/>
                    <a:pt x="35631" y="8773"/>
                    <a:pt x="33884" y="7356"/>
                  </a:cubicBezTo>
                  <a:cubicBezTo>
                    <a:pt x="29970" y="4178"/>
                    <a:pt x="25058" y="296"/>
                    <a:pt x="25008" y="257"/>
                  </a:cubicBezTo>
                  <a:cubicBezTo>
                    <a:pt x="24960" y="219"/>
                    <a:pt x="24901" y="199"/>
                    <a:pt x="24840" y="197"/>
                  </a:cubicBezTo>
                  <a:cubicBezTo>
                    <a:pt x="24743" y="194"/>
                    <a:pt x="15975" y="0"/>
                    <a:pt x="11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2563088" y="3006306"/>
              <a:ext cx="268901" cy="182483"/>
            </a:xfrm>
            <a:custGeom>
              <a:avLst/>
              <a:gdLst/>
              <a:ahLst/>
              <a:cxnLst/>
              <a:rect l="l" t="t" r="r" b="b"/>
              <a:pathLst>
                <a:path w="15412" h="10459" extrusionOk="0">
                  <a:moveTo>
                    <a:pt x="2527" y="0"/>
                  </a:moveTo>
                  <a:cubicBezTo>
                    <a:pt x="1600" y="2115"/>
                    <a:pt x="1" y="6438"/>
                    <a:pt x="1317" y="8577"/>
                  </a:cubicBezTo>
                  <a:cubicBezTo>
                    <a:pt x="1996" y="9680"/>
                    <a:pt x="3321" y="10459"/>
                    <a:pt x="5158" y="10459"/>
                  </a:cubicBezTo>
                  <a:cubicBezTo>
                    <a:pt x="7710" y="10459"/>
                    <a:pt x="11250" y="8955"/>
                    <a:pt x="15411" y="4724"/>
                  </a:cubicBezTo>
                  <a:cubicBezTo>
                    <a:pt x="12381" y="2294"/>
                    <a:pt x="9648" y="136"/>
                    <a:pt x="9648" y="136"/>
                  </a:cubicBezTo>
                  <a:cubicBezTo>
                    <a:pt x="9648" y="136"/>
                    <a:pt x="6189" y="58"/>
                    <a:pt x="2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2558082" y="3001368"/>
              <a:ext cx="279474" cy="192341"/>
            </a:xfrm>
            <a:custGeom>
              <a:avLst/>
              <a:gdLst/>
              <a:ahLst/>
              <a:cxnLst/>
              <a:rect l="l" t="t" r="r" b="b"/>
              <a:pathLst>
                <a:path w="16018" h="11024" extrusionOk="0">
                  <a:moveTo>
                    <a:pt x="2997" y="569"/>
                  </a:moveTo>
                  <a:cubicBezTo>
                    <a:pt x="6234" y="620"/>
                    <a:pt x="9267" y="686"/>
                    <a:pt x="9833" y="699"/>
                  </a:cubicBezTo>
                  <a:cubicBezTo>
                    <a:pt x="10275" y="1049"/>
                    <a:pt x="12636" y="2917"/>
                    <a:pt x="15276" y="5032"/>
                  </a:cubicBezTo>
                  <a:cubicBezTo>
                    <a:pt x="10707" y="9595"/>
                    <a:pt x="7337" y="10459"/>
                    <a:pt x="5437" y="10459"/>
                  </a:cubicBezTo>
                  <a:cubicBezTo>
                    <a:pt x="5199" y="10459"/>
                    <a:pt x="4984" y="10445"/>
                    <a:pt x="4793" y="10424"/>
                  </a:cubicBezTo>
                  <a:cubicBezTo>
                    <a:pt x="3480" y="10275"/>
                    <a:pt x="2432" y="9667"/>
                    <a:pt x="1844" y="8712"/>
                  </a:cubicBezTo>
                  <a:cubicBezTo>
                    <a:pt x="611" y="6706"/>
                    <a:pt x="2178" y="2475"/>
                    <a:pt x="2997" y="569"/>
                  </a:cubicBezTo>
                  <a:close/>
                  <a:moveTo>
                    <a:pt x="2818" y="1"/>
                  </a:moveTo>
                  <a:cubicBezTo>
                    <a:pt x="2720" y="5"/>
                    <a:pt x="2601" y="65"/>
                    <a:pt x="2554" y="169"/>
                  </a:cubicBezTo>
                  <a:cubicBezTo>
                    <a:pt x="1525" y="2520"/>
                    <a:pt x="1" y="6795"/>
                    <a:pt x="1363" y="9008"/>
                  </a:cubicBezTo>
                  <a:cubicBezTo>
                    <a:pt x="2044" y="10114"/>
                    <a:pt x="3240" y="10817"/>
                    <a:pt x="4730" y="10986"/>
                  </a:cubicBezTo>
                  <a:cubicBezTo>
                    <a:pt x="4962" y="11012"/>
                    <a:pt x="5196" y="11024"/>
                    <a:pt x="5430" y="11024"/>
                  </a:cubicBezTo>
                  <a:cubicBezTo>
                    <a:pt x="7470" y="11024"/>
                    <a:pt x="11085" y="10100"/>
                    <a:pt x="15901" y="5206"/>
                  </a:cubicBezTo>
                  <a:cubicBezTo>
                    <a:pt x="16018" y="5087"/>
                    <a:pt x="16006" y="4892"/>
                    <a:pt x="15876" y="4787"/>
                  </a:cubicBezTo>
                  <a:cubicBezTo>
                    <a:pt x="12843" y="2356"/>
                    <a:pt x="10110" y="196"/>
                    <a:pt x="10110" y="196"/>
                  </a:cubicBezTo>
                  <a:cubicBezTo>
                    <a:pt x="10062" y="158"/>
                    <a:pt x="10002" y="138"/>
                    <a:pt x="9941" y="136"/>
                  </a:cubicBezTo>
                  <a:cubicBezTo>
                    <a:pt x="9941" y="136"/>
                    <a:pt x="6481" y="57"/>
                    <a:pt x="2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2592104" y="2698811"/>
              <a:ext cx="330421" cy="448122"/>
            </a:xfrm>
            <a:custGeom>
              <a:avLst/>
              <a:gdLst/>
              <a:ahLst/>
              <a:cxnLst/>
              <a:rect l="l" t="t" r="r" b="b"/>
              <a:pathLst>
                <a:path w="18938" h="25684" extrusionOk="0">
                  <a:moveTo>
                    <a:pt x="9543" y="1"/>
                  </a:moveTo>
                  <a:cubicBezTo>
                    <a:pt x="9342" y="1"/>
                    <a:pt x="9177" y="43"/>
                    <a:pt x="9056" y="133"/>
                  </a:cubicBezTo>
                  <a:cubicBezTo>
                    <a:pt x="9056" y="133"/>
                    <a:pt x="6072" y="956"/>
                    <a:pt x="4837" y="2809"/>
                  </a:cubicBezTo>
                  <a:cubicBezTo>
                    <a:pt x="3603" y="4662"/>
                    <a:pt x="1" y="15469"/>
                    <a:pt x="103" y="16395"/>
                  </a:cubicBezTo>
                  <a:cubicBezTo>
                    <a:pt x="137" y="16704"/>
                    <a:pt x="674" y="16807"/>
                    <a:pt x="1376" y="16807"/>
                  </a:cubicBezTo>
                  <a:cubicBezTo>
                    <a:pt x="2778" y="16807"/>
                    <a:pt x="4837" y="16395"/>
                    <a:pt x="4837" y="16395"/>
                  </a:cubicBezTo>
                  <a:lnTo>
                    <a:pt x="4837" y="16395"/>
                  </a:lnTo>
                  <a:cubicBezTo>
                    <a:pt x="4837" y="16395"/>
                    <a:pt x="1647" y="23085"/>
                    <a:pt x="1647" y="24217"/>
                  </a:cubicBezTo>
                  <a:cubicBezTo>
                    <a:pt x="1647" y="25110"/>
                    <a:pt x="2543" y="25683"/>
                    <a:pt x="3831" y="25683"/>
                  </a:cubicBezTo>
                  <a:cubicBezTo>
                    <a:pt x="4176" y="25683"/>
                    <a:pt x="4549" y="25642"/>
                    <a:pt x="4940" y="25555"/>
                  </a:cubicBezTo>
                  <a:cubicBezTo>
                    <a:pt x="6793" y="25143"/>
                    <a:pt x="13104" y="14277"/>
                    <a:pt x="13104" y="14277"/>
                  </a:cubicBezTo>
                  <a:cubicBezTo>
                    <a:pt x="13104" y="14277"/>
                    <a:pt x="14467" y="15861"/>
                    <a:pt x="15603" y="15861"/>
                  </a:cubicBezTo>
                  <a:cubicBezTo>
                    <a:pt x="15798" y="15861"/>
                    <a:pt x="15986" y="15814"/>
                    <a:pt x="16159" y="15705"/>
                  </a:cubicBezTo>
                  <a:cubicBezTo>
                    <a:pt x="17513" y="14852"/>
                    <a:pt x="17085" y="13132"/>
                    <a:pt x="16056" y="13132"/>
                  </a:cubicBezTo>
                  <a:cubicBezTo>
                    <a:pt x="15027" y="13132"/>
                    <a:pt x="18937" y="8912"/>
                    <a:pt x="17599" y="6133"/>
                  </a:cubicBezTo>
                  <a:cubicBezTo>
                    <a:pt x="16392" y="3625"/>
                    <a:pt x="11410" y="1"/>
                    <a:pt x="9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2587061" y="2693874"/>
              <a:ext cx="332200" cy="457962"/>
            </a:xfrm>
            <a:custGeom>
              <a:avLst/>
              <a:gdLst/>
              <a:ahLst/>
              <a:cxnLst/>
              <a:rect l="l" t="t" r="r" b="b"/>
              <a:pathLst>
                <a:path w="19040" h="26248" extrusionOk="0">
                  <a:moveTo>
                    <a:pt x="9832" y="567"/>
                  </a:moveTo>
                  <a:cubicBezTo>
                    <a:pt x="9961" y="567"/>
                    <a:pt x="10118" y="589"/>
                    <a:pt x="10292" y="631"/>
                  </a:cubicBezTo>
                  <a:cubicBezTo>
                    <a:pt x="12351" y="1132"/>
                    <a:pt x="16572" y="4331"/>
                    <a:pt x="17635" y="6539"/>
                  </a:cubicBezTo>
                  <a:cubicBezTo>
                    <a:pt x="18406" y="8140"/>
                    <a:pt x="17255" y="10332"/>
                    <a:pt x="16494" y="11783"/>
                  </a:cubicBezTo>
                  <a:cubicBezTo>
                    <a:pt x="16006" y="12712"/>
                    <a:pt x="15761" y="13178"/>
                    <a:pt x="15951" y="13495"/>
                  </a:cubicBezTo>
                  <a:cubicBezTo>
                    <a:pt x="15997" y="13571"/>
                    <a:pt x="16110" y="13697"/>
                    <a:pt x="16345" y="13697"/>
                  </a:cubicBezTo>
                  <a:cubicBezTo>
                    <a:pt x="16693" y="13697"/>
                    <a:pt x="16899" y="13981"/>
                    <a:pt x="16975" y="14248"/>
                  </a:cubicBezTo>
                  <a:cubicBezTo>
                    <a:pt x="17097" y="14666"/>
                    <a:pt x="16992" y="15311"/>
                    <a:pt x="16297" y="15748"/>
                  </a:cubicBezTo>
                  <a:cubicBezTo>
                    <a:pt x="16172" y="15826"/>
                    <a:pt x="16033" y="15861"/>
                    <a:pt x="15885" y="15861"/>
                  </a:cubicBezTo>
                  <a:cubicBezTo>
                    <a:pt x="15078" y="15861"/>
                    <a:pt x="14010" y="14842"/>
                    <a:pt x="13607" y="14375"/>
                  </a:cubicBezTo>
                  <a:cubicBezTo>
                    <a:pt x="13553" y="14312"/>
                    <a:pt x="13474" y="14277"/>
                    <a:pt x="13391" y="14277"/>
                  </a:cubicBezTo>
                  <a:cubicBezTo>
                    <a:pt x="13383" y="14277"/>
                    <a:pt x="13375" y="14277"/>
                    <a:pt x="13367" y="14278"/>
                  </a:cubicBezTo>
                  <a:cubicBezTo>
                    <a:pt x="13276" y="14286"/>
                    <a:pt x="13194" y="14338"/>
                    <a:pt x="13148" y="14417"/>
                  </a:cubicBezTo>
                  <a:cubicBezTo>
                    <a:pt x="10732" y="18577"/>
                    <a:pt x="6429" y="25281"/>
                    <a:pt x="5169" y="25562"/>
                  </a:cubicBezTo>
                  <a:cubicBezTo>
                    <a:pt x="4808" y="25642"/>
                    <a:pt x="4456" y="25681"/>
                    <a:pt x="4127" y="25681"/>
                  </a:cubicBezTo>
                  <a:cubicBezTo>
                    <a:pt x="3492" y="25681"/>
                    <a:pt x="2946" y="25536"/>
                    <a:pt x="2599" y="25258"/>
                  </a:cubicBezTo>
                  <a:cubicBezTo>
                    <a:pt x="2347" y="25054"/>
                    <a:pt x="2219" y="24800"/>
                    <a:pt x="2219" y="24499"/>
                  </a:cubicBezTo>
                  <a:cubicBezTo>
                    <a:pt x="2219" y="23715"/>
                    <a:pt x="4110" y="19465"/>
                    <a:pt x="5382" y="16800"/>
                  </a:cubicBezTo>
                  <a:cubicBezTo>
                    <a:pt x="5471" y="16612"/>
                    <a:pt x="5334" y="16394"/>
                    <a:pt x="5126" y="16394"/>
                  </a:cubicBezTo>
                  <a:cubicBezTo>
                    <a:pt x="5108" y="16394"/>
                    <a:pt x="5089" y="16396"/>
                    <a:pt x="5071" y="16401"/>
                  </a:cubicBezTo>
                  <a:cubicBezTo>
                    <a:pt x="3736" y="16668"/>
                    <a:pt x="2436" y="16811"/>
                    <a:pt x="1597" y="16811"/>
                  </a:cubicBezTo>
                  <a:cubicBezTo>
                    <a:pt x="1086" y="16811"/>
                    <a:pt x="746" y="16758"/>
                    <a:pt x="672" y="16646"/>
                  </a:cubicBezTo>
                  <a:cubicBezTo>
                    <a:pt x="593" y="15887"/>
                    <a:pt x="4061" y="5200"/>
                    <a:pt x="5361" y="3249"/>
                  </a:cubicBezTo>
                  <a:cubicBezTo>
                    <a:pt x="6523" y="1507"/>
                    <a:pt x="9392" y="697"/>
                    <a:pt x="9422" y="688"/>
                  </a:cubicBezTo>
                  <a:cubicBezTo>
                    <a:pt x="9455" y="679"/>
                    <a:pt x="9488" y="663"/>
                    <a:pt x="9516" y="642"/>
                  </a:cubicBezTo>
                  <a:cubicBezTo>
                    <a:pt x="9583" y="592"/>
                    <a:pt x="9692" y="567"/>
                    <a:pt x="9832" y="567"/>
                  </a:cubicBezTo>
                  <a:close/>
                  <a:moveTo>
                    <a:pt x="9835" y="0"/>
                  </a:moveTo>
                  <a:cubicBezTo>
                    <a:pt x="9589" y="0"/>
                    <a:pt x="9385" y="52"/>
                    <a:pt x="9225" y="156"/>
                  </a:cubicBezTo>
                  <a:cubicBezTo>
                    <a:pt x="8817" y="275"/>
                    <a:pt x="6099" y="1124"/>
                    <a:pt x="4891" y="2934"/>
                  </a:cubicBezTo>
                  <a:cubicBezTo>
                    <a:pt x="3630" y="4826"/>
                    <a:pt x="1" y="15711"/>
                    <a:pt x="110" y="16708"/>
                  </a:cubicBezTo>
                  <a:cubicBezTo>
                    <a:pt x="122" y="16820"/>
                    <a:pt x="176" y="16980"/>
                    <a:pt x="355" y="17112"/>
                  </a:cubicBezTo>
                  <a:cubicBezTo>
                    <a:pt x="614" y="17302"/>
                    <a:pt x="1122" y="17370"/>
                    <a:pt x="1717" y="17370"/>
                  </a:cubicBezTo>
                  <a:cubicBezTo>
                    <a:pt x="2691" y="17370"/>
                    <a:pt x="3899" y="17187"/>
                    <a:pt x="4633" y="17057"/>
                  </a:cubicBezTo>
                  <a:lnTo>
                    <a:pt x="4633" y="17057"/>
                  </a:lnTo>
                  <a:cubicBezTo>
                    <a:pt x="3856" y="18712"/>
                    <a:pt x="1653" y="23484"/>
                    <a:pt x="1653" y="24499"/>
                  </a:cubicBezTo>
                  <a:cubicBezTo>
                    <a:pt x="1653" y="24973"/>
                    <a:pt x="1857" y="25388"/>
                    <a:pt x="2244" y="25698"/>
                  </a:cubicBezTo>
                  <a:cubicBezTo>
                    <a:pt x="2694" y="26059"/>
                    <a:pt x="3358" y="26248"/>
                    <a:pt x="4123" y="26248"/>
                  </a:cubicBezTo>
                  <a:cubicBezTo>
                    <a:pt x="4517" y="26246"/>
                    <a:pt x="4908" y="26200"/>
                    <a:pt x="5291" y="26113"/>
                  </a:cubicBezTo>
                  <a:cubicBezTo>
                    <a:pt x="7084" y="25714"/>
                    <a:pt x="12244" y="17077"/>
                    <a:pt x="13446" y="15029"/>
                  </a:cubicBezTo>
                  <a:cubicBezTo>
                    <a:pt x="13921" y="15510"/>
                    <a:pt x="14949" y="16423"/>
                    <a:pt x="15901" y="16423"/>
                  </a:cubicBezTo>
                  <a:cubicBezTo>
                    <a:pt x="16142" y="16423"/>
                    <a:pt x="16378" y="16365"/>
                    <a:pt x="16599" y="16226"/>
                  </a:cubicBezTo>
                  <a:cubicBezTo>
                    <a:pt x="17497" y="15661"/>
                    <a:pt x="17709" y="14746"/>
                    <a:pt x="17519" y="14090"/>
                  </a:cubicBezTo>
                  <a:cubicBezTo>
                    <a:pt x="17365" y="13554"/>
                    <a:pt x="16963" y="13193"/>
                    <a:pt x="16473" y="13138"/>
                  </a:cubicBezTo>
                  <a:cubicBezTo>
                    <a:pt x="16543" y="12904"/>
                    <a:pt x="16790" y="12435"/>
                    <a:pt x="16995" y="12045"/>
                  </a:cubicBezTo>
                  <a:cubicBezTo>
                    <a:pt x="17809" y="10494"/>
                    <a:pt x="19039" y="8150"/>
                    <a:pt x="18145" y="6293"/>
                  </a:cubicBezTo>
                  <a:cubicBezTo>
                    <a:pt x="17004" y="3924"/>
                    <a:pt x="12639" y="621"/>
                    <a:pt x="10427" y="80"/>
                  </a:cubicBezTo>
                  <a:cubicBezTo>
                    <a:pt x="10209" y="27"/>
                    <a:pt x="10011" y="0"/>
                    <a:pt x="9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2619793" y="2590201"/>
              <a:ext cx="347608" cy="339319"/>
            </a:xfrm>
            <a:custGeom>
              <a:avLst/>
              <a:gdLst/>
              <a:ahLst/>
              <a:cxnLst/>
              <a:rect l="l" t="t" r="r" b="b"/>
              <a:pathLst>
                <a:path w="19923" h="19448" extrusionOk="0">
                  <a:moveTo>
                    <a:pt x="5743" y="1"/>
                  </a:moveTo>
                  <a:cubicBezTo>
                    <a:pt x="3437" y="1"/>
                    <a:pt x="2660" y="1181"/>
                    <a:pt x="6337" y="3064"/>
                  </a:cubicBezTo>
                  <a:cubicBezTo>
                    <a:pt x="6337" y="3064"/>
                    <a:pt x="574" y="3064"/>
                    <a:pt x="265" y="5843"/>
                  </a:cubicBezTo>
                  <a:cubicBezTo>
                    <a:pt x="1" y="8210"/>
                    <a:pt x="2128" y="9457"/>
                    <a:pt x="4799" y="9457"/>
                  </a:cubicBezTo>
                  <a:cubicBezTo>
                    <a:pt x="5264" y="9457"/>
                    <a:pt x="5745" y="9419"/>
                    <a:pt x="6234" y="9343"/>
                  </a:cubicBezTo>
                  <a:cubicBezTo>
                    <a:pt x="7563" y="9135"/>
                    <a:pt x="8842" y="9044"/>
                    <a:pt x="9922" y="9044"/>
                  </a:cubicBezTo>
                  <a:cubicBezTo>
                    <a:pt x="11518" y="9044"/>
                    <a:pt x="12679" y="9242"/>
                    <a:pt x="12924" y="9548"/>
                  </a:cubicBezTo>
                  <a:cubicBezTo>
                    <a:pt x="13335" y="10062"/>
                    <a:pt x="8910" y="11092"/>
                    <a:pt x="9939" y="11812"/>
                  </a:cubicBezTo>
                  <a:cubicBezTo>
                    <a:pt x="10741" y="12374"/>
                    <a:pt x="11543" y="12436"/>
                    <a:pt x="11859" y="12436"/>
                  </a:cubicBezTo>
                  <a:cubicBezTo>
                    <a:pt x="11948" y="12436"/>
                    <a:pt x="11998" y="12431"/>
                    <a:pt x="11998" y="12431"/>
                  </a:cubicBezTo>
                  <a:lnTo>
                    <a:pt x="11998" y="12431"/>
                  </a:lnTo>
                  <a:cubicBezTo>
                    <a:pt x="11998" y="12431"/>
                    <a:pt x="10557" y="12843"/>
                    <a:pt x="10661" y="13872"/>
                  </a:cubicBezTo>
                  <a:cubicBezTo>
                    <a:pt x="10764" y="14901"/>
                    <a:pt x="11659" y="19447"/>
                    <a:pt x="12379" y="19447"/>
                  </a:cubicBezTo>
                  <a:cubicBezTo>
                    <a:pt x="13099" y="19447"/>
                    <a:pt x="14469" y="19357"/>
                    <a:pt x="14469" y="19357"/>
                  </a:cubicBezTo>
                  <a:cubicBezTo>
                    <a:pt x="14469" y="19357"/>
                    <a:pt x="16424" y="18430"/>
                    <a:pt x="17968" y="16783"/>
                  </a:cubicBezTo>
                  <a:cubicBezTo>
                    <a:pt x="19512" y="15137"/>
                    <a:pt x="19923" y="11637"/>
                    <a:pt x="17968" y="9580"/>
                  </a:cubicBezTo>
                  <a:cubicBezTo>
                    <a:pt x="16012" y="7521"/>
                    <a:pt x="14469" y="5534"/>
                    <a:pt x="12924" y="3888"/>
                  </a:cubicBezTo>
                  <a:cubicBezTo>
                    <a:pt x="11381" y="2241"/>
                    <a:pt x="9940" y="491"/>
                    <a:pt x="6852" y="79"/>
                  </a:cubicBezTo>
                  <a:cubicBezTo>
                    <a:pt x="6455" y="27"/>
                    <a:pt x="6082" y="1"/>
                    <a:pt x="57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2617474" y="2585297"/>
              <a:ext cx="355179" cy="349142"/>
            </a:xfrm>
            <a:custGeom>
              <a:avLst/>
              <a:gdLst/>
              <a:ahLst/>
              <a:cxnLst/>
              <a:rect l="l" t="t" r="r" b="b"/>
              <a:pathLst>
                <a:path w="20357" h="20011" extrusionOk="0">
                  <a:moveTo>
                    <a:pt x="5867" y="564"/>
                  </a:moveTo>
                  <a:cubicBezTo>
                    <a:pt x="6186" y="564"/>
                    <a:pt x="6548" y="588"/>
                    <a:pt x="6947" y="641"/>
                  </a:cubicBezTo>
                  <a:cubicBezTo>
                    <a:pt x="9736" y="1012"/>
                    <a:pt x="11105" y="2485"/>
                    <a:pt x="12554" y="4044"/>
                  </a:cubicBezTo>
                  <a:lnTo>
                    <a:pt x="12851" y="4362"/>
                  </a:lnTo>
                  <a:cubicBezTo>
                    <a:pt x="13549" y="5106"/>
                    <a:pt x="14246" y="5920"/>
                    <a:pt x="14987" y="6783"/>
                  </a:cubicBezTo>
                  <a:cubicBezTo>
                    <a:pt x="15890" y="7836"/>
                    <a:pt x="16825" y="8926"/>
                    <a:pt x="17896" y="10055"/>
                  </a:cubicBezTo>
                  <a:cubicBezTo>
                    <a:pt x="19707" y="11962"/>
                    <a:pt x="19383" y="15284"/>
                    <a:pt x="17895" y="16871"/>
                  </a:cubicBezTo>
                  <a:cubicBezTo>
                    <a:pt x="16538" y="18319"/>
                    <a:pt x="14830" y="19208"/>
                    <a:pt x="14527" y="19359"/>
                  </a:cubicBezTo>
                  <a:cubicBezTo>
                    <a:pt x="14265" y="19376"/>
                    <a:pt x="13138" y="19447"/>
                    <a:pt x="12548" y="19452"/>
                  </a:cubicBezTo>
                  <a:cubicBezTo>
                    <a:pt x="12075" y="19203"/>
                    <a:pt x="11218" y="15557"/>
                    <a:pt x="11075" y="14124"/>
                  </a:cubicBezTo>
                  <a:cubicBezTo>
                    <a:pt x="10997" y="13344"/>
                    <a:pt x="12198" y="12987"/>
                    <a:pt x="12210" y="12983"/>
                  </a:cubicBezTo>
                  <a:cubicBezTo>
                    <a:pt x="12344" y="12944"/>
                    <a:pt x="12431" y="12812"/>
                    <a:pt x="12411" y="12671"/>
                  </a:cubicBezTo>
                  <a:cubicBezTo>
                    <a:pt x="12391" y="12532"/>
                    <a:pt x="12272" y="12428"/>
                    <a:pt x="12131" y="12428"/>
                  </a:cubicBezTo>
                  <a:lnTo>
                    <a:pt x="12130" y="12428"/>
                  </a:lnTo>
                  <a:cubicBezTo>
                    <a:pt x="12122" y="12428"/>
                    <a:pt x="12111" y="12429"/>
                    <a:pt x="12103" y="12430"/>
                  </a:cubicBezTo>
                  <a:cubicBezTo>
                    <a:pt x="12102" y="12430"/>
                    <a:pt x="12063" y="12434"/>
                    <a:pt x="11996" y="12434"/>
                  </a:cubicBezTo>
                  <a:cubicBezTo>
                    <a:pt x="11723" y="12434"/>
                    <a:pt x="10975" y="12381"/>
                    <a:pt x="10234" y="11862"/>
                  </a:cubicBezTo>
                  <a:cubicBezTo>
                    <a:pt x="10225" y="11856"/>
                    <a:pt x="10216" y="11850"/>
                    <a:pt x="10211" y="11845"/>
                  </a:cubicBezTo>
                  <a:cubicBezTo>
                    <a:pt x="10358" y="11617"/>
                    <a:pt x="11293" y="11209"/>
                    <a:pt x="11806" y="10986"/>
                  </a:cubicBezTo>
                  <a:cubicBezTo>
                    <a:pt x="12794" y="10554"/>
                    <a:pt x="13273" y="10333"/>
                    <a:pt x="13355" y="9998"/>
                  </a:cubicBezTo>
                  <a:cubicBezTo>
                    <a:pt x="13386" y="9877"/>
                    <a:pt x="13357" y="9749"/>
                    <a:pt x="13278" y="9653"/>
                  </a:cubicBezTo>
                  <a:cubicBezTo>
                    <a:pt x="12940" y="9231"/>
                    <a:pt x="11668" y="9044"/>
                    <a:pt x="10103" y="9044"/>
                  </a:cubicBezTo>
                  <a:cubicBezTo>
                    <a:pt x="8917" y="9044"/>
                    <a:pt x="7565" y="9151"/>
                    <a:pt x="6323" y="9344"/>
                  </a:cubicBezTo>
                  <a:cubicBezTo>
                    <a:pt x="5851" y="9418"/>
                    <a:pt x="5387" y="9454"/>
                    <a:pt x="4942" y="9454"/>
                  </a:cubicBezTo>
                  <a:cubicBezTo>
                    <a:pt x="3464" y="9454"/>
                    <a:pt x="2181" y="9059"/>
                    <a:pt x="1426" y="8336"/>
                  </a:cubicBezTo>
                  <a:cubicBezTo>
                    <a:pt x="833" y="7768"/>
                    <a:pt x="581" y="7035"/>
                    <a:pt x="679" y="6156"/>
                  </a:cubicBezTo>
                  <a:cubicBezTo>
                    <a:pt x="956" y="3660"/>
                    <a:pt x="6416" y="3629"/>
                    <a:pt x="6471" y="3629"/>
                  </a:cubicBezTo>
                  <a:cubicBezTo>
                    <a:pt x="6601" y="3629"/>
                    <a:pt x="6714" y="3539"/>
                    <a:pt x="6746" y="3412"/>
                  </a:cubicBezTo>
                  <a:cubicBezTo>
                    <a:pt x="6776" y="3285"/>
                    <a:pt x="6716" y="3154"/>
                    <a:pt x="6599" y="3094"/>
                  </a:cubicBezTo>
                  <a:cubicBezTo>
                    <a:pt x="4682" y="2112"/>
                    <a:pt x="4121" y="1382"/>
                    <a:pt x="4223" y="1056"/>
                  </a:cubicBezTo>
                  <a:cubicBezTo>
                    <a:pt x="4308" y="783"/>
                    <a:pt x="4893" y="564"/>
                    <a:pt x="5867" y="564"/>
                  </a:cubicBezTo>
                  <a:close/>
                  <a:moveTo>
                    <a:pt x="5882" y="0"/>
                  </a:moveTo>
                  <a:cubicBezTo>
                    <a:pt x="4827" y="0"/>
                    <a:pt x="3888" y="233"/>
                    <a:pt x="3683" y="887"/>
                  </a:cubicBezTo>
                  <a:cubicBezTo>
                    <a:pt x="3481" y="1535"/>
                    <a:pt x="4079" y="2281"/>
                    <a:pt x="5461" y="3111"/>
                  </a:cubicBezTo>
                  <a:cubicBezTo>
                    <a:pt x="3730" y="3256"/>
                    <a:pt x="368" y="3829"/>
                    <a:pt x="117" y="6092"/>
                  </a:cubicBezTo>
                  <a:cubicBezTo>
                    <a:pt x="1" y="7141"/>
                    <a:pt x="318" y="8058"/>
                    <a:pt x="1036" y="8744"/>
                  </a:cubicBezTo>
                  <a:cubicBezTo>
                    <a:pt x="1904" y="9575"/>
                    <a:pt x="3300" y="10022"/>
                    <a:pt x="4921" y="10022"/>
                  </a:cubicBezTo>
                  <a:cubicBezTo>
                    <a:pt x="5401" y="10022"/>
                    <a:pt x="5900" y="9983"/>
                    <a:pt x="6411" y="9903"/>
                  </a:cubicBezTo>
                  <a:cubicBezTo>
                    <a:pt x="7768" y="9691"/>
                    <a:pt x="9012" y="9609"/>
                    <a:pt x="10037" y="9609"/>
                  </a:cubicBezTo>
                  <a:cubicBezTo>
                    <a:pt x="11388" y="9609"/>
                    <a:pt x="12360" y="9751"/>
                    <a:pt x="12714" y="9919"/>
                  </a:cubicBezTo>
                  <a:cubicBezTo>
                    <a:pt x="12480" y="10075"/>
                    <a:pt x="11953" y="10304"/>
                    <a:pt x="11581" y="10467"/>
                  </a:cubicBezTo>
                  <a:cubicBezTo>
                    <a:pt x="10409" y="10978"/>
                    <a:pt x="9686" y="11317"/>
                    <a:pt x="9637" y="11808"/>
                  </a:cubicBezTo>
                  <a:cubicBezTo>
                    <a:pt x="9623" y="11947"/>
                    <a:pt x="9660" y="12149"/>
                    <a:pt x="9911" y="12325"/>
                  </a:cubicBezTo>
                  <a:cubicBezTo>
                    <a:pt x="10286" y="12588"/>
                    <a:pt x="10707" y="12780"/>
                    <a:pt x="11151" y="12891"/>
                  </a:cubicBezTo>
                  <a:cubicBezTo>
                    <a:pt x="10782" y="13169"/>
                    <a:pt x="10453" y="13586"/>
                    <a:pt x="10513" y="14180"/>
                  </a:cubicBezTo>
                  <a:cubicBezTo>
                    <a:pt x="10519" y="14239"/>
                    <a:pt x="11314" y="20011"/>
                    <a:pt x="12513" y="20011"/>
                  </a:cubicBezTo>
                  <a:cubicBezTo>
                    <a:pt x="13234" y="20011"/>
                    <a:pt x="14564" y="19923"/>
                    <a:pt x="14620" y="19921"/>
                  </a:cubicBezTo>
                  <a:cubicBezTo>
                    <a:pt x="14655" y="19918"/>
                    <a:pt x="14690" y="19909"/>
                    <a:pt x="14723" y="19894"/>
                  </a:cubicBezTo>
                  <a:cubicBezTo>
                    <a:pt x="14804" y="19854"/>
                    <a:pt x="16744" y="18924"/>
                    <a:pt x="18307" y="17258"/>
                  </a:cubicBezTo>
                  <a:cubicBezTo>
                    <a:pt x="19998" y="15454"/>
                    <a:pt x="20357" y="11824"/>
                    <a:pt x="18306" y="9665"/>
                  </a:cubicBezTo>
                  <a:cubicBezTo>
                    <a:pt x="17243" y="8547"/>
                    <a:pt x="16314" y="7462"/>
                    <a:pt x="15415" y="6413"/>
                  </a:cubicBezTo>
                  <a:cubicBezTo>
                    <a:pt x="14671" y="5547"/>
                    <a:pt x="13969" y="4727"/>
                    <a:pt x="13264" y="3975"/>
                  </a:cubicBezTo>
                  <a:lnTo>
                    <a:pt x="12968" y="3658"/>
                  </a:lnTo>
                  <a:cubicBezTo>
                    <a:pt x="11515" y="2095"/>
                    <a:pt x="10012" y="479"/>
                    <a:pt x="7022" y="80"/>
                  </a:cubicBezTo>
                  <a:cubicBezTo>
                    <a:pt x="6646" y="30"/>
                    <a:pt x="6257" y="0"/>
                    <a:pt x="5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2934757" y="2824119"/>
              <a:ext cx="13243" cy="41752"/>
            </a:xfrm>
            <a:custGeom>
              <a:avLst/>
              <a:gdLst/>
              <a:ahLst/>
              <a:cxnLst/>
              <a:rect l="l" t="t" r="r" b="b"/>
              <a:pathLst>
                <a:path w="759" h="2393" extrusionOk="0">
                  <a:moveTo>
                    <a:pt x="305" y="0"/>
                  </a:moveTo>
                  <a:cubicBezTo>
                    <a:pt x="290" y="0"/>
                    <a:pt x="274" y="1"/>
                    <a:pt x="259" y="4"/>
                  </a:cubicBezTo>
                  <a:cubicBezTo>
                    <a:pt x="105" y="30"/>
                    <a:pt x="0" y="175"/>
                    <a:pt x="25" y="329"/>
                  </a:cubicBezTo>
                  <a:cubicBezTo>
                    <a:pt x="186" y="1318"/>
                    <a:pt x="87" y="2064"/>
                    <a:pt x="86" y="2071"/>
                  </a:cubicBezTo>
                  <a:cubicBezTo>
                    <a:pt x="64" y="2225"/>
                    <a:pt x="173" y="2369"/>
                    <a:pt x="327" y="2391"/>
                  </a:cubicBezTo>
                  <a:cubicBezTo>
                    <a:pt x="340" y="2392"/>
                    <a:pt x="354" y="2393"/>
                    <a:pt x="367" y="2393"/>
                  </a:cubicBezTo>
                  <a:cubicBezTo>
                    <a:pt x="508" y="2393"/>
                    <a:pt x="626" y="2289"/>
                    <a:pt x="646" y="2149"/>
                  </a:cubicBezTo>
                  <a:cubicBezTo>
                    <a:pt x="651" y="2116"/>
                    <a:pt x="759" y="1316"/>
                    <a:pt x="583" y="238"/>
                  </a:cubicBezTo>
                  <a:cubicBezTo>
                    <a:pt x="560" y="99"/>
                    <a:pt x="441"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2671141" y="2695444"/>
              <a:ext cx="267348" cy="112850"/>
            </a:xfrm>
            <a:custGeom>
              <a:avLst/>
              <a:gdLst/>
              <a:ahLst/>
              <a:cxnLst/>
              <a:rect l="l" t="t" r="r" b="b"/>
              <a:pathLst>
                <a:path w="15323" h="6468" extrusionOk="0">
                  <a:moveTo>
                    <a:pt x="4834" y="0"/>
                  </a:moveTo>
                  <a:cubicBezTo>
                    <a:pt x="4825" y="0"/>
                    <a:pt x="4817" y="0"/>
                    <a:pt x="4808" y="1"/>
                  </a:cubicBezTo>
                  <a:cubicBezTo>
                    <a:pt x="3448" y="133"/>
                    <a:pt x="268" y="541"/>
                    <a:pt x="92" y="1475"/>
                  </a:cubicBezTo>
                  <a:cubicBezTo>
                    <a:pt x="1" y="1963"/>
                    <a:pt x="585" y="2259"/>
                    <a:pt x="777" y="2355"/>
                  </a:cubicBezTo>
                  <a:cubicBezTo>
                    <a:pt x="1380" y="2661"/>
                    <a:pt x="2046" y="2760"/>
                    <a:pt x="2774" y="2760"/>
                  </a:cubicBezTo>
                  <a:cubicBezTo>
                    <a:pt x="3410" y="2760"/>
                    <a:pt x="4093" y="2684"/>
                    <a:pt x="4822" y="2603"/>
                  </a:cubicBezTo>
                  <a:cubicBezTo>
                    <a:pt x="5664" y="2509"/>
                    <a:pt x="6556" y="2410"/>
                    <a:pt x="7500" y="2410"/>
                  </a:cubicBezTo>
                  <a:cubicBezTo>
                    <a:pt x="8721" y="2410"/>
                    <a:pt x="10032" y="2576"/>
                    <a:pt x="11441" y="3134"/>
                  </a:cubicBezTo>
                  <a:cubicBezTo>
                    <a:pt x="13028" y="3762"/>
                    <a:pt x="14139" y="4824"/>
                    <a:pt x="14740" y="6291"/>
                  </a:cubicBezTo>
                  <a:cubicBezTo>
                    <a:pt x="14783" y="6397"/>
                    <a:pt x="14886" y="6466"/>
                    <a:pt x="15002" y="6467"/>
                  </a:cubicBezTo>
                  <a:cubicBezTo>
                    <a:pt x="15039" y="6467"/>
                    <a:pt x="15075" y="6459"/>
                    <a:pt x="15108" y="6445"/>
                  </a:cubicBezTo>
                  <a:cubicBezTo>
                    <a:pt x="15253" y="6387"/>
                    <a:pt x="15322" y="6221"/>
                    <a:pt x="15264" y="6077"/>
                  </a:cubicBezTo>
                  <a:cubicBezTo>
                    <a:pt x="14601" y="4462"/>
                    <a:pt x="13384" y="3294"/>
                    <a:pt x="11649" y="2608"/>
                  </a:cubicBezTo>
                  <a:cubicBezTo>
                    <a:pt x="10163" y="2019"/>
                    <a:pt x="8762" y="1847"/>
                    <a:pt x="7483" y="1847"/>
                  </a:cubicBezTo>
                  <a:cubicBezTo>
                    <a:pt x="6498" y="1847"/>
                    <a:pt x="5584" y="1949"/>
                    <a:pt x="4759" y="2041"/>
                  </a:cubicBezTo>
                  <a:cubicBezTo>
                    <a:pt x="4050" y="2120"/>
                    <a:pt x="3388" y="2194"/>
                    <a:pt x="2782" y="2194"/>
                  </a:cubicBezTo>
                  <a:cubicBezTo>
                    <a:pt x="2129" y="2194"/>
                    <a:pt x="1541" y="2108"/>
                    <a:pt x="1032" y="1851"/>
                  </a:cubicBezTo>
                  <a:cubicBezTo>
                    <a:pt x="703" y="1684"/>
                    <a:pt x="653" y="1580"/>
                    <a:pt x="649" y="1580"/>
                  </a:cubicBezTo>
                  <a:cubicBezTo>
                    <a:pt x="769" y="1246"/>
                    <a:pt x="2736" y="771"/>
                    <a:pt x="4862" y="563"/>
                  </a:cubicBezTo>
                  <a:cubicBezTo>
                    <a:pt x="5018" y="548"/>
                    <a:pt x="5132" y="410"/>
                    <a:pt x="5117" y="254"/>
                  </a:cubicBezTo>
                  <a:cubicBezTo>
                    <a:pt x="5100" y="109"/>
                    <a:pt x="4977" y="0"/>
                    <a:pt x="4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2816672" y="2779000"/>
              <a:ext cx="96380" cy="100253"/>
            </a:xfrm>
            <a:custGeom>
              <a:avLst/>
              <a:gdLst/>
              <a:ahLst/>
              <a:cxnLst/>
              <a:rect l="l" t="t" r="r" b="b"/>
              <a:pathLst>
                <a:path w="5524" h="5746" extrusionOk="0">
                  <a:moveTo>
                    <a:pt x="325" y="1"/>
                  </a:moveTo>
                  <a:cubicBezTo>
                    <a:pt x="220" y="1"/>
                    <a:pt x="119" y="59"/>
                    <a:pt x="70" y="160"/>
                  </a:cubicBezTo>
                  <a:cubicBezTo>
                    <a:pt x="0" y="301"/>
                    <a:pt x="61" y="473"/>
                    <a:pt x="205" y="540"/>
                  </a:cubicBezTo>
                  <a:cubicBezTo>
                    <a:pt x="246" y="561"/>
                    <a:pt x="4398" y="2624"/>
                    <a:pt x="4939" y="5515"/>
                  </a:cubicBezTo>
                  <a:cubicBezTo>
                    <a:pt x="4964" y="5648"/>
                    <a:pt x="5080" y="5745"/>
                    <a:pt x="5216" y="5745"/>
                  </a:cubicBezTo>
                  <a:cubicBezTo>
                    <a:pt x="5234" y="5745"/>
                    <a:pt x="5252" y="5743"/>
                    <a:pt x="5269" y="5740"/>
                  </a:cubicBezTo>
                  <a:cubicBezTo>
                    <a:pt x="5423" y="5711"/>
                    <a:pt x="5524" y="5564"/>
                    <a:pt x="5494" y="5410"/>
                  </a:cubicBezTo>
                  <a:cubicBezTo>
                    <a:pt x="4901" y="2240"/>
                    <a:pt x="634" y="121"/>
                    <a:pt x="452" y="31"/>
                  </a:cubicBezTo>
                  <a:cubicBezTo>
                    <a:pt x="412" y="10"/>
                    <a:pt x="368" y="1"/>
                    <a:pt x="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2671509" y="2954801"/>
              <a:ext cx="120021" cy="35000"/>
            </a:xfrm>
            <a:custGeom>
              <a:avLst/>
              <a:gdLst/>
              <a:ahLst/>
              <a:cxnLst/>
              <a:rect l="l" t="t" r="r" b="b"/>
              <a:pathLst>
                <a:path w="6879" h="2006" extrusionOk="0">
                  <a:moveTo>
                    <a:pt x="6561" y="1"/>
                  </a:moveTo>
                  <a:cubicBezTo>
                    <a:pt x="6498" y="1"/>
                    <a:pt x="6434" y="22"/>
                    <a:pt x="6381" y="65"/>
                  </a:cubicBezTo>
                  <a:cubicBezTo>
                    <a:pt x="5343" y="945"/>
                    <a:pt x="1617" y="1356"/>
                    <a:pt x="268" y="1440"/>
                  </a:cubicBezTo>
                  <a:cubicBezTo>
                    <a:pt x="117" y="1450"/>
                    <a:pt x="0" y="1578"/>
                    <a:pt x="5" y="1731"/>
                  </a:cubicBezTo>
                  <a:cubicBezTo>
                    <a:pt x="9" y="1883"/>
                    <a:pt x="133" y="2003"/>
                    <a:pt x="285" y="2006"/>
                  </a:cubicBezTo>
                  <a:cubicBezTo>
                    <a:pt x="292" y="2006"/>
                    <a:pt x="297" y="2004"/>
                    <a:pt x="304" y="2004"/>
                  </a:cubicBezTo>
                  <a:cubicBezTo>
                    <a:pt x="509" y="1991"/>
                    <a:pt x="5353" y="1676"/>
                    <a:pt x="6748" y="497"/>
                  </a:cubicBezTo>
                  <a:cubicBezTo>
                    <a:pt x="6864" y="396"/>
                    <a:pt x="6878" y="219"/>
                    <a:pt x="6778" y="101"/>
                  </a:cubicBezTo>
                  <a:cubicBezTo>
                    <a:pt x="6722" y="35"/>
                    <a:pt x="6642" y="1"/>
                    <a:pt x="65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2644290" y="2888343"/>
              <a:ext cx="91704" cy="33970"/>
            </a:xfrm>
            <a:custGeom>
              <a:avLst/>
              <a:gdLst/>
              <a:ahLst/>
              <a:cxnLst/>
              <a:rect l="l" t="t" r="r" b="b"/>
              <a:pathLst>
                <a:path w="5256" h="1947" extrusionOk="0">
                  <a:moveTo>
                    <a:pt x="4933" y="0"/>
                  </a:moveTo>
                  <a:cubicBezTo>
                    <a:pt x="4828" y="0"/>
                    <a:pt x="4726" y="60"/>
                    <a:pt x="4679" y="162"/>
                  </a:cubicBezTo>
                  <a:cubicBezTo>
                    <a:pt x="4215" y="1135"/>
                    <a:pt x="3124" y="1376"/>
                    <a:pt x="2157" y="1376"/>
                  </a:cubicBezTo>
                  <a:cubicBezTo>
                    <a:pt x="1218" y="1376"/>
                    <a:pt x="396" y="1148"/>
                    <a:pt x="379" y="1143"/>
                  </a:cubicBezTo>
                  <a:cubicBezTo>
                    <a:pt x="357" y="1138"/>
                    <a:pt x="335" y="1136"/>
                    <a:pt x="314" y="1136"/>
                  </a:cubicBezTo>
                  <a:cubicBezTo>
                    <a:pt x="190" y="1136"/>
                    <a:pt x="77" y="1217"/>
                    <a:pt x="42" y="1341"/>
                  </a:cubicBezTo>
                  <a:cubicBezTo>
                    <a:pt x="1" y="1486"/>
                    <a:pt x="80" y="1639"/>
                    <a:pt x="224" y="1687"/>
                  </a:cubicBezTo>
                  <a:cubicBezTo>
                    <a:pt x="297" y="1707"/>
                    <a:pt x="1157" y="1946"/>
                    <a:pt x="2161" y="1946"/>
                  </a:cubicBezTo>
                  <a:cubicBezTo>
                    <a:pt x="3287" y="1946"/>
                    <a:pt x="4597" y="1646"/>
                    <a:pt x="5188" y="404"/>
                  </a:cubicBezTo>
                  <a:cubicBezTo>
                    <a:pt x="5256" y="263"/>
                    <a:pt x="5196" y="94"/>
                    <a:pt x="5055" y="28"/>
                  </a:cubicBezTo>
                  <a:cubicBezTo>
                    <a:pt x="5016" y="9"/>
                    <a:pt x="4974" y="0"/>
                    <a:pt x="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2714098" y="2881173"/>
              <a:ext cx="37739" cy="20640"/>
            </a:xfrm>
            <a:custGeom>
              <a:avLst/>
              <a:gdLst/>
              <a:ahLst/>
              <a:cxnLst/>
              <a:rect l="l" t="t" r="r" b="b"/>
              <a:pathLst>
                <a:path w="2163" h="1183" extrusionOk="0">
                  <a:moveTo>
                    <a:pt x="320" y="0"/>
                  </a:moveTo>
                  <a:cubicBezTo>
                    <a:pt x="207" y="0"/>
                    <a:pt x="101" y="67"/>
                    <a:pt x="57" y="178"/>
                  </a:cubicBezTo>
                  <a:cubicBezTo>
                    <a:pt x="0" y="322"/>
                    <a:pt x="68" y="485"/>
                    <a:pt x="210" y="544"/>
                  </a:cubicBezTo>
                  <a:lnTo>
                    <a:pt x="1754" y="1162"/>
                  </a:lnTo>
                  <a:cubicBezTo>
                    <a:pt x="1787" y="1175"/>
                    <a:pt x="1823" y="1182"/>
                    <a:pt x="1859" y="1182"/>
                  </a:cubicBezTo>
                  <a:cubicBezTo>
                    <a:pt x="1994" y="1182"/>
                    <a:pt x="2111" y="1086"/>
                    <a:pt x="2136" y="953"/>
                  </a:cubicBezTo>
                  <a:cubicBezTo>
                    <a:pt x="2162" y="819"/>
                    <a:pt x="2089" y="687"/>
                    <a:pt x="1963" y="637"/>
                  </a:cubicBezTo>
                  <a:lnTo>
                    <a:pt x="420" y="18"/>
                  </a:lnTo>
                  <a:cubicBezTo>
                    <a:pt x="387" y="6"/>
                    <a:pt x="35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2613634" y="2830418"/>
              <a:ext cx="55692" cy="50284"/>
            </a:xfrm>
            <a:custGeom>
              <a:avLst/>
              <a:gdLst/>
              <a:ahLst/>
              <a:cxnLst/>
              <a:rect l="l" t="t" r="r" b="b"/>
              <a:pathLst>
                <a:path w="3192" h="2882" extrusionOk="0">
                  <a:moveTo>
                    <a:pt x="3191" y="0"/>
                  </a:moveTo>
                  <a:cubicBezTo>
                    <a:pt x="3191" y="1"/>
                    <a:pt x="0" y="411"/>
                    <a:pt x="0" y="927"/>
                  </a:cubicBezTo>
                  <a:cubicBezTo>
                    <a:pt x="0" y="1441"/>
                    <a:pt x="2059" y="2882"/>
                    <a:pt x="2059" y="2882"/>
                  </a:cubicBezTo>
                  <a:lnTo>
                    <a:pt x="3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2608681" y="2825463"/>
              <a:ext cx="65882" cy="60176"/>
            </a:xfrm>
            <a:custGeom>
              <a:avLst/>
              <a:gdLst/>
              <a:ahLst/>
              <a:cxnLst/>
              <a:rect l="l" t="t" r="r" b="b"/>
              <a:pathLst>
                <a:path w="3776" h="3449" extrusionOk="0">
                  <a:moveTo>
                    <a:pt x="3474" y="1"/>
                  </a:moveTo>
                  <a:cubicBezTo>
                    <a:pt x="3462" y="1"/>
                    <a:pt x="3450" y="1"/>
                    <a:pt x="3438" y="3"/>
                  </a:cubicBezTo>
                  <a:cubicBezTo>
                    <a:pt x="1" y="448"/>
                    <a:pt x="1" y="1021"/>
                    <a:pt x="1" y="1211"/>
                  </a:cubicBezTo>
                  <a:cubicBezTo>
                    <a:pt x="1" y="1787"/>
                    <a:pt x="1367" y="2828"/>
                    <a:pt x="2180" y="3397"/>
                  </a:cubicBezTo>
                  <a:cubicBezTo>
                    <a:pt x="2227" y="3431"/>
                    <a:pt x="2284" y="3448"/>
                    <a:pt x="2342" y="3448"/>
                  </a:cubicBezTo>
                  <a:lnTo>
                    <a:pt x="2342" y="3448"/>
                  </a:lnTo>
                  <a:cubicBezTo>
                    <a:pt x="2466" y="3448"/>
                    <a:pt x="2574" y="3369"/>
                    <a:pt x="2611" y="3251"/>
                  </a:cubicBezTo>
                  <a:cubicBezTo>
                    <a:pt x="2649" y="3133"/>
                    <a:pt x="2606" y="3005"/>
                    <a:pt x="2505" y="2934"/>
                  </a:cubicBezTo>
                  <a:cubicBezTo>
                    <a:pt x="1554" y="2268"/>
                    <a:pt x="708" y="1522"/>
                    <a:pt x="581" y="1252"/>
                  </a:cubicBezTo>
                  <a:cubicBezTo>
                    <a:pt x="873" y="1028"/>
                    <a:pt x="2290" y="722"/>
                    <a:pt x="3511" y="565"/>
                  </a:cubicBezTo>
                  <a:cubicBezTo>
                    <a:pt x="3666" y="544"/>
                    <a:pt x="3775" y="403"/>
                    <a:pt x="3755" y="248"/>
                  </a:cubicBezTo>
                  <a:cubicBezTo>
                    <a:pt x="3737" y="104"/>
                    <a:pt x="3614" y="1"/>
                    <a:pt x="3474" y="1"/>
                  </a:cubicBezTo>
                  <a:close/>
                  <a:moveTo>
                    <a:pt x="2342" y="3448"/>
                  </a:moveTo>
                  <a:cubicBezTo>
                    <a:pt x="2342" y="3448"/>
                    <a:pt x="2342" y="3448"/>
                    <a:pt x="2342" y="3448"/>
                  </a:cubicBezTo>
                  <a:lnTo>
                    <a:pt x="2343" y="3448"/>
                  </a:lnTo>
                  <a:cubicBezTo>
                    <a:pt x="2343" y="3448"/>
                    <a:pt x="2342" y="3448"/>
                    <a:pt x="2342" y="34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8"/>
            <p:cNvSpPr/>
            <p:nvPr/>
          </p:nvSpPr>
          <p:spPr>
            <a:xfrm>
              <a:off x="2659732" y="2796552"/>
              <a:ext cx="19279" cy="28544"/>
            </a:xfrm>
            <a:custGeom>
              <a:avLst/>
              <a:gdLst/>
              <a:ahLst/>
              <a:cxnLst/>
              <a:rect l="l" t="t" r="r" b="b"/>
              <a:pathLst>
                <a:path w="1105" h="1636" extrusionOk="0">
                  <a:moveTo>
                    <a:pt x="750" y="1"/>
                  </a:moveTo>
                  <a:cubicBezTo>
                    <a:pt x="539" y="1"/>
                    <a:pt x="283" y="284"/>
                    <a:pt x="149" y="684"/>
                  </a:cubicBezTo>
                  <a:cubicBezTo>
                    <a:pt x="0" y="1129"/>
                    <a:pt x="60" y="1549"/>
                    <a:pt x="283" y="1624"/>
                  </a:cubicBezTo>
                  <a:cubicBezTo>
                    <a:pt x="306" y="1632"/>
                    <a:pt x="329" y="1635"/>
                    <a:pt x="353" y="1635"/>
                  </a:cubicBezTo>
                  <a:cubicBezTo>
                    <a:pt x="565" y="1635"/>
                    <a:pt x="821" y="1353"/>
                    <a:pt x="956" y="952"/>
                  </a:cubicBezTo>
                  <a:cubicBezTo>
                    <a:pt x="1105" y="508"/>
                    <a:pt x="1044" y="86"/>
                    <a:pt x="821" y="12"/>
                  </a:cubicBezTo>
                  <a:cubicBezTo>
                    <a:pt x="798" y="5"/>
                    <a:pt x="775" y="1"/>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8"/>
            <p:cNvSpPr/>
            <p:nvPr/>
          </p:nvSpPr>
          <p:spPr>
            <a:xfrm>
              <a:off x="2706927" y="2820508"/>
              <a:ext cx="19279" cy="28544"/>
            </a:xfrm>
            <a:custGeom>
              <a:avLst/>
              <a:gdLst/>
              <a:ahLst/>
              <a:cxnLst/>
              <a:rect l="l" t="t" r="r" b="b"/>
              <a:pathLst>
                <a:path w="1105" h="1636" extrusionOk="0">
                  <a:moveTo>
                    <a:pt x="751" y="1"/>
                  </a:moveTo>
                  <a:cubicBezTo>
                    <a:pt x="539" y="1"/>
                    <a:pt x="283" y="284"/>
                    <a:pt x="150" y="683"/>
                  </a:cubicBezTo>
                  <a:cubicBezTo>
                    <a:pt x="1" y="1128"/>
                    <a:pt x="62" y="1550"/>
                    <a:pt x="283" y="1624"/>
                  </a:cubicBezTo>
                  <a:cubicBezTo>
                    <a:pt x="306" y="1631"/>
                    <a:pt x="330" y="1635"/>
                    <a:pt x="354" y="1635"/>
                  </a:cubicBezTo>
                  <a:cubicBezTo>
                    <a:pt x="566" y="1635"/>
                    <a:pt x="822" y="1352"/>
                    <a:pt x="956" y="952"/>
                  </a:cubicBezTo>
                  <a:cubicBezTo>
                    <a:pt x="1105" y="508"/>
                    <a:pt x="1045" y="86"/>
                    <a:pt x="822" y="12"/>
                  </a:cubicBezTo>
                  <a:cubicBezTo>
                    <a:pt x="799" y="4"/>
                    <a:pt x="776" y="1"/>
                    <a:pt x="7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8"/>
            <p:cNvSpPr/>
            <p:nvPr/>
          </p:nvSpPr>
          <p:spPr>
            <a:xfrm>
              <a:off x="2726189" y="2786101"/>
              <a:ext cx="27218" cy="39553"/>
            </a:xfrm>
            <a:custGeom>
              <a:avLst/>
              <a:gdLst/>
              <a:ahLst/>
              <a:cxnLst/>
              <a:rect l="l" t="t" r="r" b="b"/>
              <a:pathLst>
                <a:path w="1560" h="2267" extrusionOk="0">
                  <a:moveTo>
                    <a:pt x="1" y="0"/>
                  </a:moveTo>
                  <a:lnTo>
                    <a:pt x="1418" y="2267"/>
                  </a:lnTo>
                  <a:cubicBezTo>
                    <a:pt x="1559" y="142"/>
                    <a:pt x="1"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8"/>
            <p:cNvSpPr/>
            <p:nvPr/>
          </p:nvSpPr>
          <p:spPr>
            <a:xfrm>
              <a:off x="2719926" y="2781163"/>
              <a:ext cx="38681" cy="49429"/>
            </a:xfrm>
            <a:custGeom>
              <a:avLst/>
              <a:gdLst/>
              <a:ahLst/>
              <a:cxnLst/>
              <a:rect l="l" t="t" r="r" b="b"/>
              <a:pathLst>
                <a:path w="2217" h="2833" extrusionOk="0">
                  <a:moveTo>
                    <a:pt x="358" y="1"/>
                  </a:moveTo>
                  <a:cubicBezTo>
                    <a:pt x="141" y="1"/>
                    <a:pt x="1" y="243"/>
                    <a:pt x="120" y="433"/>
                  </a:cubicBezTo>
                  <a:lnTo>
                    <a:pt x="1538" y="2700"/>
                  </a:lnTo>
                  <a:cubicBezTo>
                    <a:pt x="1589" y="2782"/>
                    <a:pt x="1679" y="2832"/>
                    <a:pt x="1777" y="2832"/>
                  </a:cubicBezTo>
                  <a:lnTo>
                    <a:pt x="1777" y="2832"/>
                  </a:lnTo>
                  <a:cubicBezTo>
                    <a:pt x="1925" y="2832"/>
                    <a:pt x="2048" y="2717"/>
                    <a:pt x="2059" y="2568"/>
                  </a:cubicBezTo>
                  <a:cubicBezTo>
                    <a:pt x="2216" y="197"/>
                    <a:pt x="403" y="4"/>
                    <a:pt x="385" y="2"/>
                  </a:cubicBezTo>
                  <a:cubicBezTo>
                    <a:pt x="376" y="1"/>
                    <a:pt x="367" y="1"/>
                    <a:pt x="358" y="1"/>
                  </a:cubicBezTo>
                  <a:close/>
                  <a:moveTo>
                    <a:pt x="1777" y="2832"/>
                  </a:moveTo>
                  <a:cubicBezTo>
                    <a:pt x="1776" y="2832"/>
                    <a:pt x="1776" y="2832"/>
                    <a:pt x="1776" y="2832"/>
                  </a:cubicBezTo>
                  <a:lnTo>
                    <a:pt x="1777" y="2832"/>
                  </a:lnTo>
                  <a:cubicBezTo>
                    <a:pt x="1777" y="2832"/>
                    <a:pt x="1777" y="2832"/>
                    <a:pt x="1777" y="28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p:nvPr/>
          </p:nvSpPr>
          <p:spPr>
            <a:xfrm>
              <a:off x="2666886" y="2761867"/>
              <a:ext cx="34616" cy="14377"/>
            </a:xfrm>
            <a:custGeom>
              <a:avLst/>
              <a:gdLst/>
              <a:ahLst/>
              <a:cxnLst/>
              <a:rect l="l" t="t" r="r" b="b"/>
              <a:pathLst>
                <a:path w="1984" h="824" extrusionOk="0">
                  <a:moveTo>
                    <a:pt x="1206" y="0"/>
                  </a:moveTo>
                  <a:cubicBezTo>
                    <a:pt x="877" y="0"/>
                    <a:pt x="462" y="188"/>
                    <a:pt x="0" y="823"/>
                  </a:cubicBezTo>
                  <a:lnTo>
                    <a:pt x="1984" y="398"/>
                  </a:lnTo>
                  <a:cubicBezTo>
                    <a:pt x="1984" y="398"/>
                    <a:pt x="1685" y="0"/>
                    <a:pt x="1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8"/>
            <p:cNvSpPr/>
            <p:nvPr/>
          </p:nvSpPr>
          <p:spPr>
            <a:xfrm>
              <a:off x="2660534" y="2756928"/>
              <a:ext cx="47091" cy="24235"/>
            </a:xfrm>
            <a:custGeom>
              <a:avLst/>
              <a:gdLst/>
              <a:ahLst/>
              <a:cxnLst/>
              <a:rect l="l" t="t" r="r" b="b"/>
              <a:pathLst>
                <a:path w="2699" h="1389" extrusionOk="0">
                  <a:moveTo>
                    <a:pt x="1529" y="567"/>
                  </a:moveTo>
                  <a:lnTo>
                    <a:pt x="1355" y="604"/>
                  </a:lnTo>
                  <a:cubicBezTo>
                    <a:pt x="1411" y="585"/>
                    <a:pt x="1470" y="573"/>
                    <a:pt x="1529" y="567"/>
                  </a:cubicBezTo>
                  <a:close/>
                  <a:moveTo>
                    <a:pt x="1562" y="1"/>
                  </a:moveTo>
                  <a:cubicBezTo>
                    <a:pt x="1066" y="4"/>
                    <a:pt x="587" y="320"/>
                    <a:pt x="136" y="940"/>
                  </a:cubicBezTo>
                  <a:cubicBezTo>
                    <a:pt x="0" y="1127"/>
                    <a:pt x="134" y="1389"/>
                    <a:pt x="364" y="1389"/>
                  </a:cubicBezTo>
                  <a:cubicBezTo>
                    <a:pt x="385" y="1389"/>
                    <a:pt x="404" y="1387"/>
                    <a:pt x="424" y="1382"/>
                  </a:cubicBezTo>
                  <a:lnTo>
                    <a:pt x="2408" y="957"/>
                  </a:lnTo>
                  <a:cubicBezTo>
                    <a:pt x="2610" y="915"/>
                    <a:pt x="2699" y="677"/>
                    <a:pt x="2575" y="512"/>
                  </a:cubicBezTo>
                  <a:cubicBezTo>
                    <a:pt x="2559" y="491"/>
                    <a:pt x="2185" y="1"/>
                    <a:pt x="1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8"/>
            <p:cNvSpPr/>
            <p:nvPr/>
          </p:nvSpPr>
          <p:spPr>
            <a:xfrm>
              <a:off x="1396025" y="2527721"/>
              <a:ext cx="1056989" cy="1056987"/>
            </a:xfrm>
            <a:custGeom>
              <a:avLst/>
              <a:gdLst/>
              <a:ahLst/>
              <a:cxnLst/>
              <a:rect l="l" t="t" r="r" b="b"/>
              <a:pathLst>
                <a:path w="60581" h="60581" extrusionOk="0">
                  <a:moveTo>
                    <a:pt x="1" y="1"/>
                  </a:moveTo>
                  <a:lnTo>
                    <a:pt x="1" y="60581"/>
                  </a:lnTo>
                  <a:lnTo>
                    <a:pt x="60580" y="60581"/>
                  </a:lnTo>
                  <a:lnTo>
                    <a:pt x="605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8"/>
            <p:cNvSpPr/>
            <p:nvPr/>
          </p:nvSpPr>
          <p:spPr>
            <a:xfrm>
              <a:off x="1391105" y="2522801"/>
              <a:ext cx="1066828" cy="1066845"/>
            </a:xfrm>
            <a:custGeom>
              <a:avLst/>
              <a:gdLst/>
              <a:ahLst/>
              <a:cxnLst/>
              <a:rect l="l" t="t" r="r" b="b"/>
              <a:pathLst>
                <a:path w="61145" h="61146" extrusionOk="0">
                  <a:moveTo>
                    <a:pt x="60579" y="565"/>
                  </a:moveTo>
                  <a:lnTo>
                    <a:pt x="60579" y="60580"/>
                  </a:lnTo>
                  <a:lnTo>
                    <a:pt x="565" y="60580"/>
                  </a:lnTo>
                  <a:lnTo>
                    <a:pt x="565" y="565"/>
                  </a:lnTo>
                  <a:close/>
                  <a:moveTo>
                    <a:pt x="283" y="0"/>
                  </a:moveTo>
                  <a:cubicBezTo>
                    <a:pt x="126" y="0"/>
                    <a:pt x="0" y="127"/>
                    <a:pt x="0" y="283"/>
                  </a:cubicBezTo>
                  <a:lnTo>
                    <a:pt x="0" y="60863"/>
                  </a:lnTo>
                  <a:cubicBezTo>
                    <a:pt x="0" y="61019"/>
                    <a:pt x="126" y="61145"/>
                    <a:pt x="283" y="61145"/>
                  </a:cubicBezTo>
                  <a:lnTo>
                    <a:pt x="60862" y="61145"/>
                  </a:lnTo>
                  <a:cubicBezTo>
                    <a:pt x="61018" y="61145"/>
                    <a:pt x="61145" y="61019"/>
                    <a:pt x="61145" y="60863"/>
                  </a:cubicBezTo>
                  <a:lnTo>
                    <a:pt x="61145" y="283"/>
                  </a:lnTo>
                  <a:cubicBezTo>
                    <a:pt x="61145" y="127"/>
                    <a:pt x="61018" y="0"/>
                    <a:pt x="60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8"/>
            <p:cNvSpPr/>
            <p:nvPr/>
          </p:nvSpPr>
          <p:spPr>
            <a:xfrm>
              <a:off x="1445174" y="2576882"/>
              <a:ext cx="958671" cy="958649"/>
            </a:xfrm>
            <a:custGeom>
              <a:avLst/>
              <a:gdLst/>
              <a:ahLst/>
              <a:cxnLst/>
              <a:rect l="l" t="t" r="r" b="b"/>
              <a:pathLst>
                <a:path w="54946" h="54945" extrusionOk="0">
                  <a:moveTo>
                    <a:pt x="1" y="0"/>
                  </a:moveTo>
                  <a:lnTo>
                    <a:pt x="1" y="54945"/>
                  </a:lnTo>
                  <a:lnTo>
                    <a:pt x="54945" y="54945"/>
                  </a:lnTo>
                  <a:lnTo>
                    <a:pt x="54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8"/>
            <p:cNvSpPr/>
            <p:nvPr/>
          </p:nvSpPr>
          <p:spPr>
            <a:xfrm>
              <a:off x="1440256" y="2571951"/>
              <a:ext cx="968529" cy="968546"/>
            </a:xfrm>
            <a:custGeom>
              <a:avLst/>
              <a:gdLst/>
              <a:ahLst/>
              <a:cxnLst/>
              <a:rect l="l" t="t" r="r" b="b"/>
              <a:pathLst>
                <a:path w="55511" h="55512" extrusionOk="0">
                  <a:moveTo>
                    <a:pt x="54945" y="567"/>
                  </a:moveTo>
                  <a:lnTo>
                    <a:pt x="54945" y="54945"/>
                  </a:lnTo>
                  <a:lnTo>
                    <a:pt x="566" y="54945"/>
                  </a:lnTo>
                  <a:lnTo>
                    <a:pt x="566" y="567"/>
                  </a:lnTo>
                  <a:close/>
                  <a:moveTo>
                    <a:pt x="283" y="0"/>
                  </a:moveTo>
                  <a:cubicBezTo>
                    <a:pt x="127" y="0"/>
                    <a:pt x="0" y="128"/>
                    <a:pt x="0" y="284"/>
                  </a:cubicBezTo>
                  <a:lnTo>
                    <a:pt x="0" y="55229"/>
                  </a:lnTo>
                  <a:cubicBezTo>
                    <a:pt x="0" y="55385"/>
                    <a:pt x="127" y="55511"/>
                    <a:pt x="283" y="55511"/>
                  </a:cubicBezTo>
                  <a:lnTo>
                    <a:pt x="55227" y="55511"/>
                  </a:lnTo>
                  <a:cubicBezTo>
                    <a:pt x="55384" y="55511"/>
                    <a:pt x="55511" y="55384"/>
                    <a:pt x="55511" y="55228"/>
                  </a:cubicBezTo>
                  <a:lnTo>
                    <a:pt x="55511" y="284"/>
                  </a:lnTo>
                  <a:cubicBezTo>
                    <a:pt x="55511" y="128"/>
                    <a:pt x="55384" y="0"/>
                    <a:pt x="552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8"/>
            <p:cNvSpPr/>
            <p:nvPr/>
          </p:nvSpPr>
          <p:spPr>
            <a:xfrm>
              <a:off x="1445183" y="2881391"/>
              <a:ext cx="958675" cy="654156"/>
            </a:xfrm>
            <a:custGeom>
              <a:avLst/>
              <a:gdLst/>
              <a:ahLst/>
              <a:cxnLst/>
              <a:rect l="l" t="t" r="r" b="b"/>
              <a:pathLst>
                <a:path w="54946" h="37493" extrusionOk="0">
                  <a:moveTo>
                    <a:pt x="44644" y="0"/>
                  </a:moveTo>
                  <a:cubicBezTo>
                    <a:pt x="43756" y="0"/>
                    <a:pt x="42867" y="348"/>
                    <a:pt x="42201" y="1044"/>
                  </a:cubicBezTo>
                  <a:lnTo>
                    <a:pt x="29390" y="14439"/>
                  </a:lnTo>
                  <a:lnTo>
                    <a:pt x="19409" y="11645"/>
                  </a:lnTo>
                  <a:cubicBezTo>
                    <a:pt x="19109" y="11560"/>
                    <a:pt x="18801" y="11519"/>
                    <a:pt x="18496" y="11519"/>
                  </a:cubicBezTo>
                  <a:cubicBezTo>
                    <a:pt x="17791" y="11519"/>
                    <a:pt x="17095" y="11740"/>
                    <a:pt x="16511" y="12163"/>
                  </a:cubicBezTo>
                  <a:lnTo>
                    <a:pt x="1" y="24137"/>
                  </a:lnTo>
                  <a:lnTo>
                    <a:pt x="1" y="37493"/>
                  </a:lnTo>
                  <a:lnTo>
                    <a:pt x="54945" y="37493"/>
                  </a:lnTo>
                  <a:lnTo>
                    <a:pt x="54945" y="9238"/>
                  </a:lnTo>
                  <a:lnTo>
                    <a:pt x="47086" y="1042"/>
                  </a:lnTo>
                  <a:cubicBezTo>
                    <a:pt x="46420" y="348"/>
                    <a:pt x="45532" y="0"/>
                    <a:pt x="44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8"/>
            <p:cNvSpPr/>
            <p:nvPr/>
          </p:nvSpPr>
          <p:spPr>
            <a:xfrm>
              <a:off x="1440256" y="2876462"/>
              <a:ext cx="968530" cy="664034"/>
            </a:xfrm>
            <a:custGeom>
              <a:avLst/>
              <a:gdLst/>
              <a:ahLst/>
              <a:cxnLst/>
              <a:rect l="l" t="t" r="r" b="b"/>
              <a:pathLst>
                <a:path w="55511" h="38059" extrusionOk="0">
                  <a:moveTo>
                    <a:pt x="44939" y="567"/>
                  </a:moveTo>
                  <a:cubicBezTo>
                    <a:pt x="45779" y="567"/>
                    <a:pt x="46583" y="911"/>
                    <a:pt x="47163" y="1521"/>
                  </a:cubicBezTo>
                  <a:lnTo>
                    <a:pt x="54945" y="9636"/>
                  </a:lnTo>
                  <a:lnTo>
                    <a:pt x="54945" y="37492"/>
                  </a:lnTo>
                  <a:lnTo>
                    <a:pt x="566" y="37492"/>
                  </a:lnTo>
                  <a:lnTo>
                    <a:pt x="566" y="24565"/>
                  </a:lnTo>
                  <a:lnTo>
                    <a:pt x="16959" y="12676"/>
                  </a:lnTo>
                  <a:cubicBezTo>
                    <a:pt x="17492" y="12286"/>
                    <a:pt x="18129" y="12083"/>
                    <a:pt x="18775" y="12083"/>
                  </a:cubicBezTo>
                  <a:cubicBezTo>
                    <a:pt x="19056" y="12083"/>
                    <a:pt x="19338" y="12121"/>
                    <a:pt x="19614" y="12199"/>
                  </a:cubicBezTo>
                  <a:lnTo>
                    <a:pt x="29595" y="14995"/>
                  </a:lnTo>
                  <a:cubicBezTo>
                    <a:pt x="29620" y="15002"/>
                    <a:pt x="29645" y="15005"/>
                    <a:pt x="29670" y="15005"/>
                  </a:cubicBezTo>
                  <a:cubicBezTo>
                    <a:pt x="29747" y="15005"/>
                    <a:pt x="29821" y="14974"/>
                    <a:pt x="29876" y="14918"/>
                  </a:cubicBezTo>
                  <a:lnTo>
                    <a:pt x="42687" y="1523"/>
                  </a:lnTo>
                  <a:cubicBezTo>
                    <a:pt x="43267" y="913"/>
                    <a:pt x="44072" y="567"/>
                    <a:pt x="44913" y="567"/>
                  </a:cubicBezTo>
                  <a:cubicBezTo>
                    <a:pt x="44917" y="567"/>
                    <a:pt x="44921" y="567"/>
                    <a:pt x="44925" y="567"/>
                  </a:cubicBezTo>
                  <a:lnTo>
                    <a:pt x="44927" y="567"/>
                  </a:lnTo>
                  <a:cubicBezTo>
                    <a:pt x="44931" y="567"/>
                    <a:pt x="44935" y="567"/>
                    <a:pt x="44939" y="567"/>
                  </a:cubicBezTo>
                  <a:close/>
                  <a:moveTo>
                    <a:pt x="44913" y="0"/>
                  </a:moveTo>
                  <a:cubicBezTo>
                    <a:pt x="43917" y="0"/>
                    <a:pt x="42965" y="410"/>
                    <a:pt x="42278" y="1132"/>
                  </a:cubicBezTo>
                  <a:lnTo>
                    <a:pt x="29585" y="14405"/>
                  </a:lnTo>
                  <a:lnTo>
                    <a:pt x="19767" y="11655"/>
                  </a:lnTo>
                  <a:cubicBezTo>
                    <a:pt x="19441" y="11563"/>
                    <a:pt x="19107" y="11518"/>
                    <a:pt x="18776" y="11518"/>
                  </a:cubicBezTo>
                  <a:cubicBezTo>
                    <a:pt x="18012" y="11518"/>
                    <a:pt x="17258" y="11758"/>
                    <a:pt x="16627" y="12218"/>
                  </a:cubicBezTo>
                  <a:lnTo>
                    <a:pt x="118" y="24192"/>
                  </a:lnTo>
                  <a:cubicBezTo>
                    <a:pt x="44" y="24245"/>
                    <a:pt x="0" y="24330"/>
                    <a:pt x="0" y="24420"/>
                  </a:cubicBezTo>
                  <a:lnTo>
                    <a:pt x="0" y="37776"/>
                  </a:lnTo>
                  <a:cubicBezTo>
                    <a:pt x="0" y="37932"/>
                    <a:pt x="127" y="38058"/>
                    <a:pt x="283" y="38058"/>
                  </a:cubicBezTo>
                  <a:lnTo>
                    <a:pt x="55227" y="38058"/>
                  </a:lnTo>
                  <a:cubicBezTo>
                    <a:pt x="55384" y="38058"/>
                    <a:pt x="55511" y="37931"/>
                    <a:pt x="55511" y="37775"/>
                  </a:cubicBezTo>
                  <a:lnTo>
                    <a:pt x="55511" y="9520"/>
                  </a:lnTo>
                  <a:cubicBezTo>
                    <a:pt x="55511" y="9448"/>
                    <a:pt x="55483" y="9378"/>
                    <a:pt x="55433" y="9325"/>
                  </a:cubicBezTo>
                  <a:lnTo>
                    <a:pt x="47571" y="1129"/>
                  </a:lnTo>
                  <a:cubicBezTo>
                    <a:pt x="46874" y="401"/>
                    <a:pt x="45934" y="0"/>
                    <a:pt x="44927" y="0"/>
                  </a:cubicBezTo>
                  <a:lnTo>
                    <a:pt x="44925" y="0"/>
                  </a:lnTo>
                  <a:cubicBezTo>
                    <a:pt x="44921" y="0"/>
                    <a:pt x="44917" y="0"/>
                    <a:pt x="44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a:off x="1679721" y="2713983"/>
              <a:ext cx="241945" cy="241926"/>
            </a:xfrm>
            <a:custGeom>
              <a:avLst/>
              <a:gdLst/>
              <a:ahLst/>
              <a:cxnLst/>
              <a:rect l="l" t="t" r="r" b="b"/>
              <a:pathLst>
                <a:path w="13867" h="13866" extrusionOk="0">
                  <a:moveTo>
                    <a:pt x="6933" y="0"/>
                  </a:moveTo>
                  <a:cubicBezTo>
                    <a:pt x="5094" y="0"/>
                    <a:pt x="3331" y="730"/>
                    <a:pt x="2032" y="2030"/>
                  </a:cubicBezTo>
                  <a:cubicBezTo>
                    <a:pt x="732" y="3330"/>
                    <a:pt x="0" y="5094"/>
                    <a:pt x="0" y="6933"/>
                  </a:cubicBezTo>
                  <a:cubicBezTo>
                    <a:pt x="0" y="8771"/>
                    <a:pt x="732" y="10535"/>
                    <a:pt x="2032" y="11835"/>
                  </a:cubicBezTo>
                  <a:cubicBezTo>
                    <a:pt x="3331" y="13135"/>
                    <a:pt x="5094" y="13865"/>
                    <a:pt x="6933" y="13865"/>
                  </a:cubicBezTo>
                  <a:cubicBezTo>
                    <a:pt x="8772" y="13865"/>
                    <a:pt x="10535" y="13135"/>
                    <a:pt x="11836" y="11835"/>
                  </a:cubicBezTo>
                  <a:cubicBezTo>
                    <a:pt x="13136" y="10535"/>
                    <a:pt x="13866" y="8771"/>
                    <a:pt x="13866" y="6933"/>
                  </a:cubicBezTo>
                  <a:cubicBezTo>
                    <a:pt x="13866" y="5094"/>
                    <a:pt x="13136" y="3330"/>
                    <a:pt x="11836" y="2030"/>
                  </a:cubicBezTo>
                  <a:cubicBezTo>
                    <a:pt x="10535" y="730"/>
                    <a:pt x="8772" y="0"/>
                    <a:pt x="6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8"/>
            <p:cNvSpPr/>
            <p:nvPr/>
          </p:nvSpPr>
          <p:spPr>
            <a:xfrm>
              <a:off x="1674784" y="2709052"/>
              <a:ext cx="251803" cy="251785"/>
            </a:xfrm>
            <a:custGeom>
              <a:avLst/>
              <a:gdLst/>
              <a:ahLst/>
              <a:cxnLst/>
              <a:rect l="l" t="t" r="r" b="b"/>
              <a:pathLst>
                <a:path w="14432" h="14431" extrusionOk="0">
                  <a:moveTo>
                    <a:pt x="7216" y="566"/>
                  </a:moveTo>
                  <a:cubicBezTo>
                    <a:pt x="10883" y="566"/>
                    <a:pt x="13867" y="3548"/>
                    <a:pt x="13867" y="7215"/>
                  </a:cubicBezTo>
                  <a:cubicBezTo>
                    <a:pt x="13867" y="10882"/>
                    <a:pt x="10883" y="13866"/>
                    <a:pt x="7216" y="13866"/>
                  </a:cubicBezTo>
                  <a:cubicBezTo>
                    <a:pt x="3550" y="13866"/>
                    <a:pt x="567" y="10882"/>
                    <a:pt x="567" y="7216"/>
                  </a:cubicBezTo>
                  <a:cubicBezTo>
                    <a:pt x="567" y="3549"/>
                    <a:pt x="3550" y="566"/>
                    <a:pt x="7216" y="566"/>
                  </a:cubicBezTo>
                  <a:close/>
                  <a:moveTo>
                    <a:pt x="7216" y="1"/>
                  </a:moveTo>
                  <a:cubicBezTo>
                    <a:pt x="3237" y="1"/>
                    <a:pt x="1" y="3237"/>
                    <a:pt x="1" y="7216"/>
                  </a:cubicBezTo>
                  <a:cubicBezTo>
                    <a:pt x="1" y="11194"/>
                    <a:pt x="3237" y="14431"/>
                    <a:pt x="7216" y="14431"/>
                  </a:cubicBezTo>
                  <a:cubicBezTo>
                    <a:pt x="11195" y="14431"/>
                    <a:pt x="14432" y="11194"/>
                    <a:pt x="14432" y="7216"/>
                  </a:cubicBezTo>
                  <a:cubicBezTo>
                    <a:pt x="14432" y="3237"/>
                    <a:pt x="11195" y="1"/>
                    <a:pt x="72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8"/>
            <p:cNvSpPr/>
            <p:nvPr/>
          </p:nvSpPr>
          <p:spPr>
            <a:xfrm>
              <a:off x="1874803" y="3124669"/>
              <a:ext cx="1066742" cy="502959"/>
            </a:xfrm>
            <a:custGeom>
              <a:avLst/>
              <a:gdLst/>
              <a:ahLst/>
              <a:cxnLst/>
              <a:rect l="l" t="t" r="r" b="b"/>
              <a:pathLst>
                <a:path w="61140" h="28827" extrusionOk="0">
                  <a:moveTo>
                    <a:pt x="55263" y="0"/>
                  </a:moveTo>
                  <a:lnTo>
                    <a:pt x="50402" y="3063"/>
                  </a:lnTo>
                  <a:lnTo>
                    <a:pt x="35262" y="18629"/>
                  </a:lnTo>
                  <a:lnTo>
                    <a:pt x="12189" y="24985"/>
                  </a:lnTo>
                  <a:cubicBezTo>
                    <a:pt x="12189" y="24985"/>
                    <a:pt x="10133" y="22591"/>
                    <a:pt x="8648" y="22577"/>
                  </a:cubicBezTo>
                  <a:cubicBezTo>
                    <a:pt x="8642" y="22577"/>
                    <a:pt x="8636" y="22577"/>
                    <a:pt x="8630" y="22577"/>
                  </a:cubicBezTo>
                  <a:cubicBezTo>
                    <a:pt x="7125" y="22577"/>
                    <a:pt x="2395" y="24302"/>
                    <a:pt x="2395" y="24302"/>
                  </a:cubicBezTo>
                  <a:cubicBezTo>
                    <a:pt x="2395" y="24302"/>
                    <a:pt x="1788" y="25781"/>
                    <a:pt x="2976" y="25792"/>
                  </a:cubicBezTo>
                  <a:cubicBezTo>
                    <a:pt x="2987" y="25792"/>
                    <a:pt x="2998" y="25792"/>
                    <a:pt x="3009" y="25792"/>
                  </a:cubicBezTo>
                  <a:cubicBezTo>
                    <a:pt x="3119" y="25792"/>
                    <a:pt x="3239" y="25787"/>
                    <a:pt x="3365" y="25779"/>
                  </a:cubicBezTo>
                  <a:lnTo>
                    <a:pt x="3365" y="25779"/>
                  </a:lnTo>
                  <a:lnTo>
                    <a:pt x="1" y="26358"/>
                  </a:lnTo>
                  <a:cubicBezTo>
                    <a:pt x="163" y="27387"/>
                    <a:pt x="1045" y="28149"/>
                    <a:pt x="2088" y="28159"/>
                  </a:cubicBezTo>
                  <a:lnTo>
                    <a:pt x="5033" y="28186"/>
                  </a:lnTo>
                  <a:lnTo>
                    <a:pt x="10075" y="28827"/>
                  </a:lnTo>
                  <a:lnTo>
                    <a:pt x="14840" y="27385"/>
                  </a:lnTo>
                  <a:cubicBezTo>
                    <a:pt x="14840" y="27385"/>
                    <a:pt x="37433" y="24920"/>
                    <a:pt x="38623" y="24634"/>
                  </a:cubicBezTo>
                  <a:cubicBezTo>
                    <a:pt x="39813" y="24348"/>
                    <a:pt x="58970" y="7893"/>
                    <a:pt x="58970" y="7893"/>
                  </a:cubicBezTo>
                  <a:cubicBezTo>
                    <a:pt x="58970" y="7893"/>
                    <a:pt x="61139" y="5986"/>
                    <a:pt x="60312" y="3775"/>
                  </a:cubicBezTo>
                  <a:cubicBezTo>
                    <a:pt x="59485" y="1564"/>
                    <a:pt x="55263" y="0"/>
                    <a:pt x="55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8"/>
            <p:cNvSpPr/>
            <p:nvPr/>
          </p:nvSpPr>
          <p:spPr>
            <a:xfrm>
              <a:off x="1869518" y="3119800"/>
              <a:ext cx="1077664" cy="512782"/>
            </a:xfrm>
            <a:custGeom>
              <a:avLst/>
              <a:gdLst/>
              <a:ahLst/>
              <a:cxnLst/>
              <a:rect l="l" t="t" r="r" b="b"/>
              <a:pathLst>
                <a:path w="61766" h="29390" extrusionOk="0">
                  <a:moveTo>
                    <a:pt x="55574" y="1"/>
                  </a:moveTo>
                  <a:cubicBezTo>
                    <a:pt x="55459" y="1"/>
                    <a:pt x="55350" y="72"/>
                    <a:pt x="55308" y="185"/>
                  </a:cubicBezTo>
                  <a:cubicBezTo>
                    <a:pt x="55255" y="328"/>
                    <a:pt x="55325" y="488"/>
                    <a:pt x="55467" y="546"/>
                  </a:cubicBezTo>
                  <a:cubicBezTo>
                    <a:pt x="55507" y="561"/>
                    <a:pt x="59578" y="2090"/>
                    <a:pt x="60350" y="4154"/>
                  </a:cubicBezTo>
                  <a:cubicBezTo>
                    <a:pt x="61098" y="6153"/>
                    <a:pt x="59107" y="7944"/>
                    <a:pt x="59088" y="7959"/>
                  </a:cubicBezTo>
                  <a:cubicBezTo>
                    <a:pt x="51463" y="14509"/>
                    <a:pt x="39781" y="24356"/>
                    <a:pt x="38859" y="24638"/>
                  </a:cubicBezTo>
                  <a:cubicBezTo>
                    <a:pt x="37700" y="24918"/>
                    <a:pt x="15337" y="27359"/>
                    <a:pt x="15061" y="27395"/>
                  </a:cubicBezTo>
                  <a:lnTo>
                    <a:pt x="10354" y="28819"/>
                  </a:lnTo>
                  <a:lnTo>
                    <a:pt x="5337" y="28184"/>
                  </a:lnTo>
                  <a:lnTo>
                    <a:pt x="2393" y="28157"/>
                  </a:lnTo>
                  <a:cubicBezTo>
                    <a:pt x="1593" y="28151"/>
                    <a:pt x="886" y="27630"/>
                    <a:pt x="646" y="26865"/>
                  </a:cubicBezTo>
                  <a:lnTo>
                    <a:pt x="3701" y="26338"/>
                  </a:lnTo>
                  <a:cubicBezTo>
                    <a:pt x="4961" y="26251"/>
                    <a:pt x="6825" y="25806"/>
                    <a:pt x="6913" y="25785"/>
                  </a:cubicBezTo>
                  <a:cubicBezTo>
                    <a:pt x="7062" y="25750"/>
                    <a:pt x="7157" y="25603"/>
                    <a:pt x="7126" y="25453"/>
                  </a:cubicBezTo>
                  <a:cubicBezTo>
                    <a:pt x="7098" y="25318"/>
                    <a:pt x="6981" y="25226"/>
                    <a:pt x="6849" y="25226"/>
                  </a:cubicBezTo>
                  <a:cubicBezTo>
                    <a:pt x="6833" y="25226"/>
                    <a:pt x="6816" y="25228"/>
                    <a:pt x="6799" y="25231"/>
                  </a:cubicBezTo>
                  <a:lnTo>
                    <a:pt x="3633" y="25777"/>
                  </a:lnTo>
                  <a:cubicBezTo>
                    <a:pt x="3508" y="25786"/>
                    <a:pt x="3389" y="25788"/>
                    <a:pt x="3282" y="25788"/>
                  </a:cubicBezTo>
                  <a:cubicBezTo>
                    <a:pt x="2993" y="25786"/>
                    <a:pt x="2921" y="25678"/>
                    <a:pt x="2897" y="25643"/>
                  </a:cubicBezTo>
                  <a:cubicBezTo>
                    <a:pt x="2761" y="25437"/>
                    <a:pt x="2847" y="25031"/>
                    <a:pt x="2920" y="24803"/>
                  </a:cubicBezTo>
                  <a:cubicBezTo>
                    <a:pt x="3674" y="24533"/>
                    <a:pt x="7628" y="23140"/>
                    <a:pt x="8932" y="23140"/>
                  </a:cubicBezTo>
                  <a:lnTo>
                    <a:pt x="8948" y="23140"/>
                  </a:lnTo>
                  <a:cubicBezTo>
                    <a:pt x="10060" y="23149"/>
                    <a:pt x="11728" y="24811"/>
                    <a:pt x="12278" y="25449"/>
                  </a:cubicBezTo>
                  <a:cubicBezTo>
                    <a:pt x="12332" y="25513"/>
                    <a:pt x="12412" y="25548"/>
                    <a:pt x="12493" y="25548"/>
                  </a:cubicBezTo>
                  <a:cubicBezTo>
                    <a:pt x="12518" y="25548"/>
                    <a:pt x="12543" y="25545"/>
                    <a:pt x="12567" y="25538"/>
                  </a:cubicBezTo>
                  <a:lnTo>
                    <a:pt x="35640" y="19181"/>
                  </a:lnTo>
                  <a:cubicBezTo>
                    <a:pt x="35688" y="19168"/>
                    <a:pt x="35732" y="19142"/>
                    <a:pt x="35767" y="19106"/>
                  </a:cubicBezTo>
                  <a:lnTo>
                    <a:pt x="50907" y="3539"/>
                  </a:lnTo>
                  <a:cubicBezTo>
                    <a:pt x="51009" y="3426"/>
                    <a:pt x="51004" y="3253"/>
                    <a:pt x="50894" y="3147"/>
                  </a:cubicBezTo>
                  <a:cubicBezTo>
                    <a:pt x="50839" y="3094"/>
                    <a:pt x="50768" y="3067"/>
                    <a:pt x="50697" y="3067"/>
                  </a:cubicBezTo>
                  <a:cubicBezTo>
                    <a:pt x="50627" y="3067"/>
                    <a:pt x="50556" y="3093"/>
                    <a:pt x="50502" y="3144"/>
                  </a:cubicBezTo>
                  <a:lnTo>
                    <a:pt x="35415" y="18656"/>
                  </a:lnTo>
                  <a:lnTo>
                    <a:pt x="12585" y="24945"/>
                  </a:lnTo>
                  <a:cubicBezTo>
                    <a:pt x="12110" y="24421"/>
                    <a:pt x="10350" y="22586"/>
                    <a:pt x="8953" y="22573"/>
                  </a:cubicBezTo>
                  <a:lnTo>
                    <a:pt x="8934" y="22573"/>
                  </a:lnTo>
                  <a:cubicBezTo>
                    <a:pt x="7396" y="22573"/>
                    <a:pt x="2797" y="24244"/>
                    <a:pt x="2601" y="24316"/>
                  </a:cubicBezTo>
                  <a:cubicBezTo>
                    <a:pt x="2526" y="24342"/>
                    <a:pt x="2467" y="24399"/>
                    <a:pt x="2436" y="24473"/>
                  </a:cubicBezTo>
                  <a:cubicBezTo>
                    <a:pt x="2397" y="24569"/>
                    <a:pt x="2067" y="25414"/>
                    <a:pt x="2424" y="25955"/>
                  </a:cubicBezTo>
                  <a:cubicBezTo>
                    <a:pt x="2430" y="25963"/>
                    <a:pt x="2436" y="25972"/>
                    <a:pt x="2444" y="25982"/>
                  </a:cubicBezTo>
                  <a:lnTo>
                    <a:pt x="255" y="26359"/>
                  </a:lnTo>
                  <a:cubicBezTo>
                    <a:pt x="103" y="26385"/>
                    <a:pt x="1" y="26529"/>
                    <a:pt x="25" y="26682"/>
                  </a:cubicBezTo>
                  <a:cubicBezTo>
                    <a:pt x="205" y="27849"/>
                    <a:pt x="1206" y="28713"/>
                    <a:pt x="2388" y="28722"/>
                  </a:cubicBezTo>
                  <a:lnTo>
                    <a:pt x="5300" y="28747"/>
                  </a:lnTo>
                  <a:lnTo>
                    <a:pt x="10342" y="29386"/>
                  </a:lnTo>
                  <a:cubicBezTo>
                    <a:pt x="10354" y="29388"/>
                    <a:pt x="10366" y="29389"/>
                    <a:pt x="10378" y="29389"/>
                  </a:cubicBezTo>
                  <a:cubicBezTo>
                    <a:pt x="10405" y="29389"/>
                    <a:pt x="10432" y="29385"/>
                    <a:pt x="10460" y="29377"/>
                  </a:cubicBezTo>
                  <a:lnTo>
                    <a:pt x="15173" y="27947"/>
                  </a:lnTo>
                  <a:cubicBezTo>
                    <a:pt x="16096" y="27846"/>
                    <a:pt x="37798" y="25475"/>
                    <a:pt x="38992" y="25188"/>
                  </a:cubicBezTo>
                  <a:cubicBezTo>
                    <a:pt x="40213" y="24895"/>
                    <a:pt x="57492" y="10077"/>
                    <a:pt x="59460" y="8385"/>
                  </a:cubicBezTo>
                  <a:cubicBezTo>
                    <a:pt x="59554" y="8303"/>
                    <a:pt x="61765" y="6322"/>
                    <a:pt x="60880" y="3956"/>
                  </a:cubicBezTo>
                  <a:cubicBezTo>
                    <a:pt x="60017" y="1651"/>
                    <a:pt x="55841" y="82"/>
                    <a:pt x="55663" y="15"/>
                  </a:cubicBezTo>
                  <a:cubicBezTo>
                    <a:pt x="55634" y="6"/>
                    <a:pt x="55604" y="1"/>
                    <a:pt x="55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8"/>
            <p:cNvSpPr/>
            <p:nvPr/>
          </p:nvSpPr>
          <p:spPr>
            <a:xfrm>
              <a:off x="2505184" y="3107028"/>
              <a:ext cx="441405" cy="409266"/>
            </a:xfrm>
            <a:custGeom>
              <a:avLst/>
              <a:gdLst/>
              <a:ahLst/>
              <a:cxnLst/>
              <a:rect l="l" t="t" r="r" b="b"/>
              <a:pathLst>
                <a:path w="25299" h="23457" extrusionOk="0">
                  <a:moveTo>
                    <a:pt x="19818" y="1"/>
                  </a:moveTo>
                  <a:lnTo>
                    <a:pt x="11540" y="5699"/>
                  </a:lnTo>
                  <a:lnTo>
                    <a:pt x="0" y="17277"/>
                  </a:lnTo>
                  <a:lnTo>
                    <a:pt x="8588" y="23456"/>
                  </a:lnTo>
                  <a:lnTo>
                    <a:pt x="23478" y="9434"/>
                  </a:lnTo>
                  <a:cubicBezTo>
                    <a:pt x="24969" y="8030"/>
                    <a:pt x="25298" y="5774"/>
                    <a:pt x="24239" y="4021"/>
                  </a:cubicBezTo>
                  <a:cubicBezTo>
                    <a:pt x="24222" y="3994"/>
                    <a:pt x="24206" y="3967"/>
                    <a:pt x="24189" y="3940"/>
                  </a:cubicBezTo>
                  <a:cubicBezTo>
                    <a:pt x="22519" y="1213"/>
                    <a:pt x="19818" y="1"/>
                    <a:pt x="19818"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8"/>
            <p:cNvSpPr/>
            <p:nvPr/>
          </p:nvSpPr>
          <p:spPr>
            <a:xfrm>
              <a:off x="2500161" y="3102107"/>
              <a:ext cx="451646" cy="419124"/>
            </a:xfrm>
            <a:custGeom>
              <a:avLst/>
              <a:gdLst/>
              <a:ahLst/>
              <a:cxnLst/>
              <a:rect l="l" t="t" r="r" b="b"/>
              <a:pathLst>
                <a:path w="25886" h="24022" extrusionOk="0">
                  <a:moveTo>
                    <a:pt x="20108" y="0"/>
                  </a:moveTo>
                  <a:cubicBezTo>
                    <a:pt x="20000" y="0"/>
                    <a:pt x="19897" y="62"/>
                    <a:pt x="19850" y="166"/>
                  </a:cubicBezTo>
                  <a:cubicBezTo>
                    <a:pt x="19786" y="309"/>
                    <a:pt x="19849" y="477"/>
                    <a:pt x="19992" y="541"/>
                  </a:cubicBezTo>
                  <a:cubicBezTo>
                    <a:pt x="20018" y="553"/>
                    <a:pt x="22636" y="1753"/>
                    <a:pt x="24255" y="4399"/>
                  </a:cubicBezTo>
                  <a:lnTo>
                    <a:pt x="24285" y="4449"/>
                  </a:lnTo>
                  <a:cubicBezTo>
                    <a:pt x="25265" y="6070"/>
                    <a:pt x="24965" y="8198"/>
                    <a:pt x="23572" y="9510"/>
                  </a:cubicBezTo>
                  <a:lnTo>
                    <a:pt x="8851" y="23373"/>
                  </a:lnTo>
                  <a:lnTo>
                    <a:pt x="723" y="17523"/>
                  </a:lnTo>
                  <a:lnTo>
                    <a:pt x="12030" y="6180"/>
                  </a:lnTo>
                  <a:cubicBezTo>
                    <a:pt x="12140" y="6069"/>
                    <a:pt x="12139" y="5891"/>
                    <a:pt x="12028" y="5780"/>
                  </a:cubicBezTo>
                  <a:cubicBezTo>
                    <a:pt x="11973" y="5726"/>
                    <a:pt x="11902" y="5698"/>
                    <a:pt x="11830" y="5698"/>
                  </a:cubicBezTo>
                  <a:cubicBezTo>
                    <a:pt x="11757" y="5698"/>
                    <a:pt x="11684" y="5726"/>
                    <a:pt x="11629" y="5782"/>
                  </a:cubicBezTo>
                  <a:lnTo>
                    <a:pt x="90" y="17359"/>
                  </a:lnTo>
                  <a:cubicBezTo>
                    <a:pt x="30" y="17417"/>
                    <a:pt x="0" y="17499"/>
                    <a:pt x="8" y="17581"/>
                  </a:cubicBezTo>
                  <a:cubicBezTo>
                    <a:pt x="15" y="17664"/>
                    <a:pt x="57" y="17739"/>
                    <a:pt x="124" y="17788"/>
                  </a:cubicBezTo>
                  <a:lnTo>
                    <a:pt x="8711" y="23968"/>
                  </a:lnTo>
                  <a:cubicBezTo>
                    <a:pt x="8758" y="24003"/>
                    <a:pt x="8816" y="24021"/>
                    <a:pt x="8876" y="24021"/>
                  </a:cubicBezTo>
                  <a:cubicBezTo>
                    <a:pt x="8948" y="24021"/>
                    <a:pt x="9017" y="23994"/>
                    <a:pt x="9069" y="23944"/>
                  </a:cubicBezTo>
                  <a:lnTo>
                    <a:pt x="23959" y="9922"/>
                  </a:lnTo>
                  <a:cubicBezTo>
                    <a:pt x="25545" y="8429"/>
                    <a:pt x="25885" y="6004"/>
                    <a:pt x="24771" y="4158"/>
                  </a:cubicBezTo>
                  <a:lnTo>
                    <a:pt x="24720" y="4074"/>
                  </a:lnTo>
                  <a:cubicBezTo>
                    <a:pt x="23022" y="1303"/>
                    <a:pt x="20337" y="75"/>
                    <a:pt x="20224" y="25"/>
                  </a:cubicBezTo>
                  <a:cubicBezTo>
                    <a:pt x="20186" y="8"/>
                    <a:pt x="20146" y="0"/>
                    <a:pt x="201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8"/>
            <p:cNvSpPr/>
            <p:nvPr/>
          </p:nvSpPr>
          <p:spPr>
            <a:xfrm>
              <a:off x="2505186" y="3373573"/>
              <a:ext cx="185048" cy="142721"/>
            </a:xfrm>
            <a:custGeom>
              <a:avLst/>
              <a:gdLst/>
              <a:ahLst/>
              <a:cxnLst/>
              <a:rect l="l" t="t" r="r" b="b"/>
              <a:pathLst>
                <a:path w="10606" h="8180" extrusionOk="0">
                  <a:moveTo>
                    <a:pt x="1992" y="1"/>
                  </a:moveTo>
                  <a:lnTo>
                    <a:pt x="0" y="1998"/>
                  </a:lnTo>
                  <a:lnTo>
                    <a:pt x="8588" y="8179"/>
                  </a:lnTo>
                  <a:lnTo>
                    <a:pt x="10605" y="6279"/>
                  </a:lnTo>
                  <a:lnTo>
                    <a:pt x="19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8"/>
            <p:cNvSpPr/>
            <p:nvPr/>
          </p:nvSpPr>
          <p:spPr>
            <a:xfrm>
              <a:off x="2500161" y="3368666"/>
              <a:ext cx="195709" cy="152561"/>
            </a:xfrm>
            <a:custGeom>
              <a:avLst/>
              <a:gdLst/>
              <a:ahLst/>
              <a:cxnLst/>
              <a:rect l="l" t="t" r="r" b="b"/>
              <a:pathLst>
                <a:path w="11217" h="8744" extrusionOk="0">
                  <a:moveTo>
                    <a:pt x="2309" y="653"/>
                  </a:moveTo>
                  <a:lnTo>
                    <a:pt x="10452" y="6588"/>
                  </a:lnTo>
                  <a:lnTo>
                    <a:pt x="8851" y="8095"/>
                  </a:lnTo>
                  <a:lnTo>
                    <a:pt x="724" y="2245"/>
                  </a:lnTo>
                  <a:lnTo>
                    <a:pt x="2309" y="653"/>
                  </a:lnTo>
                  <a:close/>
                  <a:moveTo>
                    <a:pt x="2281" y="0"/>
                  </a:moveTo>
                  <a:cubicBezTo>
                    <a:pt x="2208" y="0"/>
                    <a:pt x="2135" y="29"/>
                    <a:pt x="2080" y="84"/>
                  </a:cubicBezTo>
                  <a:lnTo>
                    <a:pt x="90" y="2081"/>
                  </a:lnTo>
                  <a:cubicBezTo>
                    <a:pt x="30" y="2139"/>
                    <a:pt x="0" y="2221"/>
                    <a:pt x="8" y="2303"/>
                  </a:cubicBezTo>
                  <a:cubicBezTo>
                    <a:pt x="15" y="2386"/>
                    <a:pt x="57" y="2461"/>
                    <a:pt x="124" y="2510"/>
                  </a:cubicBezTo>
                  <a:lnTo>
                    <a:pt x="8711" y="8690"/>
                  </a:lnTo>
                  <a:cubicBezTo>
                    <a:pt x="8758" y="8725"/>
                    <a:pt x="8816" y="8743"/>
                    <a:pt x="8876" y="8743"/>
                  </a:cubicBezTo>
                  <a:cubicBezTo>
                    <a:pt x="8948" y="8743"/>
                    <a:pt x="9017" y="8716"/>
                    <a:pt x="9069" y="8667"/>
                  </a:cubicBezTo>
                  <a:lnTo>
                    <a:pt x="11088" y="6767"/>
                  </a:lnTo>
                  <a:cubicBezTo>
                    <a:pt x="11217" y="6645"/>
                    <a:pt x="11204" y="6437"/>
                    <a:pt x="11060" y="6332"/>
                  </a:cubicBezTo>
                  <a:lnTo>
                    <a:pt x="2447" y="55"/>
                  </a:lnTo>
                  <a:cubicBezTo>
                    <a:pt x="2397" y="18"/>
                    <a:pt x="2339" y="0"/>
                    <a:pt x="2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8"/>
            <p:cNvSpPr/>
            <p:nvPr/>
          </p:nvSpPr>
          <p:spPr>
            <a:xfrm>
              <a:off x="1691205" y="3560869"/>
              <a:ext cx="74763" cy="49010"/>
            </a:xfrm>
            <a:custGeom>
              <a:avLst/>
              <a:gdLst/>
              <a:ahLst/>
              <a:cxnLst/>
              <a:rect l="l" t="t" r="r" b="b"/>
              <a:pathLst>
                <a:path w="4285" h="2809" extrusionOk="0">
                  <a:moveTo>
                    <a:pt x="1009" y="1"/>
                  </a:moveTo>
                  <a:lnTo>
                    <a:pt x="1" y="219"/>
                  </a:lnTo>
                  <a:lnTo>
                    <a:pt x="2179" y="2573"/>
                  </a:lnTo>
                  <a:lnTo>
                    <a:pt x="4284" y="2808"/>
                  </a:lnTo>
                  <a:lnTo>
                    <a:pt x="10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8"/>
            <p:cNvSpPr/>
            <p:nvPr/>
          </p:nvSpPr>
          <p:spPr>
            <a:xfrm>
              <a:off x="1685013" y="3555930"/>
              <a:ext cx="87621" cy="58868"/>
            </a:xfrm>
            <a:custGeom>
              <a:avLst/>
              <a:gdLst/>
              <a:ahLst/>
              <a:cxnLst/>
              <a:rect l="l" t="t" r="r" b="b"/>
              <a:pathLst>
                <a:path w="5022" h="3374" extrusionOk="0">
                  <a:moveTo>
                    <a:pt x="1286" y="589"/>
                  </a:moveTo>
                  <a:lnTo>
                    <a:pt x="3759" y="2709"/>
                  </a:lnTo>
                  <a:lnTo>
                    <a:pt x="2670" y="2587"/>
                  </a:lnTo>
                  <a:lnTo>
                    <a:pt x="900" y="674"/>
                  </a:lnTo>
                  <a:lnTo>
                    <a:pt x="1286" y="589"/>
                  </a:lnTo>
                  <a:close/>
                  <a:moveTo>
                    <a:pt x="1365" y="1"/>
                  </a:moveTo>
                  <a:cubicBezTo>
                    <a:pt x="1345" y="1"/>
                    <a:pt x="1324" y="3"/>
                    <a:pt x="1304" y="8"/>
                  </a:cubicBezTo>
                  <a:lnTo>
                    <a:pt x="296" y="226"/>
                  </a:lnTo>
                  <a:cubicBezTo>
                    <a:pt x="83" y="272"/>
                    <a:pt x="0" y="534"/>
                    <a:pt x="148" y="695"/>
                  </a:cubicBezTo>
                  <a:lnTo>
                    <a:pt x="2325" y="3049"/>
                  </a:lnTo>
                  <a:cubicBezTo>
                    <a:pt x="2372" y="3099"/>
                    <a:pt x="2434" y="3130"/>
                    <a:pt x="2502" y="3138"/>
                  </a:cubicBezTo>
                  <a:lnTo>
                    <a:pt x="4608" y="3372"/>
                  </a:lnTo>
                  <a:cubicBezTo>
                    <a:pt x="4619" y="3373"/>
                    <a:pt x="4628" y="3374"/>
                    <a:pt x="4639" y="3374"/>
                  </a:cubicBezTo>
                  <a:cubicBezTo>
                    <a:pt x="4901" y="3374"/>
                    <a:pt x="5022" y="3047"/>
                    <a:pt x="4823" y="2876"/>
                  </a:cubicBezTo>
                  <a:lnTo>
                    <a:pt x="1548" y="69"/>
                  </a:lnTo>
                  <a:cubicBezTo>
                    <a:pt x="1497" y="25"/>
                    <a:pt x="1432" y="1"/>
                    <a:pt x="13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8"/>
            <p:cNvSpPr/>
            <p:nvPr/>
          </p:nvSpPr>
          <p:spPr>
            <a:xfrm>
              <a:off x="1762654" y="3560869"/>
              <a:ext cx="74728" cy="49010"/>
            </a:xfrm>
            <a:custGeom>
              <a:avLst/>
              <a:gdLst/>
              <a:ahLst/>
              <a:cxnLst/>
              <a:rect l="l" t="t" r="r" b="b"/>
              <a:pathLst>
                <a:path w="4283" h="2809" extrusionOk="0">
                  <a:moveTo>
                    <a:pt x="1008" y="1"/>
                  </a:moveTo>
                  <a:lnTo>
                    <a:pt x="0" y="219"/>
                  </a:lnTo>
                  <a:lnTo>
                    <a:pt x="2177" y="2573"/>
                  </a:lnTo>
                  <a:lnTo>
                    <a:pt x="4282" y="2808"/>
                  </a:lnTo>
                  <a:lnTo>
                    <a:pt x="10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8"/>
            <p:cNvSpPr/>
            <p:nvPr/>
          </p:nvSpPr>
          <p:spPr>
            <a:xfrm>
              <a:off x="1756431" y="3555930"/>
              <a:ext cx="87639" cy="58868"/>
            </a:xfrm>
            <a:custGeom>
              <a:avLst/>
              <a:gdLst/>
              <a:ahLst/>
              <a:cxnLst/>
              <a:rect l="l" t="t" r="r" b="b"/>
              <a:pathLst>
                <a:path w="5023" h="3374" extrusionOk="0">
                  <a:moveTo>
                    <a:pt x="1287" y="589"/>
                  </a:moveTo>
                  <a:lnTo>
                    <a:pt x="3759" y="2709"/>
                  </a:lnTo>
                  <a:lnTo>
                    <a:pt x="2671" y="2587"/>
                  </a:lnTo>
                  <a:lnTo>
                    <a:pt x="900" y="674"/>
                  </a:lnTo>
                  <a:lnTo>
                    <a:pt x="1287" y="589"/>
                  </a:lnTo>
                  <a:close/>
                  <a:moveTo>
                    <a:pt x="1366" y="1"/>
                  </a:moveTo>
                  <a:cubicBezTo>
                    <a:pt x="1346" y="1"/>
                    <a:pt x="1325" y="3"/>
                    <a:pt x="1305" y="8"/>
                  </a:cubicBezTo>
                  <a:lnTo>
                    <a:pt x="297" y="226"/>
                  </a:lnTo>
                  <a:cubicBezTo>
                    <a:pt x="83" y="272"/>
                    <a:pt x="1" y="534"/>
                    <a:pt x="149" y="695"/>
                  </a:cubicBezTo>
                  <a:lnTo>
                    <a:pt x="2326" y="3049"/>
                  </a:lnTo>
                  <a:cubicBezTo>
                    <a:pt x="2372" y="3099"/>
                    <a:pt x="2435" y="3130"/>
                    <a:pt x="2503" y="3138"/>
                  </a:cubicBezTo>
                  <a:lnTo>
                    <a:pt x="4609" y="3372"/>
                  </a:lnTo>
                  <a:cubicBezTo>
                    <a:pt x="4619" y="3373"/>
                    <a:pt x="4630" y="3374"/>
                    <a:pt x="4639" y="3374"/>
                  </a:cubicBezTo>
                  <a:cubicBezTo>
                    <a:pt x="4902" y="3374"/>
                    <a:pt x="5023" y="3047"/>
                    <a:pt x="4824" y="2876"/>
                  </a:cubicBezTo>
                  <a:lnTo>
                    <a:pt x="1549" y="69"/>
                  </a:lnTo>
                  <a:cubicBezTo>
                    <a:pt x="1498" y="25"/>
                    <a:pt x="1433" y="1"/>
                    <a:pt x="1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8"/>
            <p:cNvSpPr/>
            <p:nvPr/>
          </p:nvSpPr>
          <p:spPr>
            <a:xfrm>
              <a:off x="1723090" y="3554744"/>
              <a:ext cx="79613" cy="59199"/>
            </a:xfrm>
            <a:custGeom>
              <a:avLst/>
              <a:gdLst/>
              <a:ahLst/>
              <a:cxnLst/>
              <a:rect l="l" t="t" r="r" b="b"/>
              <a:pathLst>
                <a:path w="4563" h="3393" extrusionOk="0">
                  <a:moveTo>
                    <a:pt x="1" y="1"/>
                  </a:moveTo>
                  <a:lnTo>
                    <a:pt x="2457" y="3159"/>
                  </a:lnTo>
                  <a:lnTo>
                    <a:pt x="3276" y="3393"/>
                  </a:lnTo>
                  <a:lnTo>
                    <a:pt x="4562" y="3159"/>
                  </a:lnTo>
                  <a:lnTo>
                    <a:pt x="15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8"/>
            <p:cNvSpPr/>
            <p:nvPr/>
          </p:nvSpPr>
          <p:spPr>
            <a:xfrm>
              <a:off x="1716685" y="3549838"/>
              <a:ext cx="92298" cy="69057"/>
            </a:xfrm>
            <a:custGeom>
              <a:avLst/>
              <a:gdLst/>
              <a:ahLst/>
              <a:cxnLst/>
              <a:rect l="l" t="t" r="r" b="b"/>
              <a:pathLst>
                <a:path w="5290" h="3958" extrusionOk="0">
                  <a:moveTo>
                    <a:pt x="1768" y="566"/>
                  </a:moveTo>
                  <a:lnTo>
                    <a:pt x="4360" y="3258"/>
                  </a:lnTo>
                  <a:lnTo>
                    <a:pt x="3658" y="3385"/>
                  </a:lnTo>
                  <a:lnTo>
                    <a:pt x="2990" y="3194"/>
                  </a:lnTo>
                  <a:lnTo>
                    <a:pt x="946" y="566"/>
                  </a:lnTo>
                  <a:close/>
                  <a:moveTo>
                    <a:pt x="368" y="0"/>
                  </a:moveTo>
                  <a:cubicBezTo>
                    <a:pt x="132" y="0"/>
                    <a:pt x="0" y="271"/>
                    <a:pt x="144" y="457"/>
                  </a:cubicBezTo>
                  <a:lnTo>
                    <a:pt x="2601" y="3614"/>
                  </a:lnTo>
                  <a:cubicBezTo>
                    <a:pt x="2637" y="3662"/>
                    <a:pt x="2688" y="3697"/>
                    <a:pt x="2746" y="3713"/>
                  </a:cubicBezTo>
                  <a:lnTo>
                    <a:pt x="3565" y="3947"/>
                  </a:lnTo>
                  <a:cubicBezTo>
                    <a:pt x="3590" y="3953"/>
                    <a:pt x="3616" y="3957"/>
                    <a:pt x="3643" y="3957"/>
                  </a:cubicBezTo>
                  <a:cubicBezTo>
                    <a:pt x="3660" y="3957"/>
                    <a:pt x="3676" y="3955"/>
                    <a:pt x="3694" y="3953"/>
                  </a:cubicBezTo>
                  <a:lnTo>
                    <a:pt x="4979" y="3719"/>
                  </a:lnTo>
                  <a:cubicBezTo>
                    <a:pt x="5202" y="3678"/>
                    <a:pt x="5289" y="3407"/>
                    <a:pt x="5133" y="3244"/>
                  </a:cubicBezTo>
                  <a:lnTo>
                    <a:pt x="2093" y="86"/>
                  </a:lnTo>
                  <a:cubicBezTo>
                    <a:pt x="2038" y="32"/>
                    <a:pt x="1966" y="0"/>
                    <a:pt x="1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8"/>
            <p:cNvSpPr/>
            <p:nvPr/>
          </p:nvSpPr>
          <p:spPr>
            <a:xfrm>
              <a:off x="1676155" y="3564704"/>
              <a:ext cx="53075" cy="41089"/>
            </a:xfrm>
            <a:custGeom>
              <a:avLst/>
              <a:gdLst/>
              <a:ahLst/>
              <a:cxnLst/>
              <a:rect l="l" t="t" r="r" b="b"/>
              <a:pathLst>
                <a:path w="3042" h="2355" extrusionOk="0">
                  <a:moveTo>
                    <a:pt x="864" y="0"/>
                  </a:moveTo>
                  <a:lnTo>
                    <a:pt x="1" y="249"/>
                  </a:lnTo>
                  <a:lnTo>
                    <a:pt x="1053" y="2238"/>
                  </a:lnTo>
                  <a:lnTo>
                    <a:pt x="3042" y="2354"/>
                  </a:lnTo>
                  <a:lnTo>
                    <a:pt x="8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8"/>
            <p:cNvSpPr/>
            <p:nvPr/>
          </p:nvSpPr>
          <p:spPr>
            <a:xfrm>
              <a:off x="1670316" y="3559765"/>
              <a:ext cx="65463" cy="50982"/>
            </a:xfrm>
            <a:custGeom>
              <a:avLst/>
              <a:gdLst/>
              <a:ahLst/>
              <a:cxnLst/>
              <a:rect l="l" t="t" r="r" b="b"/>
              <a:pathLst>
                <a:path w="3752" h="2922" extrusionOk="0">
                  <a:moveTo>
                    <a:pt x="1109" y="602"/>
                  </a:moveTo>
                  <a:lnTo>
                    <a:pt x="2691" y="2314"/>
                  </a:lnTo>
                  <a:lnTo>
                    <a:pt x="1563" y="2247"/>
                  </a:lnTo>
                  <a:lnTo>
                    <a:pt x="748" y="706"/>
                  </a:lnTo>
                  <a:lnTo>
                    <a:pt x="1109" y="602"/>
                  </a:lnTo>
                  <a:close/>
                  <a:moveTo>
                    <a:pt x="1198" y="1"/>
                  </a:moveTo>
                  <a:cubicBezTo>
                    <a:pt x="1172" y="1"/>
                    <a:pt x="1146" y="4"/>
                    <a:pt x="1120" y="12"/>
                  </a:cubicBezTo>
                  <a:lnTo>
                    <a:pt x="255" y="261"/>
                  </a:lnTo>
                  <a:cubicBezTo>
                    <a:pt x="84" y="311"/>
                    <a:pt x="0" y="506"/>
                    <a:pt x="85" y="665"/>
                  </a:cubicBezTo>
                  <a:lnTo>
                    <a:pt x="1137" y="2653"/>
                  </a:lnTo>
                  <a:cubicBezTo>
                    <a:pt x="1184" y="2740"/>
                    <a:pt x="1272" y="2797"/>
                    <a:pt x="1371" y="2803"/>
                  </a:cubicBezTo>
                  <a:lnTo>
                    <a:pt x="3358" y="2919"/>
                  </a:lnTo>
                  <a:lnTo>
                    <a:pt x="3376" y="2919"/>
                  </a:lnTo>
                  <a:lnTo>
                    <a:pt x="3376" y="2921"/>
                  </a:lnTo>
                  <a:cubicBezTo>
                    <a:pt x="3623" y="2921"/>
                    <a:pt x="3752" y="2627"/>
                    <a:pt x="3583" y="2445"/>
                  </a:cubicBezTo>
                  <a:lnTo>
                    <a:pt x="1405" y="91"/>
                  </a:lnTo>
                  <a:cubicBezTo>
                    <a:pt x="1351" y="32"/>
                    <a:pt x="1276" y="1"/>
                    <a:pt x="1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913;p38">
            <a:extLst>
              <a:ext uri="{FF2B5EF4-FFF2-40B4-BE49-F238E27FC236}">
                <a16:creationId xmlns:a16="http://schemas.microsoft.com/office/drawing/2014/main" id="{70C9A7D3-E9BD-C959-99F6-86705181CE3D}"/>
              </a:ext>
            </a:extLst>
          </p:cNvPr>
          <p:cNvSpPr txBox="1">
            <a:spLocks/>
          </p:cNvSpPr>
          <p:nvPr/>
        </p:nvSpPr>
        <p:spPr>
          <a:xfrm>
            <a:off x="4026752" y="3065593"/>
            <a:ext cx="5003526" cy="6115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1pPr>
            <a:lvl2pPr marL="914400" marR="0" lvl="1"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2pPr>
            <a:lvl3pPr marL="1371600" marR="0" lvl="2"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3pPr>
            <a:lvl4pPr marL="1828800" marR="0" lvl="3"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4pPr>
            <a:lvl5pPr marL="2286000" marR="0" lvl="4"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5pPr>
            <a:lvl6pPr marL="2743200" marR="0" lvl="5"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6pPr>
            <a:lvl7pPr marL="3200400" marR="0" lvl="6"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7pPr>
            <a:lvl8pPr marL="3657600" marR="0" lvl="7" indent="-317500" algn="l" rtl="0">
              <a:lnSpc>
                <a:spcPct val="100000"/>
              </a:lnSpc>
              <a:spcBef>
                <a:spcPts val="1600"/>
              </a:spcBef>
              <a:spcAft>
                <a:spcPts val="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8pPr>
            <a:lvl9pPr marL="4114800" marR="0" lvl="8" indent="-317500" algn="l" rtl="0">
              <a:lnSpc>
                <a:spcPct val="100000"/>
              </a:lnSpc>
              <a:spcBef>
                <a:spcPts val="1600"/>
              </a:spcBef>
              <a:spcAft>
                <a:spcPts val="1600"/>
              </a:spcAft>
              <a:buClr>
                <a:schemeClr val="lt2"/>
              </a:buClr>
              <a:buSzPts val="1400"/>
              <a:buFont typeface="DM Sans"/>
              <a:buChar char="■"/>
              <a:defRPr sz="1400" b="0" i="0" u="none" strike="noStrike" cap="none">
                <a:solidFill>
                  <a:schemeClr val="lt2"/>
                </a:solidFill>
                <a:latin typeface="DM Sans"/>
                <a:ea typeface="DM Sans"/>
                <a:cs typeface="DM Sans"/>
                <a:sym typeface="DM Sans"/>
              </a:defRPr>
            </a:lvl9pPr>
          </a:lstStyle>
          <a:p>
            <a:pPr marL="0" indent="0">
              <a:spcAft>
                <a:spcPts val="1600"/>
              </a:spcAft>
              <a:buNone/>
            </a:pPr>
            <a:r>
              <a:rPr lang="en-US" dirty="0"/>
              <a:t>The scanned data is encoded into a machine-readable form for future reference </a:t>
            </a:r>
          </a:p>
        </p:txBody>
      </p:sp>
    </p:spTree>
    <p:extLst>
      <p:ext uri="{BB962C8B-B14F-4D97-AF65-F5344CB8AC3E}">
        <p14:creationId xmlns:p14="http://schemas.microsoft.com/office/powerpoint/2010/main" val="1054180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912"/>
                                        </p:tgtEl>
                                        <p:attrNameLst>
                                          <p:attrName>style.visibility</p:attrName>
                                        </p:attrNameLst>
                                      </p:cBhvr>
                                      <p:to>
                                        <p:strVal val="visible"/>
                                      </p:to>
                                    </p:set>
                                  </p:childTnLst>
                                </p:cTn>
                              </p:par>
                            </p:childTnLst>
                          </p:cTn>
                        </p:par>
                        <p:par>
                          <p:cTn id="7" fill="hold">
                            <p:stCondLst>
                              <p:cond delay="0"/>
                            </p:stCondLst>
                            <p:childTnLst>
                              <p:par>
                                <p:cTn id="8" presetID="2" presetClass="entr" presetSubtype="8"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2" presetClass="entr" presetSubtype="4"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down)">
                                      <p:cBhvr>
                                        <p:cTn id="15" dur="500"/>
                                        <p:tgtEl>
                                          <p:spTgt spid="2"/>
                                        </p:tgtEl>
                                      </p:cBhvr>
                                    </p:animEffect>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800"/>
                                        <p:tgtEl>
                                          <p:spTgt spid="8"/>
                                        </p:tgtEl>
                                      </p:cBhvr>
                                    </p:animEffect>
                                    <p:anim calcmode="lin" valueType="num">
                                      <p:cBhvr>
                                        <p:cTn id="20" dur="800" fill="hold"/>
                                        <p:tgtEl>
                                          <p:spTgt spid="8"/>
                                        </p:tgtEl>
                                        <p:attrNameLst>
                                          <p:attrName>ppt_x</p:attrName>
                                        </p:attrNameLst>
                                      </p:cBhvr>
                                      <p:tavLst>
                                        <p:tav tm="0">
                                          <p:val>
                                            <p:strVal val="#ppt_x"/>
                                          </p:val>
                                        </p:tav>
                                        <p:tav tm="100000">
                                          <p:val>
                                            <p:strVal val="#ppt_x"/>
                                          </p:val>
                                        </p:tav>
                                      </p:tavLst>
                                    </p:anim>
                                    <p:anim calcmode="lin" valueType="num">
                                      <p:cBhvr>
                                        <p:cTn id="21" dur="800" fill="hold"/>
                                        <p:tgtEl>
                                          <p:spTgt spid="8"/>
                                        </p:tgtEl>
                                        <p:attrNameLst>
                                          <p:attrName>ppt_y</p:attrName>
                                        </p:attrNameLst>
                                      </p:cBhvr>
                                      <p:tavLst>
                                        <p:tav tm="0">
                                          <p:val>
                                            <p:strVal val="#ppt_y+.1"/>
                                          </p:val>
                                        </p:tav>
                                        <p:tav tm="100000">
                                          <p:val>
                                            <p:strVal val="#ppt_y"/>
                                          </p:val>
                                        </p:tav>
                                      </p:tavLst>
                                    </p:anim>
                                  </p:childTnLst>
                                </p:cTn>
                              </p:par>
                            </p:childTnLst>
                          </p:cTn>
                        </p:par>
                        <p:par>
                          <p:cTn id="22" fill="hold">
                            <p:stCondLst>
                              <p:cond delay="1800"/>
                            </p:stCondLst>
                            <p:childTnLst>
                              <p:par>
                                <p:cTn id="23" presetID="10" presetClass="entr" presetSubtype="0" fill="hold" grpId="0" nodeType="afterEffect">
                                  <p:stCondLst>
                                    <p:cond delay="0"/>
                                  </p:stCondLst>
                                  <p:childTnLst>
                                    <p:set>
                                      <p:cBhvr>
                                        <p:cTn id="24" dur="1" fill="hold">
                                          <p:stCondLst>
                                            <p:cond delay="0"/>
                                          </p:stCondLst>
                                        </p:cTn>
                                        <p:tgtEl>
                                          <p:spTgt spid="913">
                                            <p:txEl>
                                              <p:pRg st="0" end="0"/>
                                            </p:txEl>
                                          </p:spTgt>
                                        </p:tgtEl>
                                        <p:attrNameLst>
                                          <p:attrName>style.visibility</p:attrName>
                                        </p:attrNameLst>
                                      </p:cBhvr>
                                      <p:to>
                                        <p:strVal val="visible"/>
                                      </p:to>
                                    </p:set>
                                    <p:animEffect transition="in" filter="fade">
                                      <p:cBhvr>
                                        <p:cTn id="25" dur="500"/>
                                        <p:tgtEl>
                                          <p:spTgt spid="913">
                                            <p:txEl>
                                              <p:pRg st="0" end="0"/>
                                            </p:txEl>
                                          </p:spTgt>
                                        </p:tgtEl>
                                      </p:cBhvr>
                                    </p:animEffect>
                                  </p:childTnLst>
                                </p:cTn>
                              </p:par>
                            </p:childTnLst>
                          </p:cTn>
                        </p:par>
                        <p:par>
                          <p:cTn id="26" fill="hold">
                            <p:stCondLst>
                              <p:cond delay="2300"/>
                            </p:stCondLst>
                            <p:childTnLst>
                              <p:par>
                                <p:cTn id="27" presetID="10" presetClass="entr" presetSubtype="0"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2" grpId="0"/>
      <p:bldP spid="913" grpId="0" build="p"/>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gradFill>
          <a:gsLst>
            <a:gs pos="0">
              <a:srgbClr val="FFCAE2"/>
            </a:gs>
            <a:gs pos="100000">
              <a:schemeClr val="accent6">
                <a:lumMod val="40000"/>
                <a:lumOff val="60000"/>
              </a:schemeClr>
            </a:gs>
          </a:gsLst>
          <a:path path="circle">
            <a:fillToRect l="100000" t="100000"/>
          </a:path>
        </a:gradFill>
        <a:effectLst/>
      </p:bgPr>
    </p:bg>
    <p:spTree>
      <p:nvGrpSpPr>
        <p:cNvPr id="1" name="Shape 2794"/>
        <p:cNvGrpSpPr/>
        <p:nvPr/>
      </p:nvGrpSpPr>
      <p:grpSpPr>
        <a:xfrm>
          <a:off x="0" y="0"/>
          <a:ext cx="0" cy="0"/>
          <a:chOff x="0" y="0"/>
          <a:chExt cx="0" cy="0"/>
        </a:xfrm>
      </p:grpSpPr>
      <p:sp>
        <p:nvSpPr>
          <p:cNvPr id="2795" name="Google Shape;2795;p57"/>
          <p:cNvSpPr txBox="1">
            <a:spLocks noGrp="1"/>
          </p:cNvSpPr>
          <p:nvPr>
            <p:ph type="title"/>
          </p:nvPr>
        </p:nvSpPr>
        <p:spPr>
          <a:prstGeom prst="rect">
            <a:avLst/>
          </a:prstGeom>
        </p:spPr>
        <p:txBody>
          <a:bodyPr spcFirstLastPara="1" wrap="square" lIns="91425" tIns="91425" rIns="91425" bIns="91425" anchor="t" anchorCtr="0">
            <a:noAutofit/>
          </a:bodyPr>
          <a:lstStyle/>
          <a:p>
            <a:r>
              <a:rPr lang="en-US" dirty="0"/>
              <a:t>Iris Recognition Process</a:t>
            </a:r>
          </a:p>
        </p:txBody>
      </p:sp>
      <p:pic>
        <p:nvPicPr>
          <p:cNvPr id="6" name="Picture 1" descr="page4image491154080">
            <a:extLst>
              <a:ext uri="{FF2B5EF4-FFF2-40B4-BE49-F238E27FC236}">
                <a16:creationId xmlns:a16="http://schemas.microsoft.com/office/drawing/2014/main" id="{A28480D1-6EC4-284E-B3C7-F71F1E9600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4194" b="63490"/>
          <a:stretch/>
        </p:blipFill>
        <p:spPr bwMode="auto">
          <a:xfrm>
            <a:off x="998917" y="1158299"/>
            <a:ext cx="1689680" cy="152942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 descr="page4image491154080">
            <a:extLst>
              <a:ext uri="{FF2B5EF4-FFF2-40B4-BE49-F238E27FC236}">
                <a16:creationId xmlns:a16="http://schemas.microsoft.com/office/drawing/2014/main" id="{0A97A268-C5C4-0C48-BCE1-22A6DA0FB60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625" t="6868" r="44320" b="62177"/>
          <a:stretch/>
        </p:blipFill>
        <p:spPr bwMode="auto">
          <a:xfrm>
            <a:off x="3641656" y="1304331"/>
            <a:ext cx="1433836" cy="128752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 descr="page4image491154080">
            <a:extLst>
              <a:ext uri="{FF2B5EF4-FFF2-40B4-BE49-F238E27FC236}">
                <a16:creationId xmlns:a16="http://schemas.microsoft.com/office/drawing/2014/main" id="{0F2DBECB-DC78-9A4D-9A66-B7D001CCA1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3481" t="748" r="1880" b="56738"/>
          <a:stretch/>
        </p:blipFill>
        <p:spPr bwMode="auto">
          <a:xfrm>
            <a:off x="6029992" y="1052623"/>
            <a:ext cx="2082405" cy="16350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 descr="page4image491154080">
            <a:extLst>
              <a:ext uri="{FF2B5EF4-FFF2-40B4-BE49-F238E27FC236}">
                <a16:creationId xmlns:a16="http://schemas.microsoft.com/office/drawing/2014/main" id="{A7E940D8-C970-3D40-8954-9C2B802A77A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732" t="55952" r="3512" b="28937"/>
          <a:stretch/>
        </p:blipFill>
        <p:spPr bwMode="auto">
          <a:xfrm>
            <a:off x="6167549" y="3304366"/>
            <a:ext cx="1838768" cy="57795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 descr="page4image491154080">
            <a:extLst>
              <a:ext uri="{FF2B5EF4-FFF2-40B4-BE49-F238E27FC236}">
                <a16:creationId xmlns:a16="http://schemas.microsoft.com/office/drawing/2014/main" id="{47A1102B-66D7-394E-BADA-695680F8610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217" t="58400" r="47480" b="34564"/>
          <a:stretch/>
        </p:blipFill>
        <p:spPr bwMode="auto">
          <a:xfrm>
            <a:off x="3695599" y="3399457"/>
            <a:ext cx="1318437" cy="38777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 descr="page4image491154080">
            <a:extLst>
              <a:ext uri="{FF2B5EF4-FFF2-40B4-BE49-F238E27FC236}">
                <a16:creationId xmlns:a16="http://schemas.microsoft.com/office/drawing/2014/main" id="{4993301F-4DF5-684D-8ACA-E00B1496F59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662" t="55028" r="73584" b="31135"/>
          <a:stretch/>
        </p:blipFill>
        <p:spPr bwMode="auto">
          <a:xfrm>
            <a:off x="1256036" y="3368010"/>
            <a:ext cx="1175441" cy="55480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 descr="page4image491154080">
            <a:extLst>
              <a:ext uri="{FF2B5EF4-FFF2-40B4-BE49-F238E27FC236}">
                <a16:creationId xmlns:a16="http://schemas.microsoft.com/office/drawing/2014/main" id="{A0C19057-29BB-8448-B23B-6B09E7143B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5417" t="81295" r="45979" b="881"/>
          <a:stretch/>
        </p:blipFill>
        <p:spPr bwMode="auto">
          <a:xfrm>
            <a:off x="3773077" y="4325502"/>
            <a:ext cx="1163480" cy="713101"/>
          </a:xfrm>
          <a:prstGeom prst="rect">
            <a:avLst/>
          </a:prstGeom>
          <a:noFill/>
          <a:extLst>
            <a:ext uri="{909E8E84-426E-40DD-AFC4-6F175D3DCCD1}">
              <a14:hiddenFill xmlns:a14="http://schemas.microsoft.com/office/drawing/2010/main">
                <a:solidFill>
                  <a:srgbClr val="FFFFFF"/>
                </a:solidFill>
              </a14:hiddenFill>
            </a:ext>
          </a:extLst>
        </p:spPr>
      </p:pic>
      <p:pic>
        <p:nvPicPr>
          <p:cNvPr id="29" name="Graphic 28" descr="Arrow Right with solid fill">
            <a:extLst>
              <a:ext uri="{FF2B5EF4-FFF2-40B4-BE49-F238E27FC236}">
                <a16:creationId xmlns:a16="http://schemas.microsoft.com/office/drawing/2014/main" id="{47B637A5-2BF0-C84B-B7CC-B698C14245E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788118" y="1571806"/>
            <a:ext cx="752576" cy="752576"/>
          </a:xfrm>
          <a:prstGeom prst="rect">
            <a:avLst/>
          </a:prstGeom>
        </p:spPr>
      </p:pic>
      <p:pic>
        <p:nvPicPr>
          <p:cNvPr id="32" name="Graphic 31" descr="Arrow Right with solid fill">
            <a:extLst>
              <a:ext uri="{FF2B5EF4-FFF2-40B4-BE49-F238E27FC236}">
                <a16:creationId xmlns:a16="http://schemas.microsoft.com/office/drawing/2014/main" id="{DC1A138E-42FB-4E47-A5DA-35082D42FD6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172358" y="1546722"/>
            <a:ext cx="752576" cy="752576"/>
          </a:xfrm>
          <a:prstGeom prst="rect">
            <a:avLst/>
          </a:prstGeom>
        </p:spPr>
      </p:pic>
      <p:pic>
        <p:nvPicPr>
          <p:cNvPr id="33" name="Graphic 32" descr="Arrow Right with solid fill">
            <a:extLst>
              <a:ext uri="{FF2B5EF4-FFF2-40B4-BE49-F238E27FC236}">
                <a16:creationId xmlns:a16="http://schemas.microsoft.com/office/drawing/2014/main" id="{65F35769-0CC2-774A-BA08-4E12F7DB9AC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5400000">
            <a:off x="7024048" y="2647202"/>
            <a:ext cx="411725" cy="752576"/>
          </a:xfrm>
          <a:prstGeom prst="rect">
            <a:avLst/>
          </a:prstGeom>
        </p:spPr>
      </p:pic>
      <p:pic>
        <p:nvPicPr>
          <p:cNvPr id="35" name="Graphic 34" descr="Arrow Right with solid fill">
            <a:extLst>
              <a:ext uri="{FF2B5EF4-FFF2-40B4-BE49-F238E27FC236}">
                <a16:creationId xmlns:a16="http://schemas.microsoft.com/office/drawing/2014/main" id="{9BF35780-3BE1-3645-835D-11A4F994BE76}"/>
              </a:ext>
            </a:extLst>
          </p:cNvPr>
          <p:cNvPicPr>
            <a:picLocks noChangeAspect="1"/>
          </p:cNvPicPr>
          <p:nvPr/>
        </p:nvPicPr>
        <p:blipFill>
          <a:blip r:embed="rId4">
            <a:extLst>
              <a:ext uri="{96DAC541-7B7A-43D3-8B79-37D633B846F1}">
                <asvg:svgBlip xmlns:asvg="http://schemas.microsoft.com/office/drawing/2016/SVG/main" r:embed="rId8"/>
              </a:ext>
            </a:extLst>
          </a:blip>
          <a:stretch>
            <a:fillRect/>
          </a:stretch>
        </p:blipFill>
        <p:spPr>
          <a:xfrm rot="10800000">
            <a:off x="2688296" y="3364217"/>
            <a:ext cx="852397" cy="518107"/>
          </a:xfrm>
          <a:prstGeom prst="rect">
            <a:avLst/>
          </a:prstGeom>
        </p:spPr>
      </p:pic>
      <p:pic>
        <p:nvPicPr>
          <p:cNvPr id="36" name="Graphic 35" descr="Arrow Right with solid fill">
            <a:extLst>
              <a:ext uri="{FF2B5EF4-FFF2-40B4-BE49-F238E27FC236}">
                <a16:creationId xmlns:a16="http://schemas.microsoft.com/office/drawing/2014/main" id="{2F195832-64C3-B543-9CC1-EAD364B4E2E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flipH="1">
            <a:off x="4155332" y="3887921"/>
            <a:ext cx="398969" cy="387776"/>
          </a:xfrm>
          <a:prstGeom prst="rect">
            <a:avLst/>
          </a:prstGeom>
        </p:spPr>
      </p:pic>
      <p:pic>
        <p:nvPicPr>
          <p:cNvPr id="39" name="Graphic 38" descr="Arrow Right with solid fill">
            <a:extLst>
              <a:ext uri="{FF2B5EF4-FFF2-40B4-BE49-F238E27FC236}">
                <a16:creationId xmlns:a16="http://schemas.microsoft.com/office/drawing/2014/main" id="{28D146A9-CE2E-A04A-BE54-074C00062B3D}"/>
              </a:ext>
            </a:extLst>
          </p:cNvPr>
          <p:cNvPicPr>
            <a:picLocks noChangeAspect="1"/>
          </p:cNvPicPr>
          <p:nvPr/>
        </p:nvPicPr>
        <p:blipFill>
          <a:blip r:embed="rId4">
            <a:extLst>
              <a:ext uri="{96DAC541-7B7A-43D3-8B79-37D633B846F1}">
                <asvg:svgBlip xmlns:asvg="http://schemas.microsoft.com/office/drawing/2016/SVG/main" r:embed="rId8"/>
              </a:ext>
            </a:extLst>
          </a:blip>
          <a:stretch>
            <a:fillRect/>
          </a:stretch>
        </p:blipFill>
        <p:spPr>
          <a:xfrm rot="10800000">
            <a:off x="5177595" y="3313097"/>
            <a:ext cx="852397" cy="518107"/>
          </a:xfrm>
          <a:prstGeom prst="rect">
            <a:avLst/>
          </a:prstGeom>
        </p:spPr>
      </p:pic>
    </p:spTree>
    <p:extLst>
      <p:ext uri="{BB962C8B-B14F-4D97-AF65-F5344CB8AC3E}">
        <p14:creationId xmlns:p14="http://schemas.microsoft.com/office/powerpoint/2010/main" val="1346337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79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wipe(left)">
                                      <p:cBhvr>
                                        <p:cTn id="16" dur="500"/>
                                        <p:tgtEl>
                                          <p:spTgt spid="29"/>
                                        </p:tgtEl>
                                      </p:cBhvr>
                                    </p:animEffect>
                                  </p:childTnLst>
                                </p:cTn>
                              </p:par>
                            </p:childTnLst>
                          </p:cTn>
                        </p:par>
                        <p:par>
                          <p:cTn id="17" fill="hold">
                            <p:stCondLst>
                              <p:cond delay="1000"/>
                            </p:stCondLst>
                            <p:childTnLst>
                              <p:par>
                                <p:cTn id="18" presetID="47"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left)">
                                      <p:cBhvr>
                                        <p:cTn id="27" dur="500"/>
                                        <p:tgtEl>
                                          <p:spTgt spid="32"/>
                                        </p:tgtEl>
                                      </p:cBhvr>
                                    </p:animEffect>
                                  </p:childTnLst>
                                </p:cTn>
                              </p:par>
                            </p:childTnLst>
                          </p:cTn>
                        </p:par>
                        <p:par>
                          <p:cTn id="28" fill="hold">
                            <p:stCondLst>
                              <p:cond delay="500"/>
                            </p:stCondLst>
                            <p:childTnLst>
                              <p:par>
                                <p:cTn id="29" presetID="22" presetClass="entr" presetSubtype="8"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nodeType="click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wipe(up)">
                                      <p:cBhvr>
                                        <p:cTn id="36" dur="500"/>
                                        <p:tgtEl>
                                          <p:spTgt spid="33"/>
                                        </p:tgtEl>
                                      </p:cBhvr>
                                    </p:animEffect>
                                  </p:childTnLst>
                                </p:cTn>
                              </p:par>
                            </p:childTnLst>
                          </p:cTn>
                        </p:par>
                        <p:par>
                          <p:cTn id="37" fill="hold">
                            <p:stCondLst>
                              <p:cond delay="500"/>
                            </p:stCondLst>
                            <p:childTnLst>
                              <p:par>
                                <p:cTn id="38" presetID="16" presetClass="entr" presetSubtype="21"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barn(inVertical)">
                                      <p:cBhvr>
                                        <p:cTn id="40" dur="500"/>
                                        <p:tgtEl>
                                          <p:spTgt spid="9"/>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2" fill="hold" nodeType="clickEffect">
                                  <p:stCondLst>
                                    <p:cond delay="0"/>
                                  </p:stCondLst>
                                  <p:childTnLst>
                                    <p:set>
                                      <p:cBhvr>
                                        <p:cTn id="44" dur="1" fill="hold">
                                          <p:stCondLst>
                                            <p:cond delay="0"/>
                                          </p:stCondLst>
                                        </p:cTn>
                                        <p:tgtEl>
                                          <p:spTgt spid="39"/>
                                        </p:tgtEl>
                                        <p:attrNameLst>
                                          <p:attrName>style.visibility</p:attrName>
                                        </p:attrNameLst>
                                      </p:cBhvr>
                                      <p:to>
                                        <p:strVal val="visible"/>
                                      </p:to>
                                    </p:set>
                                    <p:animEffect transition="in" filter="wipe(right)">
                                      <p:cBhvr>
                                        <p:cTn id="45" dur="500"/>
                                        <p:tgtEl>
                                          <p:spTgt spid="39"/>
                                        </p:tgtEl>
                                      </p:cBhvr>
                                    </p:animEffect>
                                  </p:childTnLst>
                                </p:cTn>
                              </p:par>
                            </p:childTnLst>
                          </p:cTn>
                        </p:par>
                        <p:par>
                          <p:cTn id="46" fill="hold">
                            <p:stCondLst>
                              <p:cond delay="500"/>
                            </p:stCondLst>
                            <p:childTnLst>
                              <p:par>
                                <p:cTn id="47" presetID="16" presetClass="entr" presetSubtype="21" fill="hold" nodeType="after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barn(inVertical)">
                                      <p:cBhvr>
                                        <p:cTn id="49" dur="500"/>
                                        <p:tgtEl>
                                          <p:spTgt spid="10"/>
                                        </p:tgtEl>
                                      </p:cBhvr>
                                    </p:animEffect>
                                  </p:childTnLst>
                                </p:cTn>
                              </p:par>
                              <p:par>
                                <p:cTn id="50" presetID="22" presetClass="entr" presetSubtype="1" fill="hold"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wipe(up)">
                                      <p:cBhvr>
                                        <p:cTn id="52" dur="500"/>
                                        <p:tgtEl>
                                          <p:spTgt spid="36"/>
                                        </p:tgtEl>
                                      </p:cBhvr>
                                    </p:animEffect>
                                  </p:childTnLst>
                                </p:cTn>
                              </p:par>
                              <p:par>
                                <p:cTn id="53" presetID="22" presetClass="entr" presetSubtype="2" fill="hold" nodeType="with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wipe(right)">
                                      <p:cBhvr>
                                        <p:cTn id="55" dur="500"/>
                                        <p:tgtEl>
                                          <p:spTgt spid="35"/>
                                        </p:tgtEl>
                                      </p:cBhvr>
                                    </p:animEffect>
                                  </p:childTnLst>
                                </p:cTn>
                              </p:par>
                            </p:childTnLst>
                          </p:cTn>
                        </p:par>
                        <p:par>
                          <p:cTn id="56" fill="hold">
                            <p:stCondLst>
                              <p:cond delay="1000"/>
                            </p:stCondLst>
                            <p:childTnLst>
                              <p:par>
                                <p:cTn id="57" presetID="2" presetClass="entr" presetSubtype="8" fill="hold" nodeType="afterEffect">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cBhvr additive="base">
                                        <p:cTn id="59" dur="500" fill="hold"/>
                                        <p:tgtEl>
                                          <p:spTgt spid="11"/>
                                        </p:tgtEl>
                                        <p:attrNameLst>
                                          <p:attrName>ppt_x</p:attrName>
                                        </p:attrNameLst>
                                      </p:cBhvr>
                                      <p:tavLst>
                                        <p:tav tm="0">
                                          <p:val>
                                            <p:strVal val="0-#ppt_w/2"/>
                                          </p:val>
                                        </p:tav>
                                        <p:tav tm="100000">
                                          <p:val>
                                            <p:strVal val="#ppt_x"/>
                                          </p:val>
                                        </p:tav>
                                      </p:tavLst>
                                    </p:anim>
                                    <p:anim calcmode="lin" valueType="num">
                                      <p:cBhvr additive="base">
                                        <p:cTn id="60" dur="500" fill="hold"/>
                                        <p:tgtEl>
                                          <p:spTgt spid="11"/>
                                        </p:tgtEl>
                                        <p:attrNameLst>
                                          <p:attrName>ppt_y</p:attrName>
                                        </p:attrNameLst>
                                      </p:cBhvr>
                                      <p:tavLst>
                                        <p:tav tm="0">
                                          <p:val>
                                            <p:strVal val="#ppt_y"/>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additive="base">
                                        <p:cTn id="63" dur="500" fill="hold"/>
                                        <p:tgtEl>
                                          <p:spTgt spid="12"/>
                                        </p:tgtEl>
                                        <p:attrNameLst>
                                          <p:attrName>ppt_x</p:attrName>
                                        </p:attrNameLst>
                                      </p:cBhvr>
                                      <p:tavLst>
                                        <p:tav tm="0">
                                          <p:val>
                                            <p:strVal val="#ppt_x"/>
                                          </p:val>
                                        </p:tav>
                                        <p:tav tm="100000">
                                          <p:val>
                                            <p:strVal val="#ppt_x"/>
                                          </p:val>
                                        </p:tav>
                                      </p:tavLst>
                                    </p:anim>
                                    <p:anim calcmode="lin" valueType="num">
                                      <p:cBhvr additive="base">
                                        <p:cTn id="6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95"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8BE3FF"/>
            </a:gs>
            <a:gs pos="100000">
              <a:srgbClr val="FFCAE2"/>
            </a:gs>
          </a:gsLst>
          <a:lin ang="5400012" scaled="0"/>
        </a:gradFill>
        <a:effectLst/>
      </p:bgPr>
    </p:bg>
    <p:spTree>
      <p:nvGrpSpPr>
        <p:cNvPr id="1" name="Shape 1648"/>
        <p:cNvGrpSpPr/>
        <p:nvPr/>
      </p:nvGrpSpPr>
      <p:grpSpPr>
        <a:xfrm>
          <a:off x="0" y="0"/>
          <a:ext cx="0" cy="0"/>
          <a:chOff x="0" y="0"/>
          <a:chExt cx="0" cy="0"/>
        </a:xfrm>
      </p:grpSpPr>
      <p:sp>
        <p:nvSpPr>
          <p:cNvPr id="206" name="Google Shape;1761;p44">
            <a:extLst>
              <a:ext uri="{FF2B5EF4-FFF2-40B4-BE49-F238E27FC236}">
                <a16:creationId xmlns:a16="http://schemas.microsoft.com/office/drawing/2014/main" id="{2B652A23-CAC0-6C48-A2DF-CFC7A5124F5E}"/>
              </a:ext>
            </a:extLst>
          </p:cNvPr>
          <p:cNvSpPr/>
          <p:nvPr/>
        </p:nvSpPr>
        <p:spPr>
          <a:xfrm rot="6517079">
            <a:off x="-906661" y="1348255"/>
            <a:ext cx="4864866" cy="3525934"/>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4"/>
          <p:cNvSpPr/>
          <p:nvPr/>
        </p:nvSpPr>
        <p:spPr>
          <a:xfrm rot="6517079">
            <a:off x="5915696" y="1010959"/>
            <a:ext cx="4864866" cy="3525934"/>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4"/>
          <p:cNvSpPr txBox="1">
            <a:spLocks noGrp="1"/>
          </p:cNvSpPr>
          <p:nvPr>
            <p:ph type="title"/>
          </p:nvPr>
        </p:nvSpPr>
        <p:spPr>
          <a:xfrm>
            <a:off x="1674628" y="2032028"/>
            <a:ext cx="5794744" cy="167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b="1"/>
              <a:t>PROS &amp; CONS </a:t>
            </a:r>
            <a:br>
              <a:rPr lang="en" sz="4200" b="1"/>
            </a:br>
            <a:r>
              <a:rPr lang="en" sz="4200" b="1"/>
              <a:t>OF </a:t>
            </a:r>
            <a:br>
              <a:rPr lang="en" sz="4200" b="1"/>
            </a:br>
            <a:r>
              <a:rPr lang="en" sz="4200" b="1"/>
              <a:t>IRIS RECOGNITION</a:t>
            </a:r>
            <a:endParaRPr sz="4200" b="1"/>
          </a:p>
        </p:txBody>
      </p:sp>
      <p:sp>
        <p:nvSpPr>
          <p:cNvPr id="1652" name="Google Shape;1652;p44"/>
          <p:cNvSpPr txBox="1">
            <a:spLocks noGrp="1"/>
          </p:cNvSpPr>
          <p:nvPr>
            <p:ph type="title" idx="2"/>
          </p:nvPr>
        </p:nvSpPr>
        <p:spPr>
          <a:xfrm>
            <a:off x="3243151" y="1058239"/>
            <a:ext cx="26577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04</a:t>
            </a:r>
            <a:endParaRPr b="1"/>
          </a:p>
        </p:txBody>
      </p:sp>
      <p:grpSp>
        <p:nvGrpSpPr>
          <p:cNvPr id="1653" name="Google Shape;1653;p44"/>
          <p:cNvGrpSpPr/>
          <p:nvPr/>
        </p:nvGrpSpPr>
        <p:grpSpPr>
          <a:xfrm>
            <a:off x="7059230" y="662318"/>
            <a:ext cx="2285012" cy="4128237"/>
            <a:chOff x="2360075" y="238275"/>
            <a:chExt cx="2899025" cy="5237550"/>
          </a:xfrm>
        </p:grpSpPr>
        <p:sp>
          <p:nvSpPr>
            <p:cNvPr id="1654" name="Google Shape;1654;p44"/>
            <p:cNvSpPr/>
            <p:nvPr/>
          </p:nvSpPr>
          <p:spPr>
            <a:xfrm>
              <a:off x="2916925" y="5072950"/>
              <a:ext cx="510100" cy="200000"/>
            </a:xfrm>
            <a:custGeom>
              <a:avLst/>
              <a:gdLst/>
              <a:ahLst/>
              <a:cxnLst/>
              <a:rect l="l" t="t" r="r" b="b"/>
              <a:pathLst>
                <a:path w="20404" h="8000" extrusionOk="0">
                  <a:moveTo>
                    <a:pt x="8645" y="1"/>
                  </a:moveTo>
                  <a:lnTo>
                    <a:pt x="948" y="823"/>
                  </a:lnTo>
                  <a:cubicBezTo>
                    <a:pt x="948" y="823"/>
                    <a:pt x="1" y="4548"/>
                    <a:pt x="592" y="5967"/>
                  </a:cubicBezTo>
                  <a:cubicBezTo>
                    <a:pt x="1052" y="7074"/>
                    <a:pt x="1846" y="7222"/>
                    <a:pt x="2985" y="7222"/>
                  </a:cubicBezTo>
                  <a:cubicBezTo>
                    <a:pt x="3307" y="7222"/>
                    <a:pt x="3657" y="7210"/>
                    <a:pt x="4035" y="7204"/>
                  </a:cubicBezTo>
                  <a:cubicBezTo>
                    <a:pt x="4052" y="7204"/>
                    <a:pt x="4071" y="7204"/>
                    <a:pt x="4089" y="7204"/>
                  </a:cubicBezTo>
                  <a:cubicBezTo>
                    <a:pt x="5612" y="7204"/>
                    <a:pt x="11444" y="7999"/>
                    <a:pt x="14477" y="7999"/>
                  </a:cubicBezTo>
                  <a:cubicBezTo>
                    <a:pt x="15077" y="7999"/>
                    <a:pt x="15568" y="7968"/>
                    <a:pt x="15894" y="7894"/>
                  </a:cubicBezTo>
                  <a:cubicBezTo>
                    <a:pt x="17886" y="7437"/>
                    <a:pt x="19873" y="6552"/>
                    <a:pt x="20138" y="5121"/>
                  </a:cubicBezTo>
                  <a:cubicBezTo>
                    <a:pt x="20403" y="3690"/>
                    <a:pt x="16698" y="4170"/>
                    <a:pt x="14837" y="3768"/>
                  </a:cubicBezTo>
                  <a:cubicBezTo>
                    <a:pt x="12975" y="3367"/>
                    <a:pt x="8645" y="1"/>
                    <a:pt x="86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4"/>
            <p:cNvSpPr/>
            <p:nvPr/>
          </p:nvSpPr>
          <p:spPr>
            <a:xfrm>
              <a:off x="2909600" y="5065825"/>
              <a:ext cx="519075" cy="214225"/>
            </a:xfrm>
            <a:custGeom>
              <a:avLst/>
              <a:gdLst/>
              <a:ahLst/>
              <a:cxnLst/>
              <a:rect l="l" t="t" r="r" b="b"/>
              <a:pathLst>
                <a:path w="20763" h="8569" extrusionOk="0">
                  <a:moveTo>
                    <a:pt x="8854" y="582"/>
                  </a:moveTo>
                  <a:cubicBezTo>
                    <a:pt x="9508" y="1084"/>
                    <a:pt x="13296" y="3950"/>
                    <a:pt x="15069" y="4332"/>
                  </a:cubicBezTo>
                  <a:cubicBezTo>
                    <a:pt x="15679" y="4464"/>
                    <a:pt x="16477" y="4504"/>
                    <a:pt x="17248" y="4543"/>
                  </a:cubicBezTo>
                  <a:cubicBezTo>
                    <a:pt x="18430" y="4603"/>
                    <a:pt x="19771" y="4670"/>
                    <a:pt x="20096" y="5080"/>
                  </a:cubicBezTo>
                  <a:cubicBezTo>
                    <a:pt x="20135" y="5131"/>
                    <a:pt x="20178" y="5207"/>
                    <a:pt x="20150" y="5354"/>
                  </a:cubicBezTo>
                  <a:cubicBezTo>
                    <a:pt x="19950" y="6433"/>
                    <a:pt x="18483" y="7360"/>
                    <a:pt x="16122" y="7900"/>
                  </a:cubicBezTo>
                  <a:cubicBezTo>
                    <a:pt x="15819" y="7970"/>
                    <a:pt x="15355" y="7999"/>
                    <a:pt x="14783" y="7999"/>
                  </a:cubicBezTo>
                  <a:cubicBezTo>
                    <a:pt x="13010" y="7999"/>
                    <a:pt x="10210" y="7719"/>
                    <a:pt x="8021" y="7501"/>
                  </a:cubicBezTo>
                  <a:cubicBezTo>
                    <a:pt x="6419" y="7342"/>
                    <a:pt x="5028" y="7203"/>
                    <a:pt x="4380" y="7203"/>
                  </a:cubicBezTo>
                  <a:lnTo>
                    <a:pt x="4324" y="7203"/>
                  </a:lnTo>
                  <a:lnTo>
                    <a:pt x="3895" y="7212"/>
                  </a:lnTo>
                  <a:cubicBezTo>
                    <a:pt x="3690" y="7216"/>
                    <a:pt x="3499" y="7220"/>
                    <a:pt x="3322" y="7220"/>
                  </a:cubicBezTo>
                  <a:cubicBezTo>
                    <a:pt x="2132" y="7220"/>
                    <a:pt x="1537" y="7076"/>
                    <a:pt x="1148" y="6142"/>
                  </a:cubicBezTo>
                  <a:cubicBezTo>
                    <a:pt x="720" y="5115"/>
                    <a:pt x="1198" y="2512"/>
                    <a:pt x="1470" y="1371"/>
                  </a:cubicBezTo>
                  <a:lnTo>
                    <a:pt x="8854" y="582"/>
                  </a:lnTo>
                  <a:close/>
                  <a:moveTo>
                    <a:pt x="8940" y="0"/>
                  </a:moveTo>
                  <a:cubicBezTo>
                    <a:pt x="8929" y="0"/>
                    <a:pt x="8918" y="1"/>
                    <a:pt x="8907" y="2"/>
                  </a:cubicBezTo>
                  <a:lnTo>
                    <a:pt x="1210" y="824"/>
                  </a:lnTo>
                  <a:cubicBezTo>
                    <a:pt x="1092" y="837"/>
                    <a:pt x="993" y="922"/>
                    <a:pt x="963" y="1038"/>
                  </a:cubicBezTo>
                  <a:cubicBezTo>
                    <a:pt x="924" y="1194"/>
                    <a:pt x="0" y="4873"/>
                    <a:pt x="621" y="6363"/>
                  </a:cubicBezTo>
                  <a:cubicBezTo>
                    <a:pt x="1145" y="7622"/>
                    <a:pt x="2079" y="7792"/>
                    <a:pt x="3268" y="7792"/>
                  </a:cubicBezTo>
                  <a:cubicBezTo>
                    <a:pt x="3474" y="7792"/>
                    <a:pt x="3688" y="7787"/>
                    <a:pt x="3908" y="7782"/>
                  </a:cubicBezTo>
                  <a:lnTo>
                    <a:pt x="4332" y="7774"/>
                  </a:lnTo>
                  <a:cubicBezTo>
                    <a:pt x="4931" y="7779"/>
                    <a:pt x="6332" y="7907"/>
                    <a:pt x="7965" y="8070"/>
                  </a:cubicBezTo>
                  <a:cubicBezTo>
                    <a:pt x="10260" y="8298"/>
                    <a:pt x="12971" y="8569"/>
                    <a:pt x="14765" y="8569"/>
                  </a:cubicBezTo>
                  <a:cubicBezTo>
                    <a:pt x="15391" y="8569"/>
                    <a:pt x="15905" y="8535"/>
                    <a:pt x="16251" y="8457"/>
                  </a:cubicBezTo>
                  <a:cubicBezTo>
                    <a:pt x="17774" y="8108"/>
                    <a:pt x="20379" y="7255"/>
                    <a:pt x="20711" y="5459"/>
                  </a:cubicBezTo>
                  <a:cubicBezTo>
                    <a:pt x="20762" y="5184"/>
                    <a:pt x="20705" y="4930"/>
                    <a:pt x="20544" y="4727"/>
                  </a:cubicBezTo>
                  <a:cubicBezTo>
                    <a:pt x="20059" y="4114"/>
                    <a:pt x="18708" y="4045"/>
                    <a:pt x="17276" y="3972"/>
                  </a:cubicBezTo>
                  <a:cubicBezTo>
                    <a:pt x="16528" y="3936"/>
                    <a:pt x="15755" y="3896"/>
                    <a:pt x="15190" y="3775"/>
                  </a:cubicBezTo>
                  <a:cubicBezTo>
                    <a:pt x="13413" y="3390"/>
                    <a:pt x="9156" y="94"/>
                    <a:pt x="9113" y="61"/>
                  </a:cubicBezTo>
                  <a:cubicBezTo>
                    <a:pt x="9064" y="21"/>
                    <a:pt x="9003" y="0"/>
                    <a:pt x="89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4"/>
            <p:cNvSpPr/>
            <p:nvPr/>
          </p:nvSpPr>
          <p:spPr>
            <a:xfrm>
              <a:off x="3103675" y="5072950"/>
              <a:ext cx="129500" cy="86050"/>
            </a:xfrm>
            <a:custGeom>
              <a:avLst/>
              <a:gdLst/>
              <a:ahLst/>
              <a:cxnLst/>
              <a:rect l="l" t="t" r="r" b="b"/>
              <a:pathLst>
                <a:path w="5180" h="3442" extrusionOk="0">
                  <a:moveTo>
                    <a:pt x="1175" y="1"/>
                  </a:moveTo>
                  <a:lnTo>
                    <a:pt x="248" y="100"/>
                  </a:lnTo>
                  <a:lnTo>
                    <a:pt x="0" y="1112"/>
                  </a:lnTo>
                  <a:cubicBezTo>
                    <a:pt x="0" y="1112"/>
                    <a:pt x="1738" y="2800"/>
                    <a:pt x="3268" y="3350"/>
                  </a:cubicBezTo>
                  <a:cubicBezTo>
                    <a:pt x="3445" y="3414"/>
                    <a:pt x="3615" y="3442"/>
                    <a:pt x="3779" y="3442"/>
                  </a:cubicBezTo>
                  <a:cubicBezTo>
                    <a:pt x="4336" y="3442"/>
                    <a:pt x="4816" y="3119"/>
                    <a:pt x="5180" y="2759"/>
                  </a:cubicBezTo>
                  <a:cubicBezTo>
                    <a:pt x="3275" y="1633"/>
                    <a:pt x="1175" y="1"/>
                    <a:pt x="1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4"/>
            <p:cNvSpPr/>
            <p:nvPr/>
          </p:nvSpPr>
          <p:spPr>
            <a:xfrm>
              <a:off x="3096150" y="5065800"/>
              <a:ext cx="145375" cy="100350"/>
            </a:xfrm>
            <a:custGeom>
              <a:avLst/>
              <a:gdLst/>
              <a:ahLst/>
              <a:cxnLst/>
              <a:rect l="l" t="t" r="r" b="b"/>
              <a:pathLst>
                <a:path w="5815" h="4014" extrusionOk="0">
                  <a:moveTo>
                    <a:pt x="1393" y="583"/>
                  </a:moveTo>
                  <a:cubicBezTo>
                    <a:pt x="1792" y="888"/>
                    <a:pt x="3423" y="2120"/>
                    <a:pt x="4999" y="3089"/>
                  </a:cubicBezTo>
                  <a:cubicBezTo>
                    <a:pt x="4691" y="3324"/>
                    <a:pt x="4383" y="3441"/>
                    <a:pt x="4079" y="3441"/>
                  </a:cubicBezTo>
                  <a:cubicBezTo>
                    <a:pt x="3940" y="3441"/>
                    <a:pt x="3802" y="3417"/>
                    <a:pt x="3665" y="3368"/>
                  </a:cubicBezTo>
                  <a:cubicBezTo>
                    <a:pt x="2433" y="2925"/>
                    <a:pt x="1029" y="1683"/>
                    <a:pt x="619" y="1305"/>
                  </a:cubicBezTo>
                  <a:lnTo>
                    <a:pt x="780" y="649"/>
                  </a:lnTo>
                  <a:lnTo>
                    <a:pt x="1393" y="583"/>
                  </a:lnTo>
                  <a:close/>
                  <a:moveTo>
                    <a:pt x="1472" y="1"/>
                  </a:moveTo>
                  <a:cubicBezTo>
                    <a:pt x="1463" y="1"/>
                    <a:pt x="1454" y="1"/>
                    <a:pt x="1445" y="2"/>
                  </a:cubicBezTo>
                  <a:lnTo>
                    <a:pt x="519" y="102"/>
                  </a:lnTo>
                  <a:cubicBezTo>
                    <a:pt x="399" y="114"/>
                    <a:pt x="300" y="201"/>
                    <a:pt x="272" y="317"/>
                  </a:cubicBezTo>
                  <a:lnTo>
                    <a:pt x="24" y="1330"/>
                  </a:lnTo>
                  <a:cubicBezTo>
                    <a:pt x="0" y="1428"/>
                    <a:pt x="30" y="1532"/>
                    <a:pt x="103" y="1602"/>
                  </a:cubicBezTo>
                  <a:cubicBezTo>
                    <a:pt x="175" y="1673"/>
                    <a:pt x="1902" y="3341"/>
                    <a:pt x="3473" y="3905"/>
                  </a:cubicBezTo>
                  <a:cubicBezTo>
                    <a:pt x="3667" y="3976"/>
                    <a:pt x="3873" y="4013"/>
                    <a:pt x="4080" y="4014"/>
                  </a:cubicBezTo>
                  <a:cubicBezTo>
                    <a:pt x="4626" y="4014"/>
                    <a:pt x="5170" y="3755"/>
                    <a:pt x="5682" y="3247"/>
                  </a:cubicBezTo>
                  <a:cubicBezTo>
                    <a:pt x="5814" y="3116"/>
                    <a:pt x="5787" y="2894"/>
                    <a:pt x="5625" y="2799"/>
                  </a:cubicBezTo>
                  <a:cubicBezTo>
                    <a:pt x="3760" y="1695"/>
                    <a:pt x="1671" y="77"/>
                    <a:pt x="1651" y="61"/>
                  </a:cubicBezTo>
                  <a:cubicBezTo>
                    <a:pt x="1599" y="22"/>
                    <a:pt x="1536" y="1"/>
                    <a:pt x="1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4"/>
            <p:cNvSpPr/>
            <p:nvPr/>
          </p:nvSpPr>
          <p:spPr>
            <a:xfrm>
              <a:off x="2929100" y="5195100"/>
              <a:ext cx="491675" cy="77850"/>
            </a:xfrm>
            <a:custGeom>
              <a:avLst/>
              <a:gdLst/>
              <a:ahLst/>
              <a:cxnLst/>
              <a:rect l="l" t="t" r="r" b="b"/>
              <a:pathLst>
                <a:path w="19667" h="3114" extrusionOk="0">
                  <a:moveTo>
                    <a:pt x="19655" y="1"/>
                  </a:moveTo>
                  <a:lnTo>
                    <a:pt x="19655" y="1"/>
                  </a:lnTo>
                  <a:cubicBezTo>
                    <a:pt x="19010" y="364"/>
                    <a:pt x="17816" y="950"/>
                    <a:pt x="16098" y="1427"/>
                  </a:cubicBezTo>
                  <a:cubicBezTo>
                    <a:pt x="15225" y="1670"/>
                    <a:pt x="14275" y="1765"/>
                    <a:pt x="13244" y="1765"/>
                  </a:cubicBezTo>
                  <a:cubicBezTo>
                    <a:pt x="11086" y="1765"/>
                    <a:pt x="8574" y="1349"/>
                    <a:pt x="5671" y="1003"/>
                  </a:cubicBezTo>
                  <a:cubicBezTo>
                    <a:pt x="3774" y="778"/>
                    <a:pt x="2218" y="715"/>
                    <a:pt x="1070" y="715"/>
                  </a:cubicBezTo>
                  <a:cubicBezTo>
                    <a:pt x="661" y="715"/>
                    <a:pt x="303" y="723"/>
                    <a:pt x="1" y="734"/>
                  </a:cubicBezTo>
                  <a:cubicBezTo>
                    <a:pt x="25" y="853"/>
                    <a:pt x="59" y="969"/>
                    <a:pt x="104" y="1082"/>
                  </a:cubicBezTo>
                  <a:cubicBezTo>
                    <a:pt x="565" y="2188"/>
                    <a:pt x="1358" y="2336"/>
                    <a:pt x="2497" y="2336"/>
                  </a:cubicBezTo>
                  <a:cubicBezTo>
                    <a:pt x="2820" y="2336"/>
                    <a:pt x="3170" y="2324"/>
                    <a:pt x="3548" y="2318"/>
                  </a:cubicBezTo>
                  <a:cubicBezTo>
                    <a:pt x="3565" y="2318"/>
                    <a:pt x="3583" y="2318"/>
                    <a:pt x="3602" y="2318"/>
                  </a:cubicBezTo>
                  <a:cubicBezTo>
                    <a:pt x="5124" y="2318"/>
                    <a:pt x="10957" y="3113"/>
                    <a:pt x="13990" y="3113"/>
                  </a:cubicBezTo>
                  <a:cubicBezTo>
                    <a:pt x="14590" y="3113"/>
                    <a:pt x="15081" y="3082"/>
                    <a:pt x="15407" y="3008"/>
                  </a:cubicBezTo>
                  <a:cubicBezTo>
                    <a:pt x="17398" y="2551"/>
                    <a:pt x="19384" y="1666"/>
                    <a:pt x="19650" y="235"/>
                  </a:cubicBezTo>
                  <a:cubicBezTo>
                    <a:pt x="19665" y="158"/>
                    <a:pt x="19666" y="79"/>
                    <a:pt x="19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4"/>
            <p:cNvSpPr/>
            <p:nvPr/>
          </p:nvSpPr>
          <p:spPr>
            <a:xfrm>
              <a:off x="2921175" y="5187950"/>
              <a:ext cx="506800" cy="92100"/>
            </a:xfrm>
            <a:custGeom>
              <a:avLst/>
              <a:gdLst/>
              <a:ahLst/>
              <a:cxnLst/>
              <a:rect l="l" t="t" r="r" b="b"/>
              <a:pathLst>
                <a:path w="20272" h="3684" extrusionOk="0">
                  <a:moveTo>
                    <a:pt x="19574" y="820"/>
                  </a:moveTo>
                  <a:lnTo>
                    <a:pt x="19574" y="820"/>
                  </a:lnTo>
                  <a:cubicBezTo>
                    <a:pt x="19151" y="1748"/>
                    <a:pt x="17759" y="2535"/>
                    <a:pt x="15659" y="3015"/>
                  </a:cubicBezTo>
                  <a:cubicBezTo>
                    <a:pt x="15356" y="3085"/>
                    <a:pt x="14892" y="3114"/>
                    <a:pt x="14321" y="3114"/>
                  </a:cubicBezTo>
                  <a:cubicBezTo>
                    <a:pt x="12548" y="3114"/>
                    <a:pt x="9748" y="2834"/>
                    <a:pt x="7558" y="2616"/>
                  </a:cubicBezTo>
                  <a:cubicBezTo>
                    <a:pt x="5956" y="2457"/>
                    <a:pt x="4565" y="2318"/>
                    <a:pt x="3917" y="2318"/>
                  </a:cubicBezTo>
                  <a:lnTo>
                    <a:pt x="3861" y="2318"/>
                  </a:lnTo>
                  <a:lnTo>
                    <a:pt x="3432" y="2327"/>
                  </a:lnTo>
                  <a:cubicBezTo>
                    <a:pt x="3221" y="2332"/>
                    <a:pt x="3026" y="2335"/>
                    <a:pt x="2844" y="2335"/>
                  </a:cubicBezTo>
                  <a:cubicBezTo>
                    <a:pt x="1680" y="2335"/>
                    <a:pt x="1089" y="2191"/>
                    <a:pt x="700" y="1294"/>
                  </a:cubicBezTo>
                  <a:cubicBezTo>
                    <a:pt x="914" y="1289"/>
                    <a:pt x="1148" y="1286"/>
                    <a:pt x="1400" y="1286"/>
                  </a:cubicBezTo>
                  <a:cubicBezTo>
                    <a:pt x="2548" y="1286"/>
                    <a:pt x="4088" y="1351"/>
                    <a:pt x="5955" y="1573"/>
                  </a:cubicBezTo>
                  <a:cubicBezTo>
                    <a:pt x="6670" y="1657"/>
                    <a:pt x="7361" y="1748"/>
                    <a:pt x="8030" y="1834"/>
                  </a:cubicBezTo>
                  <a:cubicBezTo>
                    <a:pt x="10050" y="2094"/>
                    <a:pt x="11901" y="2334"/>
                    <a:pt x="13563" y="2334"/>
                  </a:cubicBezTo>
                  <a:cubicBezTo>
                    <a:pt x="14618" y="2334"/>
                    <a:pt x="15596" y="2237"/>
                    <a:pt x="16492" y="1988"/>
                  </a:cubicBezTo>
                  <a:cubicBezTo>
                    <a:pt x="17825" y="1617"/>
                    <a:pt x="18851" y="1183"/>
                    <a:pt x="19574" y="820"/>
                  </a:cubicBezTo>
                  <a:close/>
                  <a:moveTo>
                    <a:pt x="19972" y="1"/>
                  </a:moveTo>
                  <a:cubicBezTo>
                    <a:pt x="19925" y="1"/>
                    <a:pt x="19877" y="12"/>
                    <a:pt x="19832" y="38"/>
                  </a:cubicBezTo>
                  <a:cubicBezTo>
                    <a:pt x="19149" y="424"/>
                    <a:pt x="17990" y="979"/>
                    <a:pt x="16339" y="1439"/>
                  </a:cubicBezTo>
                  <a:cubicBezTo>
                    <a:pt x="15489" y="1675"/>
                    <a:pt x="14569" y="1768"/>
                    <a:pt x="13564" y="1768"/>
                  </a:cubicBezTo>
                  <a:cubicBezTo>
                    <a:pt x="11973" y="1768"/>
                    <a:pt x="10171" y="1535"/>
                    <a:pt x="8103" y="1267"/>
                  </a:cubicBezTo>
                  <a:cubicBezTo>
                    <a:pt x="7433" y="1181"/>
                    <a:pt x="6739" y="1091"/>
                    <a:pt x="6022" y="1006"/>
                  </a:cubicBezTo>
                  <a:cubicBezTo>
                    <a:pt x="4119" y="780"/>
                    <a:pt x="2551" y="715"/>
                    <a:pt x="1381" y="715"/>
                  </a:cubicBezTo>
                  <a:cubicBezTo>
                    <a:pt x="974" y="715"/>
                    <a:pt x="615" y="723"/>
                    <a:pt x="307" y="735"/>
                  </a:cubicBezTo>
                  <a:cubicBezTo>
                    <a:pt x="130" y="741"/>
                    <a:pt x="0" y="907"/>
                    <a:pt x="39" y="1081"/>
                  </a:cubicBezTo>
                  <a:cubicBezTo>
                    <a:pt x="68" y="1217"/>
                    <a:pt x="107" y="1350"/>
                    <a:pt x="158" y="1478"/>
                  </a:cubicBezTo>
                  <a:cubicBezTo>
                    <a:pt x="682" y="2737"/>
                    <a:pt x="1616" y="2907"/>
                    <a:pt x="2805" y="2907"/>
                  </a:cubicBezTo>
                  <a:cubicBezTo>
                    <a:pt x="3011" y="2907"/>
                    <a:pt x="3225" y="2902"/>
                    <a:pt x="3445" y="2897"/>
                  </a:cubicBezTo>
                  <a:lnTo>
                    <a:pt x="3869" y="2889"/>
                  </a:lnTo>
                  <a:cubicBezTo>
                    <a:pt x="4468" y="2894"/>
                    <a:pt x="5869" y="3022"/>
                    <a:pt x="7502" y="3185"/>
                  </a:cubicBezTo>
                  <a:cubicBezTo>
                    <a:pt x="9797" y="3413"/>
                    <a:pt x="12508" y="3684"/>
                    <a:pt x="14302" y="3684"/>
                  </a:cubicBezTo>
                  <a:cubicBezTo>
                    <a:pt x="14928" y="3684"/>
                    <a:pt x="15442" y="3650"/>
                    <a:pt x="15788" y="3572"/>
                  </a:cubicBezTo>
                  <a:cubicBezTo>
                    <a:pt x="17311" y="3223"/>
                    <a:pt x="19916" y="2370"/>
                    <a:pt x="20248" y="573"/>
                  </a:cubicBezTo>
                  <a:cubicBezTo>
                    <a:pt x="20269" y="464"/>
                    <a:pt x="20271" y="353"/>
                    <a:pt x="20254" y="243"/>
                  </a:cubicBezTo>
                  <a:cubicBezTo>
                    <a:pt x="20232" y="96"/>
                    <a:pt x="20106" y="1"/>
                    <a:pt x="199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4"/>
            <p:cNvSpPr/>
            <p:nvPr/>
          </p:nvSpPr>
          <p:spPr>
            <a:xfrm>
              <a:off x="2526100" y="3075375"/>
              <a:ext cx="732575" cy="2019300"/>
            </a:xfrm>
            <a:custGeom>
              <a:avLst/>
              <a:gdLst/>
              <a:ahLst/>
              <a:cxnLst/>
              <a:rect l="l" t="t" r="r" b="b"/>
              <a:pathLst>
                <a:path w="29303" h="80772" extrusionOk="0">
                  <a:moveTo>
                    <a:pt x="1166" y="0"/>
                  </a:moveTo>
                  <a:cubicBezTo>
                    <a:pt x="1166" y="0"/>
                    <a:pt x="1076" y="13849"/>
                    <a:pt x="1007" y="19132"/>
                  </a:cubicBezTo>
                  <a:cubicBezTo>
                    <a:pt x="940" y="24415"/>
                    <a:pt x="2288" y="43816"/>
                    <a:pt x="2012" y="44535"/>
                  </a:cubicBezTo>
                  <a:cubicBezTo>
                    <a:pt x="1737" y="45252"/>
                    <a:pt x="1" y="57928"/>
                    <a:pt x="902" y="61056"/>
                  </a:cubicBezTo>
                  <a:cubicBezTo>
                    <a:pt x="1802" y="64184"/>
                    <a:pt x="3304" y="80772"/>
                    <a:pt x="3304" y="80772"/>
                  </a:cubicBezTo>
                  <a:lnTo>
                    <a:pt x="10439" y="80528"/>
                  </a:lnTo>
                  <a:cubicBezTo>
                    <a:pt x="10439" y="80528"/>
                    <a:pt x="11241" y="56390"/>
                    <a:pt x="12072" y="54665"/>
                  </a:cubicBezTo>
                  <a:cubicBezTo>
                    <a:pt x="12905" y="52941"/>
                    <a:pt x="13214" y="44513"/>
                    <a:pt x="13608" y="42081"/>
                  </a:cubicBezTo>
                  <a:cubicBezTo>
                    <a:pt x="14002" y="39648"/>
                    <a:pt x="15785" y="24348"/>
                    <a:pt x="15785" y="24348"/>
                  </a:cubicBezTo>
                  <a:cubicBezTo>
                    <a:pt x="15785" y="24348"/>
                    <a:pt x="18043" y="42732"/>
                    <a:pt x="17681" y="47448"/>
                  </a:cubicBezTo>
                  <a:cubicBezTo>
                    <a:pt x="17320" y="52163"/>
                    <a:pt x="15241" y="56618"/>
                    <a:pt x="15871" y="60750"/>
                  </a:cubicBezTo>
                  <a:cubicBezTo>
                    <a:pt x="16500" y="64881"/>
                    <a:pt x="16581" y="80726"/>
                    <a:pt x="16581" y="80726"/>
                  </a:cubicBezTo>
                  <a:lnTo>
                    <a:pt x="23688" y="78628"/>
                  </a:lnTo>
                  <a:cubicBezTo>
                    <a:pt x="23688" y="78628"/>
                    <a:pt x="25156" y="71326"/>
                    <a:pt x="25134" y="69756"/>
                  </a:cubicBezTo>
                  <a:cubicBezTo>
                    <a:pt x="25111" y="68186"/>
                    <a:pt x="24921" y="64762"/>
                    <a:pt x="25178" y="62760"/>
                  </a:cubicBezTo>
                  <a:cubicBezTo>
                    <a:pt x="25435" y="60758"/>
                    <a:pt x="29072" y="45288"/>
                    <a:pt x="29150" y="40719"/>
                  </a:cubicBezTo>
                  <a:cubicBezTo>
                    <a:pt x="29228" y="36150"/>
                    <a:pt x="29302" y="888"/>
                    <a:pt x="29302" y="887"/>
                  </a:cubicBezTo>
                  <a:lnTo>
                    <a:pt x="29302" y="887"/>
                  </a:lnTo>
                  <a:cubicBezTo>
                    <a:pt x="29302" y="887"/>
                    <a:pt x="23480" y="2458"/>
                    <a:pt x="15937" y="2458"/>
                  </a:cubicBezTo>
                  <a:cubicBezTo>
                    <a:pt x="11343" y="2458"/>
                    <a:pt x="6110" y="1876"/>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4"/>
            <p:cNvSpPr/>
            <p:nvPr/>
          </p:nvSpPr>
          <p:spPr>
            <a:xfrm>
              <a:off x="2518650" y="3068200"/>
              <a:ext cx="747150" cy="2033625"/>
            </a:xfrm>
            <a:custGeom>
              <a:avLst/>
              <a:gdLst/>
              <a:ahLst/>
              <a:cxnLst/>
              <a:rect l="l" t="t" r="r" b="b"/>
              <a:pathLst>
                <a:path w="29886" h="81345" extrusionOk="0">
                  <a:moveTo>
                    <a:pt x="1747" y="697"/>
                  </a:moveTo>
                  <a:cubicBezTo>
                    <a:pt x="6586" y="2462"/>
                    <a:pt x="11700" y="3016"/>
                    <a:pt x="16210" y="3016"/>
                  </a:cubicBezTo>
                  <a:cubicBezTo>
                    <a:pt x="22690" y="3016"/>
                    <a:pt x="27925" y="1873"/>
                    <a:pt x="29313" y="1539"/>
                  </a:cubicBezTo>
                  <a:lnTo>
                    <a:pt x="29313" y="1539"/>
                  </a:lnTo>
                  <a:cubicBezTo>
                    <a:pt x="29305" y="5306"/>
                    <a:pt x="29235" y="36737"/>
                    <a:pt x="29161" y="41001"/>
                  </a:cubicBezTo>
                  <a:cubicBezTo>
                    <a:pt x="29108" y="44166"/>
                    <a:pt x="27334" y="52597"/>
                    <a:pt x="26160" y="58176"/>
                  </a:cubicBezTo>
                  <a:cubicBezTo>
                    <a:pt x="25643" y="60626"/>
                    <a:pt x="25271" y="62396"/>
                    <a:pt x="25192" y="63011"/>
                  </a:cubicBezTo>
                  <a:cubicBezTo>
                    <a:pt x="24988" y="64598"/>
                    <a:pt x="25060" y="67022"/>
                    <a:pt x="25114" y="68793"/>
                  </a:cubicBezTo>
                  <a:cubicBezTo>
                    <a:pt x="25128" y="69276"/>
                    <a:pt x="25141" y="69705"/>
                    <a:pt x="25146" y="70047"/>
                  </a:cubicBezTo>
                  <a:cubicBezTo>
                    <a:pt x="25166" y="71437"/>
                    <a:pt x="23958" y="77587"/>
                    <a:pt x="23740" y="78690"/>
                  </a:cubicBezTo>
                  <a:lnTo>
                    <a:pt x="17161" y="80631"/>
                  </a:lnTo>
                  <a:cubicBezTo>
                    <a:pt x="17144" y="78143"/>
                    <a:pt x="17029" y="64792"/>
                    <a:pt x="16450" y="60994"/>
                  </a:cubicBezTo>
                  <a:cubicBezTo>
                    <a:pt x="16082" y="58580"/>
                    <a:pt x="16661" y="56048"/>
                    <a:pt x="17273" y="53366"/>
                  </a:cubicBezTo>
                  <a:cubicBezTo>
                    <a:pt x="17687" y="51552"/>
                    <a:pt x="18116" y="49677"/>
                    <a:pt x="18264" y="47756"/>
                  </a:cubicBezTo>
                  <a:cubicBezTo>
                    <a:pt x="18623" y="43066"/>
                    <a:pt x="16458" y="25351"/>
                    <a:pt x="16365" y="24600"/>
                  </a:cubicBezTo>
                  <a:cubicBezTo>
                    <a:pt x="16348" y="24456"/>
                    <a:pt x="16226" y="24349"/>
                    <a:pt x="16083" y="24349"/>
                  </a:cubicBezTo>
                  <a:lnTo>
                    <a:pt x="16082" y="24349"/>
                  </a:lnTo>
                  <a:cubicBezTo>
                    <a:pt x="15937" y="24349"/>
                    <a:pt x="15815" y="24458"/>
                    <a:pt x="15799" y="24601"/>
                  </a:cubicBezTo>
                  <a:cubicBezTo>
                    <a:pt x="15782" y="24754"/>
                    <a:pt x="14013" y="39924"/>
                    <a:pt x="13625" y="42321"/>
                  </a:cubicBezTo>
                  <a:cubicBezTo>
                    <a:pt x="13486" y="43180"/>
                    <a:pt x="13361" y="44734"/>
                    <a:pt x="13215" y="46532"/>
                  </a:cubicBezTo>
                  <a:cubicBezTo>
                    <a:pt x="12956" y="49749"/>
                    <a:pt x="12633" y="53752"/>
                    <a:pt x="12114" y="54828"/>
                  </a:cubicBezTo>
                  <a:cubicBezTo>
                    <a:pt x="11303" y="56508"/>
                    <a:pt x="10556" y="77760"/>
                    <a:pt x="10460" y="80539"/>
                  </a:cubicBezTo>
                  <a:lnTo>
                    <a:pt x="3862" y="80764"/>
                  </a:lnTo>
                  <a:cubicBezTo>
                    <a:pt x="3658" y="78536"/>
                    <a:pt x="2320" y="64201"/>
                    <a:pt x="1474" y="61264"/>
                  </a:cubicBezTo>
                  <a:cubicBezTo>
                    <a:pt x="606" y="58248"/>
                    <a:pt x="2276" y="45709"/>
                    <a:pt x="2576" y="44923"/>
                  </a:cubicBezTo>
                  <a:cubicBezTo>
                    <a:pt x="2719" y="44553"/>
                    <a:pt x="2576" y="41541"/>
                    <a:pt x="2192" y="34234"/>
                  </a:cubicBezTo>
                  <a:cubicBezTo>
                    <a:pt x="1895" y="28556"/>
                    <a:pt x="1556" y="22120"/>
                    <a:pt x="1591" y="19423"/>
                  </a:cubicBezTo>
                  <a:cubicBezTo>
                    <a:pt x="1652" y="14708"/>
                    <a:pt x="1731" y="3030"/>
                    <a:pt x="1747" y="697"/>
                  </a:cubicBezTo>
                  <a:close/>
                  <a:moveTo>
                    <a:pt x="1464" y="1"/>
                  </a:moveTo>
                  <a:cubicBezTo>
                    <a:pt x="1313" y="1"/>
                    <a:pt x="1179" y="122"/>
                    <a:pt x="1178" y="286"/>
                  </a:cubicBezTo>
                  <a:cubicBezTo>
                    <a:pt x="1178" y="424"/>
                    <a:pt x="1088" y="14193"/>
                    <a:pt x="1021" y="19415"/>
                  </a:cubicBezTo>
                  <a:cubicBezTo>
                    <a:pt x="985" y="22131"/>
                    <a:pt x="1324" y="28577"/>
                    <a:pt x="1623" y="34264"/>
                  </a:cubicBezTo>
                  <a:cubicBezTo>
                    <a:pt x="1880" y="39188"/>
                    <a:pt x="2149" y="44279"/>
                    <a:pt x="2044" y="44719"/>
                  </a:cubicBezTo>
                  <a:cubicBezTo>
                    <a:pt x="1734" y="45529"/>
                    <a:pt x="1" y="58213"/>
                    <a:pt x="925" y="61423"/>
                  </a:cubicBezTo>
                  <a:cubicBezTo>
                    <a:pt x="1809" y="64488"/>
                    <a:pt x="3303" y="80918"/>
                    <a:pt x="3318" y="81084"/>
                  </a:cubicBezTo>
                  <a:cubicBezTo>
                    <a:pt x="3332" y="81230"/>
                    <a:pt x="3455" y="81343"/>
                    <a:pt x="3602" y="81343"/>
                  </a:cubicBezTo>
                  <a:lnTo>
                    <a:pt x="3611" y="81344"/>
                  </a:lnTo>
                  <a:lnTo>
                    <a:pt x="10746" y="81101"/>
                  </a:lnTo>
                  <a:cubicBezTo>
                    <a:pt x="10896" y="81095"/>
                    <a:pt x="11017" y="80975"/>
                    <a:pt x="11021" y="80825"/>
                  </a:cubicBezTo>
                  <a:cubicBezTo>
                    <a:pt x="11244" y="74128"/>
                    <a:pt x="11966" y="56448"/>
                    <a:pt x="12627" y="55077"/>
                  </a:cubicBezTo>
                  <a:cubicBezTo>
                    <a:pt x="13193" y="53905"/>
                    <a:pt x="13507" y="50013"/>
                    <a:pt x="13784" y="46579"/>
                  </a:cubicBezTo>
                  <a:cubicBezTo>
                    <a:pt x="13928" y="44793"/>
                    <a:pt x="14052" y="43250"/>
                    <a:pt x="14188" y="42414"/>
                  </a:cubicBezTo>
                  <a:cubicBezTo>
                    <a:pt x="14483" y="40594"/>
                    <a:pt x="15564" y="31492"/>
                    <a:pt x="16084" y="27078"/>
                  </a:cubicBezTo>
                  <a:cubicBezTo>
                    <a:pt x="16677" y="32220"/>
                    <a:pt x="17971" y="44100"/>
                    <a:pt x="17694" y="47714"/>
                  </a:cubicBezTo>
                  <a:cubicBezTo>
                    <a:pt x="17549" y="49592"/>
                    <a:pt x="17126" y="51446"/>
                    <a:pt x="16717" y="53240"/>
                  </a:cubicBezTo>
                  <a:cubicBezTo>
                    <a:pt x="16092" y="55975"/>
                    <a:pt x="15501" y="58560"/>
                    <a:pt x="15886" y="61080"/>
                  </a:cubicBezTo>
                  <a:cubicBezTo>
                    <a:pt x="16505" y="65144"/>
                    <a:pt x="16592" y="80856"/>
                    <a:pt x="16593" y="81015"/>
                  </a:cubicBezTo>
                  <a:cubicBezTo>
                    <a:pt x="16594" y="81177"/>
                    <a:pt x="16725" y="81299"/>
                    <a:pt x="16877" y="81299"/>
                  </a:cubicBezTo>
                  <a:cubicBezTo>
                    <a:pt x="16904" y="81299"/>
                    <a:pt x="16931" y="81295"/>
                    <a:pt x="16959" y="81287"/>
                  </a:cubicBezTo>
                  <a:lnTo>
                    <a:pt x="24068" y="79188"/>
                  </a:lnTo>
                  <a:cubicBezTo>
                    <a:pt x="24169" y="79158"/>
                    <a:pt x="24246" y="79074"/>
                    <a:pt x="24267" y="78970"/>
                  </a:cubicBezTo>
                  <a:cubicBezTo>
                    <a:pt x="24327" y="78671"/>
                    <a:pt x="25740" y="71621"/>
                    <a:pt x="25717" y="70039"/>
                  </a:cubicBezTo>
                  <a:cubicBezTo>
                    <a:pt x="25713" y="69695"/>
                    <a:pt x="25700" y="69263"/>
                    <a:pt x="25686" y="68776"/>
                  </a:cubicBezTo>
                  <a:cubicBezTo>
                    <a:pt x="25632" y="67025"/>
                    <a:pt x="25561" y="64626"/>
                    <a:pt x="25759" y="63084"/>
                  </a:cubicBezTo>
                  <a:cubicBezTo>
                    <a:pt x="25836" y="62491"/>
                    <a:pt x="26225" y="60639"/>
                    <a:pt x="26718" y="58294"/>
                  </a:cubicBezTo>
                  <a:cubicBezTo>
                    <a:pt x="27898" y="52695"/>
                    <a:pt x="29678" y="44232"/>
                    <a:pt x="29733" y="41011"/>
                  </a:cubicBezTo>
                  <a:cubicBezTo>
                    <a:pt x="29811" y="36492"/>
                    <a:pt x="29885" y="1529"/>
                    <a:pt x="29885" y="1175"/>
                  </a:cubicBezTo>
                  <a:cubicBezTo>
                    <a:pt x="29885" y="1086"/>
                    <a:pt x="29844" y="1002"/>
                    <a:pt x="29774" y="948"/>
                  </a:cubicBezTo>
                  <a:cubicBezTo>
                    <a:pt x="29724" y="909"/>
                    <a:pt x="29663" y="889"/>
                    <a:pt x="29601" y="889"/>
                  </a:cubicBezTo>
                  <a:cubicBezTo>
                    <a:pt x="29575" y="889"/>
                    <a:pt x="29550" y="892"/>
                    <a:pt x="29525" y="899"/>
                  </a:cubicBezTo>
                  <a:cubicBezTo>
                    <a:pt x="29433" y="925"/>
                    <a:pt x="23650" y="2448"/>
                    <a:pt x="16214" y="2448"/>
                  </a:cubicBezTo>
                  <a:cubicBezTo>
                    <a:pt x="11643" y="2448"/>
                    <a:pt x="6448" y="1872"/>
                    <a:pt x="1565" y="20"/>
                  </a:cubicBezTo>
                  <a:cubicBezTo>
                    <a:pt x="1531" y="7"/>
                    <a:pt x="1497" y="1"/>
                    <a:pt x="1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4"/>
            <p:cNvSpPr/>
            <p:nvPr/>
          </p:nvSpPr>
          <p:spPr>
            <a:xfrm>
              <a:off x="2554425" y="3075375"/>
              <a:ext cx="706175" cy="217325"/>
            </a:xfrm>
            <a:custGeom>
              <a:avLst/>
              <a:gdLst/>
              <a:ahLst/>
              <a:cxnLst/>
              <a:rect l="l" t="t" r="r" b="b"/>
              <a:pathLst>
                <a:path w="28247" h="8693" extrusionOk="0">
                  <a:moveTo>
                    <a:pt x="33" y="0"/>
                  </a:moveTo>
                  <a:cubicBezTo>
                    <a:pt x="33" y="0"/>
                    <a:pt x="20" y="1942"/>
                    <a:pt x="0" y="4649"/>
                  </a:cubicBezTo>
                  <a:cubicBezTo>
                    <a:pt x="1419" y="5975"/>
                    <a:pt x="4490" y="7633"/>
                    <a:pt x="11144" y="8409"/>
                  </a:cubicBezTo>
                  <a:cubicBezTo>
                    <a:pt x="12845" y="8608"/>
                    <a:pt x="14454" y="8693"/>
                    <a:pt x="15961" y="8693"/>
                  </a:cubicBezTo>
                  <a:cubicBezTo>
                    <a:pt x="21613" y="8693"/>
                    <a:pt x="25842" y="7495"/>
                    <a:pt x="28247" y="6583"/>
                  </a:cubicBezTo>
                  <a:cubicBezTo>
                    <a:pt x="28211" y="3887"/>
                    <a:pt x="28183" y="1924"/>
                    <a:pt x="28174" y="1199"/>
                  </a:cubicBezTo>
                  <a:cubicBezTo>
                    <a:pt x="27840" y="1184"/>
                    <a:pt x="27472" y="1167"/>
                    <a:pt x="27072" y="1148"/>
                  </a:cubicBezTo>
                  <a:cubicBezTo>
                    <a:pt x="25046" y="1595"/>
                    <a:pt x="20400" y="2459"/>
                    <a:pt x="14805" y="2459"/>
                  </a:cubicBezTo>
                  <a:cubicBezTo>
                    <a:pt x="10211" y="2459"/>
                    <a:pt x="4978" y="1876"/>
                    <a:pt x="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4"/>
            <p:cNvSpPr/>
            <p:nvPr/>
          </p:nvSpPr>
          <p:spPr>
            <a:xfrm>
              <a:off x="2547275" y="3068225"/>
              <a:ext cx="720500" cy="231550"/>
            </a:xfrm>
            <a:custGeom>
              <a:avLst/>
              <a:gdLst/>
              <a:ahLst/>
              <a:cxnLst/>
              <a:rect l="l" t="t" r="r" b="b"/>
              <a:pathLst>
                <a:path w="28820" h="9262" extrusionOk="0">
                  <a:moveTo>
                    <a:pt x="602" y="696"/>
                  </a:moveTo>
                  <a:cubicBezTo>
                    <a:pt x="5463" y="2470"/>
                    <a:pt x="10586" y="3024"/>
                    <a:pt x="15094" y="3024"/>
                  </a:cubicBezTo>
                  <a:cubicBezTo>
                    <a:pt x="20722" y="3024"/>
                    <a:pt x="25389" y="2159"/>
                    <a:pt x="27383" y="1722"/>
                  </a:cubicBezTo>
                  <a:lnTo>
                    <a:pt x="28177" y="1758"/>
                  </a:lnTo>
                  <a:lnTo>
                    <a:pt x="28244" y="6672"/>
                  </a:lnTo>
                  <a:cubicBezTo>
                    <a:pt x="25941" y="7525"/>
                    <a:pt x="21776" y="8691"/>
                    <a:pt x="16220" y="8691"/>
                  </a:cubicBezTo>
                  <a:cubicBezTo>
                    <a:pt x="14732" y="8691"/>
                    <a:pt x="13143" y="8607"/>
                    <a:pt x="11463" y="8411"/>
                  </a:cubicBezTo>
                  <a:cubicBezTo>
                    <a:pt x="4962" y="7654"/>
                    <a:pt x="1956" y="6052"/>
                    <a:pt x="573" y="4810"/>
                  </a:cubicBezTo>
                  <a:lnTo>
                    <a:pt x="602" y="696"/>
                  </a:lnTo>
                  <a:close/>
                  <a:moveTo>
                    <a:pt x="319" y="1"/>
                  </a:moveTo>
                  <a:cubicBezTo>
                    <a:pt x="168" y="1"/>
                    <a:pt x="34" y="122"/>
                    <a:pt x="33" y="285"/>
                  </a:cubicBezTo>
                  <a:lnTo>
                    <a:pt x="2" y="4933"/>
                  </a:lnTo>
                  <a:cubicBezTo>
                    <a:pt x="1" y="5012"/>
                    <a:pt x="33" y="5089"/>
                    <a:pt x="92" y="5143"/>
                  </a:cubicBezTo>
                  <a:cubicBezTo>
                    <a:pt x="1495" y="6455"/>
                    <a:pt x="4595" y="8185"/>
                    <a:pt x="11397" y="8979"/>
                  </a:cubicBezTo>
                  <a:cubicBezTo>
                    <a:pt x="12997" y="9166"/>
                    <a:pt x="14607" y="9260"/>
                    <a:pt x="16220" y="9262"/>
                  </a:cubicBezTo>
                  <a:cubicBezTo>
                    <a:pt x="22021" y="9262"/>
                    <a:pt x="26333" y="8009"/>
                    <a:pt x="28634" y="7135"/>
                  </a:cubicBezTo>
                  <a:cubicBezTo>
                    <a:pt x="28746" y="7093"/>
                    <a:pt x="28820" y="6984"/>
                    <a:pt x="28818" y="6864"/>
                  </a:cubicBezTo>
                  <a:lnTo>
                    <a:pt x="28745" y="1482"/>
                  </a:lnTo>
                  <a:cubicBezTo>
                    <a:pt x="28742" y="1331"/>
                    <a:pt x="28623" y="1207"/>
                    <a:pt x="28472" y="1200"/>
                  </a:cubicBezTo>
                  <a:lnTo>
                    <a:pt x="27371" y="1150"/>
                  </a:lnTo>
                  <a:cubicBezTo>
                    <a:pt x="27365" y="1150"/>
                    <a:pt x="27359" y="1150"/>
                    <a:pt x="27352" y="1150"/>
                  </a:cubicBezTo>
                  <a:cubicBezTo>
                    <a:pt x="27334" y="1150"/>
                    <a:pt x="27315" y="1152"/>
                    <a:pt x="27298" y="1156"/>
                  </a:cubicBezTo>
                  <a:cubicBezTo>
                    <a:pt x="25343" y="1586"/>
                    <a:pt x="20695" y="2455"/>
                    <a:pt x="15088" y="2455"/>
                  </a:cubicBezTo>
                  <a:cubicBezTo>
                    <a:pt x="10522" y="2455"/>
                    <a:pt x="5320" y="1878"/>
                    <a:pt x="420" y="20"/>
                  </a:cubicBezTo>
                  <a:cubicBezTo>
                    <a:pt x="386" y="7"/>
                    <a:pt x="352" y="1"/>
                    <a:pt x="3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4"/>
            <p:cNvSpPr/>
            <p:nvPr/>
          </p:nvSpPr>
          <p:spPr>
            <a:xfrm>
              <a:off x="3225825" y="2233750"/>
              <a:ext cx="203925" cy="817525"/>
            </a:xfrm>
            <a:custGeom>
              <a:avLst/>
              <a:gdLst/>
              <a:ahLst/>
              <a:cxnLst/>
              <a:rect l="l" t="t" r="r" b="b"/>
              <a:pathLst>
                <a:path w="8157" h="32701" extrusionOk="0">
                  <a:moveTo>
                    <a:pt x="1682" y="1"/>
                  </a:moveTo>
                  <a:lnTo>
                    <a:pt x="1682" y="1"/>
                  </a:lnTo>
                  <a:cubicBezTo>
                    <a:pt x="1256" y="150"/>
                    <a:pt x="1751" y="4854"/>
                    <a:pt x="1783" y="7137"/>
                  </a:cubicBezTo>
                  <a:cubicBezTo>
                    <a:pt x="1816" y="9421"/>
                    <a:pt x="607" y="14862"/>
                    <a:pt x="376" y="18720"/>
                  </a:cubicBezTo>
                  <a:cubicBezTo>
                    <a:pt x="145" y="22577"/>
                    <a:pt x="0" y="32573"/>
                    <a:pt x="1572" y="32693"/>
                  </a:cubicBezTo>
                  <a:cubicBezTo>
                    <a:pt x="1633" y="32698"/>
                    <a:pt x="1696" y="32700"/>
                    <a:pt x="1762" y="32700"/>
                  </a:cubicBezTo>
                  <a:cubicBezTo>
                    <a:pt x="3413" y="32700"/>
                    <a:pt x="6719" y="31281"/>
                    <a:pt x="7386" y="29899"/>
                  </a:cubicBezTo>
                  <a:cubicBezTo>
                    <a:pt x="8080" y="28462"/>
                    <a:pt x="6656" y="18631"/>
                    <a:pt x="6644" y="17775"/>
                  </a:cubicBezTo>
                  <a:cubicBezTo>
                    <a:pt x="6632" y="16919"/>
                    <a:pt x="8157" y="3621"/>
                    <a:pt x="7287" y="2634"/>
                  </a:cubicBezTo>
                  <a:cubicBezTo>
                    <a:pt x="6416" y="1647"/>
                    <a:pt x="1682" y="1"/>
                    <a:pt x="168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4"/>
            <p:cNvSpPr/>
            <p:nvPr/>
          </p:nvSpPr>
          <p:spPr>
            <a:xfrm>
              <a:off x="3207625" y="2226625"/>
              <a:ext cx="222250" cy="831750"/>
            </a:xfrm>
            <a:custGeom>
              <a:avLst/>
              <a:gdLst/>
              <a:ahLst/>
              <a:cxnLst/>
              <a:rect l="l" t="t" r="r" b="b"/>
              <a:pathLst>
                <a:path w="8890" h="33270" extrusionOk="0">
                  <a:moveTo>
                    <a:pt x="2559" y="640"/>
                  </a:moveTo>
                  <a:cubicBezTo>
                    <a:pt x="4004" y="1156"/>
                    <a:pt x="7166" y="2387"/>
                    <a:pt x="7800" y="3107"/>
                  </a:cubicBezTo>
                  <a:cubicBezTo>
                    <a:pt x="8380" y="3813"/>
                    <a:pt x="7584" y="12433"/>
                    <a:pt x="7284" y="15680"/>
                  </a:cubicBezTo>
                  <a:cubicBezTo>
                    <a:pt x="7152" y="17104"/>
                    <a:pt x="7083" y="17857"/>
                    <a:pt x="7087" y="18064"/>
                  </a:cubicBezTo>
                  <a:cubicBezTo>
                    <a:pt x="7090" y="18285"/>
                    <a:pt x="7172" y="18987"/>
                    <a:pt x="7295" y="20048"/>
                  </a:cubicBezTo>
                  <a:cubicBezTo>
                    <a:pt x="7637" y="22968"/>
                    <a:pt x="8346" y="29045"/>
                    <a:pt x="7856" y="30059"/>
                  </a:cubicBezTo>
                  <a:cubicBezTo>
                    <a:pt x="7266" y="31282"/>
                    <a:pt x="4112" y="32699"/>
                    <a:pt x="2510" y="32699"/>
                  </a:cubicBezTo>
                  <a:cubicBezTo>
                    <a:pt x="2444" y="32699"/>
                    <a:pt x="2382" y="32697"/>
                    <a:pt x="2322" y="32692"/>
                  </a:cubicBezTo>
                  <a:cubicBezTo>
                    <a:pt x="1339" y="32618"/>
                    <a:pt x="1014" y="25282"/>
                    <a:pt x="1389" y="19021"/>
                  </a:cubicBezTo>
                  <a:cubicBezTo>
                    <a:pt x="1502" y="17134"/>
                    <a:pt x="1859" y="14809"/>
                    <a:pt x="2174" y="12758"/>
                  </a:cubicBezTo>
                  <a:cubicBezTo>
                    <a:pt x="2516" y="10527"/>
                    <a:pt x="2813" y="8600"/>
                    <a:pt x="2796" y="7417"/>
                  </a:cubicBezTo>
                  <a:cubicBezTo>
                    <a:pt x="2786" y="6661"/>
                    <a:pt x="2726" y="5667"/>
                    <a:pt x="2663" y="4616"/>
                  </a:cubicBezTo>
                  <a:cubicBezTo>
                    <a:pt x="2577" y="3174"/>
                    <a:pt x="2462" y="1253"/>
                    <a:pt x="2559" y="640"/>
                  </a:cubicBezTo>
                  <a:close/>
                  <a:moveTo>
                    <a:pt x="2410" y="1"/>
                  </a:moveTo>
                  <a:cubicBezTo>
                    <a:pt x="2378" y="1"/>
                    <a:pt x="2347" y="6"/>
                    <a:pt x="2316" y="16"/>
                  </a:cubicBezTo>
                  <a:cubicBezTo>
                    <a:pt x="1899" y="162"/>
                    <a:pt x="1866" y="854"/>
                    <a:pt x="2094" y="4651"/>
                  </a:cubicBezTo>
                  <a:cubicBezTo>
                    <a:pt x="2155" y="5695"/>
                    <a:pt x="2214" y="6682"/>
                    <a:pt x="2225" y="7426"/>
                  </a:cubicBezTo>
                  <a:cubicBezTo>
                    <a:pt x="2241" y="8560"/>
                    <a:pt x="1935" y="10557"/>
                    <a:pt x="1610" y="12671"/>
                  </a:cubicBezTo>
                  <a:cubicBezTo>
                    <a:pt x="1292" y="14735"/>
                    <a:pt x="934" y="17073"/>
                    <a:pt x="818" y="18988"/>
                  </a:cubicBezTo>
                  <a:cubicBezTo>
                    <a:pt x="811" y="19129"/>
                    <a:pt x="1" y="33089"/>
                    <a:pt x="2278" y="33263"/>
                  </a:cubicBezTo>
                  <a:cubicBezTo>
                    <a:pt x="2339" y="33267"/>
                    <a:pt x="2403" y="33270"/>
                    <a:pt x="2471" y="33270"/>
                  </a:cubicBezTo>
                  <a:cubicBezTo>
                    <a:pt x="4137" y="33270"/>
                    <a:pt x="7627" y="31851"/>
                    <a:pt x="8371" y="30309"/>
                  </a:cubicBezTo>
                  <a:cubicBezTo>
                    <a:pt x="8889" y="29235"/>
                    <a:pt x="8380" y="24416"/>
                    <a:pt x="7863" y="19982"/>
                  </a:cubicBezTo>
                  <a:cubicBezTo>
                    <a:pt x="7749" y="19014"/>
                    <a:pt x="7660" y="18250"/>
                    <a:pt x="7657" y="18056"/>
                  </a:cubicBezTo>
                  <a:cubicBezTo>
                    <a:pt x="7654" y="17870"/>
                    <a:pt x="7742" y="16927"/>
                    <a:pt x="7852" y="15733"/>
                  </a:cubicBezTo>
                  <a:cubicBezTo>
                    <a:pt x="8546" y="8228"/>
                    <a:pt x="8850" y="3436"/>
                    <a:pt x="8229" y="2731"/>
                  </a:cubicBezTo>
                  <a:cubicBezTo>
                    <a:pt x="7335" y="1716"/>
                    <a:pt x="2996" y="188"/>
                    <a:pt x="2503" y="16"/>
                  </a:cubicBezTo>
                  <a:cubicBezTo>
                    <a:pt x="2473" y="6"/>
                    <a:pt x="2441" y="1"/>
                    <a:pt x="24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4"/>
            <p:cNvSpPr/>
            <p:nvPr/>
          </p:nvSpPr>
          <p:spPr>
            <a:xfrm>
              <a:off x="3206350" y="2904475"/>
              <a:ext cx="323500" cy="264925"/>
            </a:xfrm>
            <a:custGeom>
              <a:avLst/>
              <a:gdLst/>
              <a:ahLst/>
              <a:cxnLst/>
              <a:rect l="l" t="t" r="r" b="b"/>
              <a:pathLst>
                <a:path w="12940" h="10597" extrusionOk="0">
                  <a:moveTo>
                    <a:pt x="6539" y="0"/>
                  </a:moveTo>
                  <a:cubicBezTo>
                    <a:pt x="6505" y="0"/>
                    <a:pt x="6470" y="1"/>
                    <a:pt x="6435" y="1"/>
                  </a:cubicBezTo>
                  <a:cubicBezTo>
                    <a:pt x="3241" y="46"/>
                    <a:pt x="268" y="2305"/>
                    <a:pt x="133" y="6060"/>
                  </a:cubicBezTo>
                  <a:cubicBezTo>
                    <a:pt x="0" y="9741"/>
                    <a:pt x="2539" y="10596"/>
                    <a:pt x="4940" y="10596"/>
                  </a:cubicBezTo>
                  <a:cubicBezTo>
                    <a:pt x="4987" y="10596"/>
                    <a:pt x="5035" y="10596"/>
                    <a:pt x="5082" y="10595"/>
                  </a:cubicBezTo>
                  <a:cubicBezTo>
                    <a:pt x="7524" y="10561"/>
                    <a:pt x="12940" y="8267"/>
                    <a:pt x="11160" y="1981"/>
                  </a:cubicBezTo>
                  <a:cubicBezTo>
                    <a:pt x="11160" y="1981"/>
                    <a:pt x="9662" y="0"/>
                    <a:pt x="653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4"/>
            <p:cNvSpPr/>
            <p:nvPr/>
          </p:nvSpPr>
          <p:spPr>
            <a:xfrm>
              <a:off x="3201175" y="2897325"/>
              <a:ext cx="308200" cy="279200"/>
            </a:xfrm>
            <a:custGeom>
              <a:avLst/>
              <a:gdLst/>
              <a:ahLst/>
              <a:cxnLst/>
              <a:rect l="l" t="t" r="r" b="b"/>
              <a:pathLst>
                <a:path w="12328" h="11168" extrusionOk="0">
                  <a:moveTo>
                    <a:pt x="6712" y="572"/>
                  </a:moveTo>
                  <a:cubicBezTo>
                    <a:pt x="6723" y="572"/>
                    <a:pt x="6734" y="572"/>
                    <a:pt x="6745" y="572"/>
                  </a:cubicBezTo>
                  <a:cubicBezTo>
                    <a:pt x="9441" y="572"/>
                    <a:pt x="10882" y="2134"/>
                    <a:pt x="11108" y="2402"/>
                  </a:cubicBezTo>
                  <a:cubicBezTo>
                    <a:pt x="11723" y="4617"/>
                    <a:pt x="11473" y="6494"/>
                    <a:pt x="10366" y="7980"/>
                  </a:cubicBezTo>
                  <a:cubicBezTo>
                    <a:pt x="8960" y="9866"/>
                    <a:pt x="6557" y="10578"/>
                    <a:pt x="5285" y="10596"/>
                  </a:cubicBezTo>
                  <a:cubicBezTo>
                    <a:pt x="5255" y="10596"/>
                    <a:pt x="5225" y="10596"/>
                    <a:pt x="5195" y="10596"/>
                  </a:cubicBezTo>
                  <a:cubicBezTo>
                    <a:pt x="3566" y="10596"/>
                    <a:pt x="2345" y="10215"/>
                    <a:pt x="1585" y="9438"/>
                  </a:cubicBezTo>
                  <a:cubicBezTo>
                    <a:pt x="900" y="8738"/>
                    <a:pt x="576" y="7700"/>
                    <a:pt x="625" y="6356"/>
                  </a:cubicBezTo>
                  <a:cubicBezTo>
                    <a:pt x="760" y="2613"/>
                    <a:pt x="3756" y="613"/>
                    <a:pt x="6646" y="572"/>
                  </a:cubicBezTo>
                  <a:cubicBezTo>
                    <a:pt x="6668" y="572"/>
                    <a:pt x="6690" y="572"/>
                    <a:pt x="6712" y="572"/>
                  </a:cubicBezTo>
                  <a:close/>
                  <a:moveTo>
                    <a:pt x="6748" y="0"/>
                  </a:moveTo>
                  <a:cubicBezTo>
                    <a:pt x="6712" y="0"/>
                    <a:pt x="6675" y="0"/>
                    <a:pt x="6638" y="1"/>
                  </a:cubicBezTo>
                  <a:cubicBezTo>
                    <a:pt x="3478" y="46"/>
                    <a:pt x="202" y="2235"/>
                    <a:pt x="54" y="6335"/>
                  </a:cubicBezTo>
                  <a:cubicBezTo>
                    <a:pt x="0" y="7843"/>
                    <a:pt x="378" y="9021"/>
                    <a:pt x="1177" y="9837"/>
                  </a:cubicBezTo>
                  <a:cubicBezTo>
                    <a:pt x="2042" y="10721"/>
                    <a:pt x="3375" y="11167"/>
                    <a:pt x="5141" y="11167"/>
                  </a:cubicBezTo>
                  <a:lnTo>
                    <a:pt x="5292" y="11167"/>
                  </a:lnTo>
                  <a:cubicBezTo>
                    <a:pt x="6678" y="11148"/>
                    <a:pt x="9295" y="10374"/>
                    <a:pt x="10824" y="8321"/>
                  </a:cubicBezTo>
                  <a:cubicBezTo>
                    <a:pt x="12052" y="6673"/>
                    <a:pt x="12327" y="4611"/>
                    <a:pt x="11642" y="2190"/>
                  </a:cubicBezTo>
                  <a:cubicBezTo>
                    <a:pt x="11632" y="2155"/>
                    <a:pt x="11616" y="2123"/>
                    <a:pt x="11595" y="2095"/>
                  </a:cubicBezTo>
                  <a:cubicBezTo>
                    <a:pt x="11529" y="2008"/>
                    <a:pt x="9973" y="0"/>
                    <a:pt x="67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4"/>
            <p:cNvSpPr/>
            <p:nvPr/>
          </p:nvSpPr>
          <p:spPr>
            <a:xfrm>
              <a:off x="3254750" y="2980125"/>
              <a:ext cx="373900" cy="166475"/>
            </a:xfrm>
            <a:custGeom>
              <a:avLst/>
              <a:gdLst/>
              <a:ahLst/>
              <a:cxnLst/>
              <a:rect l="l" t="t" r="r" b="b"/>
              <a:pathLst>
                <a:path w="14956" h="6659" extrusionOk="0">
                  <a:moveTo>
                    <a:pt x="7088" y="0"/>
                  </a:moveTo>
                  <a:cubicBezTo>
                    <a:pt x="6208" y="0"/>
                    <a:pt x="5308" y="93"/>
                    <a:pt x="4520" y="354"/>
                  </a:cubicBezTo>
                  <a:cubicBezTo>
                    <a:pt x="1821" y="1250"/>
                    <a:pt x="405" y="2125"/>
                    <a:pt x="156" y="4698"/>
                  </a:cubicBezTo>
                  <a:cubicBezTo>
                    <a:pt x="1" y="6300"/>
                    <a:pt x="1708" y="6659"/>
                    <a:pt x="3604" y="6659"/>
                  </a:cubicBezTo>
                  <a:cubicBezTo>
                    <a:pt x="4754" y="6659"/>
                    <a:pt x="5974" y="6526"/>
                    <a:pt x="6890" y="6459"/>
                  </a:cubicBezTo>
                  <a:cubicBezTo>
                    <a:pt x="9314" y="6282"/>
                    <a:pt x="14956" y="1349"/>
                    <a:pt x="14956" y="1349"/>
                  </a:cubicBezTo>
                  <a:lnTo>
                    <a:pt x="11232" y="544"/>
                  </a:lnTo>
                  <a:cubicBezTo>
                    <a:pt x="11232" y="544"/>
                    <a:pt x="9220" y="0"/>
                    <a:pt x="70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4"/>
            <p:cNvSpPr/>
            <p:nvPr/>
          </p:nvSpPr>
          <p:spPr>
            <a:xfrm>
              <a:off x="3250175" y="2972950"/>
              <a:ext cx="387575" cy="180775"/>
            </a:xfrm>
            <a:custGeom>
              <a:avLst/>
              <a:gdLst/>
              <a:ahLst/>
              <a:cxnLst/>
              <a:rect l="l" t="t" r="r" b="b"/>
              <a:pathLst>
                <a:path w="15503" h="7231" extrusionOk="0">
                  <a:moveTo>
                    <a:pt x="7261" y="574"/>
                  </a:moveTo>
                  <a:cubicBezTo>
                    <a:pt x="9333" y="574"/>
                    <a:pt x="11313" y="1100"/>
                    <a:pt x="11342" y="1107"/>
                  </a:cubicBezTo>
                  <a:cubicBezTo>
                    <a:pt x="11347" y="1109"/>
                    <a:pt x="11351" y="1110"/>
                    <a:pt x="11356" y="1111"/>
                  </a:cubicBezTo>
                  <a:lnTo>
                    <a:pt x="14515" y="1793"/>
                  </a:lnTo>
                  <a:cubicBezTo>
                    <a:pt x="13155" y="2936"/>
                    <a:pt x="8976" y="6321"/>
                    <a:pt x="7054" y="6462"/>
                  </a:cubicBezTo>
                  <a:cubicBezTo>
                    <a:pt x="6833" y="6478"/>
                    <a:pt x="6595" y="6497"/>
                    <a:pt x="6345" y="6518"/>
                  </a:cubicBezTo>
                  <a:cubicBezTo>
                    <a:pt x="5589" y="6582"/>
                    <a:pt x="4671" y="6659"/>
                    <a:pt x="3793" y="6659"/>
                  </a:cubicBezTo>
                  <a:cubicBezTo>
                    <a:pt x="2581" y="6659"/>
                    <a:pt x="1446" y="6512"/>
                    <a:pt x="923" y="5981"/>
                  </a:cubicBezTo>
                  <a:cubicBezTo>
                    <a:pt x="682" y="5738"/>
                    <a:pt x="584" y="5420"/>
                    <a:pt x="624" y="5012"/>
                  </a:cubicBezTo>
                  <a:cubicBezTo>
                    <a:pt x="856" y="2610"/>
                    <a:pt x="2098" y="1806"/>
                    <a:pt x="4793" y="912"/>
                  </a:cubicBezTo>
                  <a:cubicBezTo>
                    <a:pt x="5546" y="663"/>
                    <a:pt x="6411" y="575"/>
                    <a:pt x="7262" y="575"/>
                  </a:cubicBezTo>
                  <a:lnTo>
                    <a:pt x="7261" y="574"/>
                  </a:lnTo>
                  <a:close/>
                  <a:moveTo>
                    <a:pt x="7283" y="0"/>
                  </a:moveTo>
                  <a:cubicBezTo>
                    <a:pt x="6375" y="0"/>
                    <a:pt x="5440" y="97"/>
                    <a:pt x="4614" y="370"/>
                  </a:cubicBezTo>
                  <a:cubicBezTo>
                    <a:pt x="1795" y="1304"/>
                    <a:pt x="315" y="2271"/>
                    <a:pt x="56" y="4958"/>
                  </a:cubicBezTo>
                  <a:cubicBezTo>
                    <a:pt x="0" y="5536"/>
                    <a:pt x="155" y="6015"/>
                    <a:pt x="517" y="6382"/>
                  </a:cubicBezTo>
                  <a:cubicBezTo>
                    <a:pt x="1176" y="7051"/>
                    <a:pt x="2449" y="7230"/>
                    <a:pt x="3801" y="7230"/>
                  </a:cubicBezTo>
                  <a:cubicBezTo>
                    <a:pt x="4680" y="7230"/>
                    <a:pt x="5595" y="7153"/>
                    <a:pt x="6391" y="7088"/>
                  </a:cubicBezTo>
                  <a:cubicBezTo>
                    <a:pt x="6640" y="7067"/>
                    <a:pt x="6876" y="7047"/>
                    <a:pt x="7095" y="7031"/>
                  </a:cubicBezTo>
                  <a:cubicBezTo>
                    <a:pt x="9585" y="6850"/>
                    <a:pt x="15094" y="2054"/>
                    <a:pt x="15327" y="1851"/>
                  </a:cubicBezTo>
                  <a:cubicBezTo>
                    <a:pt x="15503" y="1696"/>
                    <a:pt x="15428" y="1406"/>
                    <a:pt x="15199" y="1357"/>
                  </a:cubicBezTo>
                  <a:lnTo>
                    <a:pt x="11484" y="554"/>
                  </a:lnTo>
                  <a:cubicBezTo>
                    <a:pt x="11308" y="507"/>
                    <a:pt x="9365" y="0"/>
                    <a:pt x="7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4"/>
            <p:cNvSpPr/>
            <p:nvPr/>
          </p:nvSpPr>
          <p:spPr>
            <a:xfrm>
              <a:off x="3453725" y="2898900"/>
              <a:ext cx="416450" cy="188275"/>
            </a:xfrm>
            <a:custGeom>
              <a:avLst/>
              <a:gdLst/>
              <a:ahLst/>
              <a:cxnLst/>
              <a:rect l="l" t="t" r="r" b="b"/>
              <a:pathLst>
                <a:path w="16658" h="7531" extrusionOk="0">
                  <a:moveTo>
                    <a:pt x="15850" y="0"/>
                  </a:moveTo>
                  <a:cubicBezTo>
                    <a:pt x="15474" y="0"/>
                    <a:pt x="14892" y="339"/>
                    <a:pt x="13938" y="788"/>
                  </a:cubicBezTo>
                  <a:cubicBezTo>
                    <a:pt x="12672" y="1385"/>
                    <a:pt x="10195" y="2751"/>
                    <a:pt x="9306" y="3246"/>
                  </a:cubicBezTo>
                  <a:lnTo>
                    <a:pt x="9306" y="3246"/>
                  </a:lnTo>
                  <a:cubicBezTo>
                    <a:pt x="9499" y="3116"/>
                    <a:pt x="9772" y="2901"/>
                    <a:pt x="10108" y="2555"/>
                  </a:cubicBezTo>
                  <a:cubicBezTo>
                    <a:pt x="10812" y="1831"/>
                    <a:pt x="11369" y="824"/>
                    <a:pt x="10792" y="404"/>
                  </a:cubicBezTo>
                  <a:cubicBezTo>
                    <a:pt x="10756" y="378"/>
                    <a:pt x="10714" y="365"/>
                    <a:pt x="10667" y="365"/>
                  </a:cubicBezTo>
                  <a:cubicBezTo>
                    <a:pt x="9975" y="365"/>
                    <a:pt x="8146" y="3028"/>
                    <a:pt x="7313" y="3028"/>
                  </a:cubicBezTo>
                  <a:cubicBezTo>
                    <a:pt x="7295" y="3028"/>
                    <a:pt x="7277" y="3026"/>
                    <a:pt x="7260" y="3024"/>
                  </a:cubicBezTo>
                  <a:cubicBezTo>
                    <a:pt x="6402" y="2893"/>
                    <a:pt x="6098" y="1612"/>
                    <a:pt x="5372" y="766"/>
                  </a:cubicBezTo>
                  <a:cubicBezTo>
                    <a:pt x="5134" y="488"/>
                    <a:pt x="4913" y="394"/>
                    <a:pt x="4725" y="394"/>
                  </a:cubicBezTo>
                  <a:cubicBezTo>
                    <a:pt x="4339" y="394"/>
                    <a:pt x="4087" y="784"/>
                    <a:pt x="4087" y="784"/>
                  </a:cubicBezTo>
                  <a:cubicBezTo>
                    <a:pt x="4087" y="784"/>
                    <a:pt x="5115" y="2768"/>
                    <a:pt x="4549" y="3204"/>
                  </a:cubicBezTo>
                  <a:cubicBezTo>
                    <a:pt x="4457" y="3276"/>
                    <a:pt x="4360" y="3309"/>
                    <a:pt x="4259" y="3309"/>
                  </a:cubicBezTo>
                  <a:cubicBezTo>
                    <a:pt x="3742" y="3309"/>
                    <a:pt x="3113" y="2443"/>
                    <a:pt x="2383" y="1379"/>
                  </a:cubicBezTo>
                  <a:cubicBezTo>
                    <a:pt x="2045" y="888"/>
                    <a:pt x="1712" y="737"/>
                    <a:pt x="1431" y="737"/>
                  </a:cubicBezTo>
                  <a:cubicBezTo>
                    <a:pt x="984" y="737"/>
                    <a:pt x="666" y="1118"/>
                    <a:pt x="666" y="1118"/>
                  </a:cubicBezTo>
                  <a:lnTo>
                    <a:pt x="1838" y="3243"/>
                  </a:lnTo>
                  <a:cubicBezTo>
                    <a:pt x="1838" y="3243"/>
                    <a:pt x="1" y="4553"/>
                    <a:pt x="593" y="6115"/>
                  </a:cubicBezTo>
                  <a:lnTo>
                    <a:pt x="1470" y="7531"/>
                  </a:lnTo>
                  <a:cubicBezTo>
                    <a:pt x="1470" y="7531"/>
                    <a:pt x="2041" y="7523"/>
                    <a:pt x="3604" y="6930"/>
                  </a:cubicBezTo>
                  <a:cubicBezTo>
                    <a:pt x="5166" y="6336"/>
                    <a:pt x="8994" y="4426"/>
                    <a:pt x="10979" y="3542"/>
                  </a:cubicBezTo>
                  <a:cubicBezTo>
                    <a:pt x="12965" y="2657"/>
                    <a:pt x="16658" y="1321"/>
                    <a:pt x="16360" y="469"/>
                  </a:cubicBezTo>
                  <a:cubicBezTo>
                    <a:pt x="16245" y="137"/>
                    <a:pt x="16089" y="0"/>
                    <a:pt x="15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4"/>
            <p:cNvSpPr/>
            <p:nvPr/>
          </p:nvSpPr>
          <p:spPr>
            <a:xfrm>
              <a:off x="3448300" y="2891750"/>
              <a:ext cx="428900" cy="202575"/>
            </a:xfrm>
            <a:custGeom>
              <a:avLst/>
              <a:gdLst/>
              <a:ahLst/>
              <a:cxnLst/>
              <a:rect l="l" t="t" r="r" b="b"/>
              <a:pathLst>
                <a:path w="17156" h="8103" extrusionOk="0">
                  <a:moveTo>
                    <a:pt x="16067" y="1"/>
                  </a:moveTo>
                  <a:cubicBezTo>
                    <a:pt x="15708" y="1"/>
                    <a:pt x="15264" y="217"/>
                    <a:pt x="14621" y="531"/>
                  </a:cubicBezTo>
                  <a:cubicBezTo>
                    <a:pt x="14443" y="619"/>
                    <a:pt x="14247" y="715"/>
                    <a:pt x="14032" y="816"/>
                  </a:cubicBezTo>
                  <a:cubicBezTo>
                    <a:pt x="13286" y="1167"/>
                    <a:pt x="12118" y="1788"/>
                    <a:pt x="11098" y="2340"/>
                  </a:cubicBezTo>
                  <a:cubicBezTo>
                    <a:pt x="11347" y="1968"/>
                    <a:pt x="11565" y="1514"/>
                    <a:pt x="11530" y="1094"/>
                  </a:cubicBezTo>
                  <a:cubicBezTo>
                    <a:pt x="11507" y="831"/>
                    <a:pt x="11385" y="611"/>
                    <a:pt x="11176" y="459"/>
                  </a:cubicBezTo>
                  <a:cubicBezTo>
                    <a:pt x="11085" y="393"/>
                    <a:pt x="10988" y="362"/>
                    <a:pt x="10885" y="362"/>
                  </a:cubicBezTo>
                  <a:cubicBezTo>
                    <a:pt x="10437" y="362"/>
                    <a:pt x="9872" y="942"/>
                    <a:pt x="9143" y="1692"/>
                  </a:cubicBezTo>
                  <a:cubicBezTo>
                    <a:pt x="8651" y="2199"/>
                    <a:pt x="7826" y="3028"/>
                    <a:pt x="7534" y="3028"/>
                  </a:cubicBezTo>
                  <a:cubicBezTo>
                    <a:pt x="7529" y="3028"/>
                    <a:pt x="7524" y="3027"/>
                    <a:pt x="7519" y="3027"/>
                  </a:cubicBezTo>
                  <a:cubicBezTo>
                    <a:pt x="7102" y="2964"/>
                    <a:pt x="6820" y="2474"/>
                    <a:pt x="6494" y="1907"/>
                  </a:cubicBezTo>
                  <a:cubicBezTo>
                    <a:pt x="6291" y="1553"/>
                    <a:pt x="6081" y="1188"/>
                    <a:pt x="5805" y="866"/>
                  </a:cubicBezTo>
                  <a:cubicBezTo>
                    <a:pt x="5537" y="554"/>
                    <a:pt x="5251" y="395"/>
                    <a:pt x="4945" y="395"/>
                  </a:cubicBezTo>
                  <a:cubicBezTo>
                    <a:pt x="4924" y="395"/>
                    <a:pt x="4903" y="396"/>
                    <a:pt x="4883" y="397"/>
                  </a:cubicBezTo>
                  <a:cubicBezTo>
                    <a:pt x="4391" y="430"/>
                    <a:pt x="4096" y="866"/>
                    <a:pt x="4064" y="915"/>
                  </a:cubicBezTo>
                  <a:cubicBezTo>
                    <a:pt x="4009" y="1001"/>
                    <a:pt x="4003" y="1110"/>
                    <a:pt x="4050" y="1201"/>
                  </a:cubicBezTo>
                  <a:cubicBezTo>
                    <a:pt x="4522" y="2113"/>
                    <a:pt x="4785" y="3116"/>
                    <a:pt x="4591" y="3264"/>
                  </a:cubicBezTo>
                  <a:cubicBezTo>
                    <a:pt x="4551" y="3295"/>
                    <a:pt x="4517" y="3310"/>
                    <a:pt x="4475" y="3310"/>
                  </a:cubicBezTo>
                  <a:cubicBezTo>
                    <a:pt x="4465" y="3310"/>
                    <a:pt x="4455" y="3309"/>
                    <a:pt x="4444" y="3307"/>
                  </a:cubicBezTo>
                  <a:cubicBezTo>
                    <a:pt x="4029" y="3242"/>
                    <a:pt x="3310" y="2195"/>
                    <a:pt x="2835" y="1504"/>
                  </a:cubicBezTo>
                  <a:cubicBezTo>
                    <a:pt x="2499" y="1016"/>
                    <a:pt x="2116" y="758"/>
                    <a:pt x="1696" y="739"/>
                  </a:cubicBezTo>
                  <a:cubicBezTo>
                    <a:pt x="1679" y="738"/>
                    <a:pt x="1662" y="737"/>
                    <a:pt x="1645" y="737"/>
                  </a:cubicBezTo>
                  <a:cubicBezTo>
                    <a:pt x="1076" y="737"/>
                    <a:pt x="680" y="1201"/>
                    <a:pt x="664" y="1221"/>
                  </a:cubicBezTo>
                  <a:cubicBezTo>
                    <a:pt x="589" y="1311"/>
                    <a:pt x="577" y="1439"/>
                    <a:pt x="633" y="1542"/>
                  </a:cubicBezTo>
                  <a:lnTo>
                    <a:pt x="1689" y="3455"/>
                  </a:lnTo>
                  <a:cubicBezTo>
                    <a:pt x="1192" y="3876"/>
                    <a:pt x="0" y="5073"/>
                    <a:pt x="544" y="6504"/>
                  </a:cubicBezTo>
                  <a:cubicBezTo>
                    <a:pt x="588" y="6618"/>
                    <a:pt x="695" y="6688"/>
                    <a:pt x="810" y="6688"/>
                  </a:cubicBezTo>
                  <a:cubicBezTo>
                    <a:pt x="844" y="6688"/>
                    <a:pt x="879" y="6682"/>
                    <a:pt x="913" y="6669"/>
                  </a:cubicBezTo>
                  <a:cubicBezTo>
                    <a:pt x="1059" y="6613"/>
                    <a:pt x="1133" y="6448"/>
                    <a:pt x="1078" y="6301"/>
                  </a:cubicBezTo>
                  <a:cubicBezTo>
                    <a:pt x="571" y="4965"/>
                    <a:pt x="2204" y="3774"/>
                    <a:pt x="2221" y="3762"/>
                  </a:cubicBezTo>
                  <a:cubicBezTo>
                    <a:pt x="2339" y="3677"/>
                    <a:pt x="2375" y="3518"/>
                    <a:pt x="2305" y="3391"/>
                  </a:cubicBezTo>
                  <a:lnTo>
                    <a:pt x="1241" y="1463"/>
                  </a:lnTo>
                  <a:cubicBezTo>
                    <a:pt x="1339" y="1389"/>
                    <a:pt x="1483" y="1309"/>
                    <a:pt x="1641" y="1309"/>
                  </a:cubicBezTo>
                  <a:cubicBezTo>
                    <a:pt x="1652" y="1309"/>
                    <a:pt x="1663" y="1310"/>
                    <a:pt x="1674" y="1310"/>
                  </a:cubicBezTo>
                  <a:cubicBezTo>
                    <a:pt x="1904" y="1322"/>
                    <a:pt x="2137" y="1496"/>
                    <a:pt x="2365" y="1828"/>
                  </a:cubicBezTo>
                  <a:cubicBezTo>
                    <a:pt x="3145" y="2964"/>
                    <a:pt x="3746" y="3776"/>
                    <a:pt x="4355" y="3872"/>
                  </a:cubicBezTo>
                  <a:cubicBezTo>
                    <a:pt x="4396" y="3878"/>
                    <a:pt x="4437" y="3882"/>
                    <a:pt x="4477" y="3882"/>
                  </a:cubicBezTo>
                  <a:cubicBezTo>
                    <a:pt x="4643" y="3882"/>
                    <a:pt x="4801" y="3825"/>
                    <a:pt x="4941" y="3717"/>
                  </a:cubicBezTo>
                  <a:cubicBezTo>
                    <a:pt x="5576" y="3227"/>
                    <a:pt x="4962" y="1763"/>
                    <a:pt x="4645" y="1111"/>
                  </a:cubicBezTo>
                  <a:cubicBezTo>
                    <a:pt x="4715" y="1044"/>
                    <a:pt x="4815" y="974"/>
                    <a:pt x="4922" y="967"/>
                  </a:cubicBezTo>
                  <a:cubicBezTo>
                    <a:pt x="4923" y="967"/>
                    <a:pt x="4925" y="967"/>
                    <a:pt x="4926" y="967"/>
                  </a:cubicBezTo>
                  <a:cubicBezTo>
                    <a:pt x="5105" y="967"/>
                    <a:pt x="5262" y="1110"/>
                    <a:pt x="5372" y="1239"/>
                  </a:cubicBezTo>
                  <a:cubicBezTo>
                    <a:pt x="5613" y="1520"/>
                    <a:pt x="5810" y="1862"/>
                    <a:pt x="6000" y="2193"/>
                  </a:cubicBezTo>
                  <a:cubicBezTo>
                    <a:pt x="6367" y="2829"/>
                    <a:pt x="6745" y="3488"/>
                    <a:pt x="7434" y="3592"/>
                  </a:cubicBezTo>
                  <a:cubicBezTo>
                    <a:pt x="7467" y="3597"/>
                    <a:pt x="7500" y="3600"/>
                    <a:pt x="7534" y="3600"/>
                  </a:cubicBezTo>
                  <a:cubicBezTo>
                    <a:pt x="8045" y="3600"/>
                    <a:pt x="8651" y="3018"/>
                    <a:pt x="9553" y="2091"/>
                  </a:cubicBezTo>
                  <a:cubicBezTo>
                    <a:pt x="9969" y="1663"/>
                    <a:pt x="10667" y="945"/>
                    <a:pt x="10840" y="921"/>
                  </a:cubicBezTo>
                  <a:cubicBezTo>
                    <a:pt x="10915" y="977"/>
                    <a:pt x="10953" y="1044"/>
                    <a:pt x="10961" y="1143"/>
                  </a:cubicBezTo>
                  <a:cubicBezTo>
                    <a:pt x="10991" y="1492"/>
                    <a:pt x="10653" y="2095"/>
                    <a:pt x="10121" y="2643"/>
                  </a:cubicBezTo>
                  <a:cubicBezTo>
                    <a:pt x="9802" y="2970"/>
                    <a:pt x="9547" y="3172"/>
                    <a:pt x="9370" y="3290"/>
                  </a:cubicBezTo>
                  <a:cubicBezTo>
                    <a:pt x="9177" y="3398"/>
                    <a:pt x="9062" y="3462"/>
                    <a:pt x="9056" y="3465"/>
                  </a:cubicBezTo>
                  <a:cubicBezTo>
                    <a:pt x="8927" y="3538"/>
                    <a:pt x="8875" y="3697"/>
                    <a:pt x="8936" y="3831"/>
                  </a:cubicBezTo>
                  <a:cubicBezTo>
                    <a:pt x="8983" y="3936"/>
                    <a:pt x="9087" y="3999"/>
                    <a:pt x="9196" y="3999"/>
                  </a:cubicBezTo>
                  <a:cubicBezTo>
                    <a:pt x="9227" y="3999"/>
                    <a:pt x="9259" y="3994"/>
                    <a:pt x="9290" y="3984"/>
                  </a:cubicBezTo>
                  <a:cubicBezTo>
                    <a:pt x="9315" y="3975"/>
                    <a:pt x="9450" y="3924"/>
                    <a:pt x="9674" y="3774"/>
                  </a:cubicBezTo>
                  <a:cubicBezTo>
                    <a:pt x="10573" y="3276"/>
                    <a:pt x="13032" y="1920"/>
                    <a:pt x="14277" y="1332"/>
                  </a:cubicBezTo>
                  <a:cubicBezTo>
                    <a:pt x="14494" y="1230"/>
                    <a:pt x="14692" y="1133"/>
                    <a:pt x="14874" y="1045"/>
                  </a:cubicBezTo>
                  <a:cubicBezTo>
                    <a:pt x="15389" y="794"/>
                    <a:pt x="15842" y="571"/>
                    <a:pt x="16062" y="571"/>
                  </a:cubicBezTo>
                  <a:cubicBezTo>
                    <a:pt x="16092" y="571"/>
                    <a:pt x="16118" y="575"/>
                    <a:pt x="16139" y="584"/>
                  </a:cubicBezTo>
                  <a:cubicBezTo>
                    <a:pt x="16213" y="615"/>
                    <a:pt x="16272" y="745"/>
                    <a:pt x="16307" y="849"/>
                  </a:cubicBezTo>
                  <a:cubicBezTo>
                    <a:pt x="16463" y="1293"/>
                    <a:pt x="13333" y="2611"/>
                    <a:pt x="12305" y="3043"/>
                  </a:cubicBezTo>
                  <a:cubicBezTo>
                    <a:pt x="11862" y="3229"/>
                    <a:pt x="11443" y="3406"/>
                    <a:pt x="11079" y="3567"/>
                  </a:cubicBezTo>
                  <a:cubicBezTo>
                    <a:pt x="10312" y="3909"/>
                    <a:pt x="9285" y="4397"/>
                    <a:pt x="8196" y="4913"/>
                  </a:cubicBezTo>
                  <a:cubicBezTo>
                    <a:pt x="6462" y="5737"/>
                    <a:pt x="4669" y="6588"/>
                    <a:pt x="3718" y="6949"/>
                  </a:cubicBezTo>
                  <a:cubicBezTo>
                    <a:pt x="2251" y="7506"/>
                    <a:pt x="1685" y="7532"/>
                    <a:pt x="1683" y="7532"/>
                  </a:cubicBezTo>
                  <a:cubicBezTo>
                    <a:pt x="1526" y="7533"/>
                    <a:pt x="1398" y="7661"/>
                    <a:pt x="1400" y="7819"/>
                  </a:cubicBezTo>
                  <a:cubicBezTo>
                    <a:pt x="1401" y="7976"/>
                    <a:pt x="1529" y="8103"/>
                    <a:pt x="1686" y="8103"/>
                  </a:cubicBezTo>
                  <a:cubicBezTo>
                    <a:pt x="1686" y="8103"/>
                    <a:pt x="1687" y="8103"/>
                    <a:pt x="1688" y="8103"/>
                  </a:cubicBezTo>
                  <a:lnTo>
                    <a:pt x="1690" y="8103"/>
                  </a:lnTo>
                  <a:cubicBezTo>
                    <a:pt x="1754" y="8102"/>
                    <a:pt x="2356" y="8077"/>
                    <a:pt x="3920" y="7483"/>
                  </a:cubicBezTo>
                  <a:cubicBezTo>
                    <a:pt x="4891" y="7115"/>
                    <a:pt x="6695" y="6257"/>
                    <a:pt x="8440" y="5430"/>
                  </a:cubicBezTo>
                  <a:cubicBezTo>
                    <a:pt x="9525" y="4914"/>
                    <a:pt x="10549" y="4427"/>
                    <a:pt x="11310" y="4089"/>
                  </a:cubicBezTo>
                  <a:cubicBezTo>
                    <a:pt x="11670" y="3928"/>
                    <a:pt x="12086" y="3753"/>
                    <a:pt x="12524" y="3568"/>
                  </a:cubicBezTo>
                  <a:cubicBezTo>
                    <a:pt x="15419" y="2351"/>
                    <a:pt x="17155" y="1547"/>
                    <a:pt x="16846" y="660"/>
                  </a:cubicBezTo>
                  <a:cubicBezTo>
                    <a:pt x="16775" y="458"/>
                    <a:pt x="16648" y="175"/>
                    <a:pt x="16355" y="56"/>
                  </a:cubicBezTo>
                  <a:cubicBezTo>
                    <a:pt x="16264" y="18"/>
                    <a:pt x="16169" y="1"/>
                    <a:pt x="1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4"/>
            <p:cNvSpPr/>
            <p:nvPr/>
          </p:nvSpPr>
          <p:spPr>
            <a:xfrm>
              <a:off x="2982450" y="3325175"/>
              <a:ext cx="94225" cy="222300"/>
            </a:xfrm>
            <a:custGeom>
              <a:avLst/>
              <a:gdLst/>
              <a:ahLst/>
              <a:cxnLst/>
              <a:rect l="l" t="t" r="r" b="b"/>
              <a:pathLst>
                <a:path w="3769" h="8892" extrusionOk="0">
                  <a:moveTo>
                    <a:pt x="3185" y="0"/>
                  </a:moveTo>
                  <a:cubicBezTo>
                    <a:pt x="3151" y="0"/>
                    <a:pt x="3117" y="7"/>
                    <a:pt x="3083" y="20"/>
                  </a:cubicBezTo>
                  <a:cubicBezTo>
                    <a:pt x="2998" y="53"/>
                    <a:pt x="993" y="841"/>
                    <a:pt x="830" y="2129"/>
                  </a:cubicBezTo>
                  <a:cubicBezTo>
                    <a:pt x="750" y="2766"/>
                    <a:pt x="1118" y="3382"/>
                    <a:pt x="1926" y="3959"/>
                  </a:cubicBezTo>
                  <a:cubicBezTo>
                    <a:pt x="2782" y="4573"/>
                    <a:pt x="3172" y="5209"/>
                    <a:pt x="3086" y="5850"/>
                  </a:cubicBezTo>
                  <a:cubicBezTo>
                    <a:pt x="2963" y="6763"/>
                    <a:pt x="1833" y="7739"/>
                    <a:pt x="206" y="8339"/>
                  </a:cubicBezTo>
                  <a:cubicBezTo>
                    <a:pt x="77" y="8387"/>
                    <a:pt x="1" y="8521"/>
                    <a:pt x="25" y="8657"/>
                  </a:cubicBezTo>
                  <a:cubicBezTo>
                    <a:pt x="49" y="8793"/>
                    <a:pt x="167" y="8892"/>
                    <a:pt x="305" y="8892"/>
                  </a:cubicBezTo>
                  <a:cubicBezTo>
                    <a:pt x="308" y="8892"/>
                    <a:pt x="310" y="8892"/>
                    <a:pt x="313" y="8892"/>
                  </a:cubicBezTo>
                  <a:cubicBezTo>
                    <a:pt x="344" y="8892"/>
                    <a:pt x="375" y="8885"/>
                    <a:pt x="404" y="8874"/>
                  </a:cubicBezTo>
                  <a:cubicBezTo>
                    <a:pt x="1854" y="8339"/>
                    <a:pt x="3469" y="7284"/>
                    <a:pt x="3651" y="5926"/>
                  </a:cubicBezTo>
                  <a:cubicBezTo>
                    <a:pt x="3769" y="5058"/>
                    <a:pt x="3299" y="4241"/>
                    <a:pt x="2259" y="3495"/>
                  </a:cubicBezTo>
                  <a:cubicBezTo>
                    <a:pt x="1635" y="3049"/>
                    <a:pt x="1345" y="2614"/>
                    <a:pt x="1397" y="2201"/>
                  </a:cubicBezTo>
                  <a:cubicBezTo>
                    <a:pt x="1497" y="1412"/>
                    <a:pt x="2797" y="744"/>
                    <a:pt x="3289" y="552"/>
                  </a:cubicBezTo>
                  <a:cubicBezTo>
                    <a:pt x="3436" y="496"/>
                    <a:pt x="3509" y="331"/>
                    <a:pt x="3452" y="183"/>
                  </a:cubicBezTo>
                  <a:cubicBezTo>
                    <a:pt x="3408" y="70"/>
                    <a:pt x="3300" y="0"/>
                    <a:pt x="3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4"/>
            <p:cNvSpPr/>
            <p:nvPr/>
          </p:nvSpPr>
          <p:spPr>
            <a:xfrm>
              <a:off x="2568275" y="3292950"/>
              <a:ext cx="254925" cy="243225"/>
            </a:xfrm>
            <a:custGeom>
              <a:avLst/>
              <a:gdLst/>
              <a:ahLst/>
              <a:cxnLst/>
              <a:rect l="l" t="t" r="r" b="b"/>
              <a:pathLst>
                <a:path w="10197" h="9729" extrusionOk="0">
                  <a:moveTo>
                    <a:pt x="9880" y="0"/>
                  </a:moveTo>
                  <a:cubicBezTo>
                    <a:pt x="9749" y="0"/>
                    <a:pt x="9632" y="95"/>
                    <a:pt x="9605" y="229"/>
                  </a:cubicBezTo>
                  <a:cubicBezTo>
                    <a:pt x="9586" y="321"/>
                    <a:pt x="7686" y="9157"/>
                    <a:pt x="962" y="9157"/>
                  </a:cubicBezTo>
                  <a:cubicBezTo>
                    <a:pt x="755" y="9157"/>
                    <a:pt x="544" y="9149"/>
                    <a:pt x="328" y="9132"/>
                  </a:cubicBezTo>
                  <a:cubicBezTo>
                    <a:pt x="318" y="9131"/>
                    <a:pt x="307" y="9130"/>
                    <a:pt x="297" y="9130"/>
                  </a:cubicBezTo>
                  <a:cubicBezTo>
                    <a:pt x="150" y="9130"/>
                    <a:pt x="25" y="9242"/>
                    <a:pt x="13" y="9393"/>
                  </a:cubicBezTo>
                  <a:cubicBezTo>
                    <a:pt x="1" y="9552"/>
                    <a:pt x="123" y="9692"/>
                    <a:pt x="282" y="9700"/>
                  </a:cubicBezTo>
                  <a:cubicBezTo>
                    <a:pt x="518" y="9719"/>
                    <a:pt x="748" y="9729"/>
                    <a:pt x="973" y="9729"/>
                  </a:cubicBezTo>
                  <a:cubicBezTo>
                    <a:pt x="8146" y="9729"/>
                    <a:pt x="10144" y="441"/>
                    <a:pt x="10165" y="344"/>
                  </a:cubicBezTo>
                  <a:cubicBezTo>
                    <a:pt x="10196" y="190"/>
                    <a:pt x="10096" y="39"/>
                    <a:pt x="9942" y="7"/>
                  </a:cubicBezTo>
                  <a:cubicBezTo>
                    <a:pt x="9921" y="2"/>
                    <a:pt x="9900" y="0"/>
                    <a:pt x="9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4"/>
            <p:cNvSpPr/>
            <p:nvPr/>
          </p:nvSpPr>
          <p:spPr>
            <a:xfrm>
              <a:off x="2924475" y="3618425"/>
              <a:ext cx="95275" cy="79900"/>
            </a:xfrm>
            <a:custGeom>
              <a:avLst/>
              <a:gdLst/>
              <a:ahLst/>
              <a:cxnLst/>
              <a:rect l="l" t="t" r="r" b="b"/>
              <a:pathLst>
                <a:path w="3811" h="3196" extrusionOk="0">
                  <a:moveTo>
                    <a:pt x="1" y="3195"/>
                  </a:moveTo>
                  <a:lnTo>
                    <a:pt x="381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4"/>
            <p:cNvSpPr/>
            <p:nvPr/>
          </p:nvSpPr>
          <p:spPr>
            <a:xfrm>
              <a:off x="2914775" y="3611250"/>
              <a:ext cx="113025" cy="94200"/>
            </a:xfrm>
            <a:custGeom>
              <a:avLst/>
              <a:gdLst/>
              <a:ahLst/>
              <a:cxnLst/>
              <a:rect l="l" t="t" r="r" b="b"/>
              <a:pathLst>
                <a:path w="4521" h="3768" extrusionOk="0">
                  <a:moveTo>
                    <a:pt x="4200" y="1"/>
                  </a:moveTo>
                  <a:cubicBezTo>
                    <a:pt x="4135" y="1"/>
                    <a:pt x="4068" y="23"/>
                    <a:pt x="4015" y="69"/>
                  </a:cubicBezTo>
                  <a:lnTo>
                    <a:pt x="205" y="3263"/>
                  </a:lnTo>
                  <a:cubicBezTo>
                    <a:pt x="1" y="3435"/>
                    <a:pt x="123" y="3767"/>
                    <a:pt x="389" y="3767"/>
                  </a:cubicBezTo>
                  <a:cubicBezTo>
                    <a:pt x="456" y="3767"/>
                    <a:pt x="522" y="3743"/>
                    <a:pt x="573" y="3701"/>
                  </a:cubicBezTo>
                  <a:lnTo>
                    <a:pt x="4382" y="506"/>
                  </a:lnTo>
                  <a:cubicBezTo>
                    <a:pt x="4504" y="405"/>
                    <a:pt x="4520" y="224"/>
                    <a:pt x="4419" y="102"/>
                  </a:cubicBezTo>
                  <a:cubicBezTo>
                    <a:pt x="4362" y="35"/>
                    <a:pt x="4282"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4"/>
            <p:cNvSpPr/>
            <p:nvPr/>
          </p:nvSpPr>
          <p:spPr>
            <a:xfrm>
              <a:off x="2606100" y="3138875"/>
              <a:ext cx="37625" cy="149400"/>
            </a:xfrm>
            <a:custGeom>
              <a:avLst/>
              <a:gdLst/>
              <a:ahLst/>
              <a:cxnLst/>
              <a:rect l="l" t="t" r="r" b="b"/>
              <a:pathLst>
                <a:path w="1505" h="5976" extrusionOk="0">
                  <a:moveTo>
                    <a:pt x="0" y="1"/>
                  </a:moveTo>
                  <a:lnTo>
                    <a:pt x="71" y="4996"/>
                  </a:lnTo>
                  <a:lnTo>
                    <a:pt x="1505" y="5976"/>
                  </a:lnTo>
                  <a:lnTo>
                    <a:pt x="1285" y="554"/>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4"/>
            <p:cNvSpPr/>
            <p:nvPr/>
          </p:nvSpPr>
          <p:spPr>
            <a:xfrm>
              <a:off x="2598900" y="3131725"/>
              <a:ext cx="52125" cy="163700"/>
            </a:xfrm>
            <a:custGeom>
              <a:avLst/>
              <a:gdLst/>
              <a:ahLst/>
              <a:cxnLst/>
              <a:rect l="l" t="t" r="r" b="b"/>
              <a:pathLst>
                <a:path w="2085" h="6548" extrusionOk="0">
                  <a:moveTo>
                    <a:pt x="287" y="1"/>
                  </a:moveTo>
                  <a:cubicBezTo>
                    <a:pt x="136" y="1"/>
                    <a:pt x="0" y="124"/>
                    <a:pt x="2" y="290"/>
                  </a:cubicBezTo>
                  <a:lnTo>
                    <a:pt x="73" y="5287"/>
                  </a:lnTo>
                  <a:cubicBezTo>
                    <a:pt x="75" y="5442"/>
                    <a:pt x="222" y="5568"/>
                    <a:pt x="356" y="5568"/>
                  </a:cubicBezTo>
                  <a:cubicBezTo>
                    <a:pt x="359" y="5568"/>
                    <a:pt x="361" y="5568"/>
                    <a:pt x="363" y="5568"/>
                  </a:cubicBezTo>
                  <a:cubicBezTo>
                    <a:pt x="520" y="5566"/>
                    <a:pt x="647" y="5437"/>
                    <a:pt x="645" y="5279"/>
                  </a:cubicBezTo>
                  <a:lnTo>
                    <a:pt x="581" y="723"/>
                  </a:lnTo>
                  <a:lnTo>
                    <a:pt x="1295" y="1031"/>
                  </a:lnTo>
                  <a:lnTo>
                    <a:pt x="1507" y="6274"/>
                  </a:lnTo>
                  <a:cubicBezTo>
                    <a:pt x="1513" y="6427"/>
                    <a:pt x="1638" y="6548"/>
                    <a:pt x="1792" y="6548"/>
                  </a:cubicBezTo>
                  <a:lnTo>
                    <a:pt x="1804" y="6547"/>
                  </a:lnTo>
                  <a:cubicBezTo>
                    <a:pt x="1961" y="6541"/>
                    <a:pt x="2084" y="6407"/>
                    <a:pt x="2078" y="6250"/>
                  </a:cubicBezTo>
                  <a:lnTo>
                    <a:pt x="1858" y="827"/>
                  </a:lnTo>
                  <a:cubicBezTo>
                    <a:pt x="1854" y="717"/>
                    <a:pt x="1786" y="620"/>
                    <a:pt x="1685" y="577"/>
                  </a:cubicBezTo>
                  <a:lnTo>
                    <a:pt x="401" y="25"/>
                  </a:lnTo>
                  <a:cubicBezTo>
                    <a:pt x="363" y="8"/>
                    <a:pt x="325"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4"/>
            <p:cNvSpPr/>
            <p:nvPr/>
          </p:nvSpPr>
          <p:spPr>
            <a:xfrm>
              <a:off x="3201175" y="3152475"/>
              <a:ext cx="40825" cy="132425"/>
            </a:xfrm>
            <a:custGeom>
              <a:avLst/>
              <a:gdLst/>
              <a:ahLst/>
              <a:cxnLst/>
              <a:rect l="l" t="t" r="r" b="b"/>
              <a:pathLst>
                <a:path w="1633" h="5297" extrusionOk="0">
                  <a:moveTo>
                    <a:pt x="1138" y="0"/>
                  </a:moveTo>
                  <a:lnTo>
                    <a:pt x="0" y="301"/>
                  </a:lnTo>
                  <a:lnTo>
                    <a:pt x="71" y="5297"/>
                  </a:lnTo>
                  <a:lnTo>
                    <a:pt x="1633" y="4867"/>
                  </a:lnTo>
                  <a:lnTo>
                    <a:pt x="11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4"/>
            <p:cNvSpPr/>
            <p:nvPr/>
          </p:nvSpPr>
          <p:spPr>
            <a:xfrm>
              <a:off x="3194000" y="3145325"/>
              <a:ext cx="55500" cy="146725"/>
            </a:xfrm>
            <a:custGeom>
              <a:avLst/>
              <a:gdLst/>
              <a:ahLst/>
              <a:cxnLst/>
              <a:rect l="l" t="t" r="r" b="b"/>
              <a:pathLst>
                <a:path w="2220" h="5869" extrusionOk="0">
                  <a:moveTo>
                    <a:pt x="1425" y="1"/>
                  </a:moveTo>
                  <a:cubicBezTo>
                    <a:pt x="1401" y="1"/>
                    <a:pt x="1376" y="4"/>
                    <a:pt x="1352" y="10"/>
                  </a:cubicBezTo>
                  <a:lnTo>
                    <a:pt x="214" y="312"/>
                  </a:lnTo>
                  <a:cubicBezTo>
                    <a:pt x="88" y="345"/>
                    <a:pt x="0" y="460"/>
                    <a:pt x="2" y="592"/>
                  </a:cubicBezTo>
                  <a:lnTo>
                    <a:pt x="73" y="5587"/>
                  </a:lnTo>
                  <a:cubicBezTo>
                    <a:pt x="75" y="5744"/>
                    <a:pt x="202" y="5869"/>
                    <a:pt x="358" y="5869"/>
                  </a:cubicBezTo>
                  <a:lnTo>
                    <a:pt x="362" y="5869"/>
                  </a:lnTo>
                  <a:cubicBezTo>
                    <a:pt x="520" y="5867"/>
                    <a:pt x="646" y="5737"/>
                    <a:pt x="644" y="5580"/>
                  </a:cubicBezTo>
                  <a:lnTo>
                    <a:pt x="576" y="806"/>
                  </a:lnTo>
                  <a:lnTo>
                    <a:pt x="1175" y="648"/>
                  </a:lnTo>
                  <a:lnTo>
                    <a:pt x="1636" y="5181"/>
                  </a:lnTo>
                  <a:cubicBezTo>
                    <a:pt x="1650" y="5326"/>
                    <a:pt x="1767" y="5438"/>
                    <a:pt x="1912" y="5438"/>
                  </a:cubicBezTo>
                  <a:cubicBezTo>
                    <a:pt x="1924" y="5438"/>
                    <a:pt x="1936" y="5438"/>
                    <a:pt x="1948" y="5436"/>
                  </a:cubicBezTo>
                  <a:cubicBezTo>
                    <a:pt x="2106" y="5420"/>
                    <a:pt x="2220" y="5280"/>
                    <a:pt x="2204" y="5123"/>
                  </a:cubicBezTo>
                  <a:lnTo>
                    <a:pt x="1709" y="257"/>
                  </a:lnTo>
                  <a:cubicBezTo>
                    <a:pt x="1700" y="173"/>
                    <a:pt x="1657" y="98"/>
                    <a:pt x="1587" y="51"/>
                  </a:cubicBezTo>
                  <a:cubicBezTo>
                    <a:pt x="1539" y="18"/>
                    <a:pt x="1483" y="1"/>
                    <a:pt x="1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4"/>
            <p:cNvSpPr/>
            <p:nvPr/>
          </p:nvSpPr>
          <p:spPr>
            <a:xfrm>
              <a:off x="2834325" y="3197775"/>
              <a:ext cx="40850" cy="121700"/>
            </a:xfrm>
            <a:custGeom>
              <a:avLst/>
              <a:gdLst/>
              <a:ahLst/>
              <a:cxnLst/>
              <a:rect l="l" t="t" r="r" b="b"/>
              <a:pathLst>
                <a:path w="1634" h="4868" extrusionOk="0">
                  <a:moveTo>
                    <a:pt x="1139" y="1"/>
                  </a:moveTo>
                  <a:lnTo>
                    <a:pt x="1" y="303"/>
                  </a:lnTo>
                  <a:lnTo>
                    <a:pt x="150" y="4766"/>
                  </a:lnTo>
                  <a:lnTo>
                    <a:pt x="1634" y="4868"/>
                  </a:lnTo>
                  <a:lnTo>
                    <a:pt x="11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4"/>
            <p:cNvSpPr/>
            <p:nvPr/>
          </p:nvSpPr>
          <p:spPr>
            <a:xfrm>
              <a:off x="2827125" y="3190650"/>
              <a:ext cx="55550" cy="135975"/>
            </a:xfrm>
            <a:custGeom>
              <a:avLst/>
              <a:gdLst/>
              <a:ahLst/>
              <a:cxnLst/>
              <a:rect l="l" t="t" r="r" b="b"/>
              <a:pathLst>
                <a:path w="2222" h="5439" extrusionOk="0">
                  <a:moveTo>
                    <a:pt x="1429" y="1"/>
                  </a:moveTo>
                  <a:cubicBezTo>
                    <a:pt x="1404" y="1"/>
                    <a:pt x="1379" y="4"/>
                    <a:pt x="1354" y="11"/>
                  </a:cubicBezTo>
                  <a:lnTo>
                    <a:pt x="217" y="312"/>
                  </a:lnTo>
                  <a:cubicBezTo>
                    <a:pt x="88" y="345"/>
                    <a:pt x="1" y="464"/>
                    <a:pt x="5" y="598"/>
                  </a:cubicBezTo>
                  <a:lnTo>
                    <a:pt x="154" y="5059"/>
                  </a:lnTo>
                  <a:cubicBezTo>
                    <a:pt x="158" y="5214"/>
                    <a:pt x="298" y="5335"/>
                    <a:pt x="441" y="5335"/>
                  </a:cubicBezTo>
                  <a:cubicBezTo>
                    <a:pt x="444" y="5335"/>
                    <a:pt x="446" y="5335"/>
                    <a:pt x="449" y="5335"/>
                  </a:cubicBezTo>
                  <a:cubicBezTo>
                    <a:pt x="606" y="5330"/>
                    <a:pt x="729" y="5198"/>
                    <a:pt x="724" y="5041"/>
                  </a:cubicBezTo>
                  <a:lnTo>
                    <a:pt x="584" y="805"/>
                  </a:lnTo>
                  <a:lnTo>
                    <a:pt x="1177" y="648"/>
                  </a:lnTo>
                  <a:lnTo>
                    <a:pt x="1638" y="5182"/>
                  </a:lnTo>
                  <a:cubicBezTo>
                    <a:pt x="1652" y="5328"/>
                    <a:pt x="1775" y="5438"/>
                    <a:pt x="1922" y="5439"/>
                  </a:cubicBezTo>
                  <a:cubicBezTo>
                    <a:pt x="1932" y="5439"/>
                    <a:pt x="1941" y="5438"/>
                    <a:pt x="1951" y="5436"/>
                  </a:cubicBezTo>
                  <a:cubicBezTo>
                    <a:pt x="2108" y="5420"/>
                    <a:pt x="2222" y="5281"/>
                    <a:pt x="2207" y="5123"/>
                  </a:cubicBezTo>
                  <a:lnTo>
                    <a:pt x="1712" y="257"/>
                  </a:lnTo>
                  <a:cubicBezTo>
                    <a:pt x="1697" y="108"/>
                    <a:pt x="1571" y="1"/>
                    <a:pt x="1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4"/>
            <p:cNvSpPr/>
            <p:nvPr/>
          </p:nvSpPr>
          <p:spPr>
            <a:xfrm>
              <a:off x="2533925" y="2094650"/>
              <a:ext cx="827175" cy="1119875"/>
            </a:xfrm>
            <a:custGeom>
              <a:avLst/>
              <a:gdLst/>
              <a:ahLst/>
              <a:cxnLst/>
              <a:rect l="l" t="t" r="r" b="b"/>
              <a:pathLst>
                <a:path w="33087" h="44795" extrusionOk="0">
                  <a:moveTo>
                    <a:pt x="16422" y="1"/>
                  </a:moveTo>
                  <a:cubicBezTo>
                    <a:pt x="14570" y="1"/>
                    <a:pt x="13104" y="274"/>
                    <a:pt x="13104" y="274"/>
                  </a:cubicBezTo>
                  <a:cubicBezTo>
                    <a:pt x="13104" y="274"/>
                    <a:pt x="116" y="3883"/>
                    <a:pt x="132" y="5024"/>
                  </a:cubicBezTo>
                  <a:cubicBezTo>
                    <a:pt x="149" y="6167"/>
                    <a:pt x="1" y="36148"/>
                    <a:pt x="36" y="38621"/>
                  </a:cubicBezTo>
                  <a:cubicBezTo>
                    <a:pt x="70" y="41096"/>
                    <a:pt x="3426" y="42857"/>
                    <a:pt x="7916" y="44030"/>
                  </a:cubicBezTo>
                  <a:cubicBezTo>
                    <a:pt x="9998" y="44574"/>
                    <a:pt x="13345" y="44794"/>
                    <a:pt x="16553" y="44794"/>
                  </a:cubicBezTo>
                  <a:cubicBezTo>
                    <a:pt x="20261" y="44794"/>
                    <a:pt x="23784" y="44501"/>
                    <a:pt x="24952" y="44076"/>
                  </a:cubicBezTo>
                  <a:cubicBezTo>
                    <a:pt x="27130" y="43283"/>
                    <a:pt x="30069" y="42481"/>
                    <a:pt x="30430" y="41048"/>
                  </a:cubicBezTo>
                  <a:cubicBezTo>
                    <a:pt x="30790" y="39615"/>
                    <a:pt x="30592" y="25532"/>
                    <a:pt x="30653" y="23152"/>
                  </a:cubicBezTo>
                  <a:cubicBezTo>
                    <a:pt x="30715" y="20773"/>
                    <a:pt x="33087" y="13505"/>
                    <a:pt x="32288" y="10852"/>
                  </a:cubicBezTo>
                  <a:cubicBezTo>
                    <a:pt x="31489" y="8199"/>
                    <a:pt x="29936" y="6032"/>
                    <a:pt x="28303" y="5008"/>
                  </a:cubicBezTo>
                  <a:cubicBezTo>
                    <a:pt x="26670" y="3984"/>
                    <a:pt x="22345" y="904"/>
                    <a:pt x="19386" y="280"/>
                  </a:cubicBezTo>
                  <a:cubicBezTo>
                    <a:pt x="18392" y="71"/>
                    <a:pt x="17358" y="1"/>
                    <a:pt x="1642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4"/>
            <p:cNvSpPr/>
            <p:nvPr/>
          </p:nvSpPr>
          <p:spPr>
            <a:xfrm>
              <a:off x="2527125" y="2087475"/>
              <a:ext cx="834075" cy="1134075"/>
            </a:xfrm>
            <a:custGeom>
              <a:avLst/>
              <a:gdLst/>
              <a:ahLst/>
              <a:cxnLst/>
              <a:rect l="l" t="t" r="r" b="b"/>
              <a:pathLst>
                <a:path w="33363" h="45363" extrusionOk="0">
                  <a:moveTo>
                    <a:pt x="16701" y="574"/>
                  </a:moveTo>
                  <a:cubicBezTo>
                    <a:pt x="17620" y="574"/>
                    <a:pt x="18632" y="642"/>
                    <a:pt x="19599" y="846"/>
                  </a:cubicBezTo>
                  <a:cubicBezTo>
                    <a:pt x="22041" y="1362"/>
                    <a:pt x="25438" y="3587"/>
                    <a:pt x="27466" y="4917"/>
                  </a:cubicBezTo>
                  <a:cubicBezTo>
                    <a:pt x="27842" y="5162"/>
                    <a:pt x="28167" y="5375"/>
                    <a:pt x="28423" y="5537"/>
                  </a:cubicBezTo>
                  <a:cubicBezTo>
                    <a:pt x="30059" y="6563"/>
                    <a:pt x="31540" y="8741"/>
                    <a:pt x="32286" y="11222"/>
                  </a:cubicBezTo>
                  <a:cubicBezTo>
                    <a:pt x="32772" y="12835"/>
                    <a:pt x="31995" y="16408"/>
                    <a:pt x="31371" y="19278"/>
                  </a:cubicBezTo>
                  <a:cubicBezTo>
                    <a:pt x="30991" y="21026"/>
                    <a:pt x="30663" y="22536"/>
                    <a:pt x="30640" y="23433"/>
                  </a:cubicBezTo>
                  <a:cubicBezTo>
                    <a:pt x="30621" y="24156"/>
                    <a:pt x="30626" y="25912"/>
                    <a:pt x="30632" y="28135"/>
                  </a:cubicBezTo>
                  <a:cubicBezTo>
                    <a:pt x="30646" y="32979"/>
                    <a:pt x="30668" y="40301"/>
                    <a:pt x="30425" y="41265"/>
                  </a:cubicBezTo>
                  <a:cubicBezTo>
                    <a:pt x="30153" y="42345"/>
                    <a:pt x="27999" y="43093"/>
                    <a:pt x="26098" y="43753"/>
                  </a:cubicBezTo>
                  <a:cubicBezTo>
                    <a:pt x="25765" y="43868"/>
                    <a:pt x="25438" y="43982"/>
                    <a:pt x="25127" y="44095"/>
                  </a:cubicBezTo>
                  <a:cubicBezTo>
                    <a:pt x="24024" y="44497"/>
                    <a:pt x="20479" y="44803"/>
                    <a:pt x="16736" y="44803"/>
                  </a:cubicBezTo>
                  <a:cubicBezTo>
                    <a:pt x="13616" y="44803"/>
                    <a:pt x="10358" y="44590"/>
                    <a:pt x="8260" y="44042"/>
                  </a:cubicBezTo>
                  <a:cubicBezTo>
                    <a:pt x="4782" y="43132"/>
                    <a:pt x="629" y="41503"/>
                    <a:pt x="592" y="38905"/>
                  </a:cubicBezTo>
                  <a:cubicBezTo>
                    <a:pt x="572" y="37435"/>
                    <a:pt x="616" y="26188"/>
                    <a:pt x="652" y="17150"/>
                  </a:cubicBezTo>
                  <a:cubicBezTo>
                    <a:pt x="676" y="11045"/>
                    <a:pt x="698" y="5773"/>
                    <a:pt x="684" y="5347"/>
                  </a:cubicBezTo>
                  <a:cubicBezTo>
                    <a:pt x="1013" y="4654"/>
                    <a:pt x="7426" y="2511"/>
                    <a:pt x="13440" y="839"/>
                  </a:cubicBezTo>
                  <a:cubicBezTo>
                    <a:pt x="13581" y="814"/>
                    <a:pt x="14976" y="574"/>
                    <a:pt x="16701" y="574"/>
                  </a:cubicBezTo>
                  <a:close/>
                  <a:moveTo>
                    <a:pt x="16682" y="1"/>
                  </a:moveTo>
                  <a:cubicBezTo>
                    <a:pt x="14858" y="1"/>
                    <a:pt x="13415" y="264"/>
                    <a:pt x="13324" y="280"/>
                  </a:cubicBezTo>
                  <a:cubicBezTo>
                    <a:pt x="13316" y="282"/>
                    <a:pt x="13308" y="283"/>
                    <a:pt x="13300" y="285"/>
                  </a:cubicBezTo>
                  <a:cubicBezTo>
                    <a:pt x="8370" y="1656"/>
                    <a:pt x="102" y="4131"/>
                    <a:pt x="119" y="5316"/>
                  </a:cubicBezTo>
                  <a:cubicBezTo>
                    <a:pt x="126" y="5776"/>
                    <a:pt x="105" y="11046"/>
                    <a:pt x="81" y="17148"/>
                  </a:cubicBezTo>
                  <a:cubicBezTo>
                    <a:pt x="46" y="26189"/>
                    <a:pt x="1" y="37439"/>
                    <a:pt x="22" y="38914"/>
                  </a:cubicBezTo>
                  <a:cubicBezTo>
                    <a:pt x="55" y="41287"/>
                    <a:pt x="2779" y="43198"/>
                    <a:pt x="8115" y="44594"/>
                  </a:cubicBezTo>
                  <a:cubicBezTo>
                    <a:pt x="10195" y="45138"/>
                    <a:pt x="13607" y="45363"/>
                    <a:pt x="16880" y="45363"/>
                  </a:cubicBezTo>
                  <a:cubicBezTo>
                    <a:pt x="20579" y="45363"/>
                    <a:pt x="24103" y="45075"/>
                    <a:pt x="25322" y="44632"/>
                  </a:cubicBezTo>
                  <a:cubicBezTo>
                    <a:pt x="25630" y="44519"/>
                    <a:pt x="25954" y="44407"/>
                    <a:pt x="26285" y="44292"/>
                  </a:cubicBezTo>
                  <a:cubicBezTo>
                    <a:pt x="28422" y="43550"/>
                    <a:pt x="30631" y="42784"/>
                    <a:pt x="30978" y="41406"/>
                  </a:cubicBezTo>
                  <a:cubicBezTo>
                    <a:pt x="31239" y="40372"/>
                    <a:pt x="31218" y="33298"/>
                    <a:pt x="31203" y="28134"/>
                  </a:cubicBezTo>
                  <a:cubicBezTo>
                    <a:pt x="31198" y="25916"/>
                    <a:pt x="31192" y="24163"/>
                    <a:pt x="31211" y="23448"/>
                  </a:cubicBezTo>
                  <a:cubicBezTo>
                    <a:pt x="31232" y="22606"/>
                    <a:pt x="31570" y="21048"/>
                    <a:pt x="31929" y="19400"/>
                  </a:cubicBezTo>
                  <a:cubicBezTo>
                    <a:pt x="32601" y="16312"/>
                    <a:pt x="33362" y="12813"/>
                    <a:pt x="32834" y="11058"/>
                  </a:cubicBezTo>
                  <a:cubicBezTo>
                    <a:pt x="32049" y="8451"/>
                    <a:pt x="30475" y="6150"/>
                    <a:pt x="28728" y="5054"/>
                  </a:cubicBezTo>
                  <a:cubicBezTo>
                    <a:pt x="28473" y="4894"/>
                    <a:pt x="28151" y="4683"/>
                    <a:pt x="27780" y="4441"/>
                  </a:cubicBezTo>
                  <a:cubicBezTo>
                    <a:pt x="25716" y="3088"/>
                    <a:pt x="22263" y="826"/>
                    <a:pt x="19716" y="289"/>
                  </a:cubicBezTo>
                  <a:cubicBezTo>
                    <a:pt x="18693" y="73"/>
                    <a:pt x="17636" y="1"/>
                    <a:pt x="16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4"/>
            <p:cNvSpPr/>
            <p:nvPr/>
          </p:nvSpPr>
          <p:spPr>
            <a:xfrm>
              <a:off x="3086125" y="2295675"/>
              <a:ext cx="88675" cy="883775"/>
            </a:xfrm>
            <a:custGeom>
              <a:avLst/>
              <a:gdLst/>
              <a:ahLst/>
              <a:cxnLst/>
              <a:rect l="l" t="t" r="r" b="b"/>
              <a:pathLst>
                <a:path w="3547" h="35351" extrusionOk="0">
                  <a:moveTo>
                    <a:pt x="310" y="1"/>
                  </a:moveTo>
                  <a:cubicBezTo>
                    <a:pt x="293" y="1"/>
                    <a:pt x="276" y="2"/>
                    <a:pt x="259" y="6"/>
                  </a:cubicBezTo>
                  <a:cubicBezTo>
                    <a:pt x="103" y="33"/>
                    <a:pt x="0" y="182"/>
                    <a:pt x="28" y="337"/>
                  </a:cubicBezTo>
                  <a:cubicBezTo>
                    <a:pt x="45" y="427"/>
                    <a:pt x="1652" y="9427"/>
                    <a:pt x="892" y="13702"/>
                  </a:cubicBezTo>
                  <a:cubicBezTo>
                    <a:pt x="358" y="16705"/>
                    <a:pt x="897" y="26699"/>
                    <a:pt x="1443" y="28756"/>
                  </a:cubicBezTo>
                  <a:cubicBezTo>
                    <a:pt x="2137" y="31377"/>
                    <a:pt x="2306" y="34433"/>
                    <a:pt x="1369" y="34800"/>
                  </a:cubicBezTo>
                  <a:cubicBezTo>
                    <a:pt x="1241" y="34850"/>
                    <a:pt x="1166" y="34983"/>
                    <a:pt x="1192" y="35119"/>
                  </a:cubicBezTo>
                  <a:cubicBezTo>
                    <a:pt x="1217" y="35253"/>
                    <a:pt x="1334" y="35351"/>
                    <a:pt x="1471" y="35351"/>
                  </a:cubicBezTo>
                  <a:cubicBezTo>
                    <a:pt x="1472" y="35351"/>
                    <a:pt x="1472" y="35351"/>
                    <a:pt x="1473" y="35351"/>
                  </a:cubicBezTo>
                  <a:cubicBezTo>
                    <a:pt x="1508" y="35351"/>
                    <a:pt x="1544" y="35344"/>
                    <a:pt x="1577" y="35331"/>
                  </a:cubicBezTo>
                  <a:cubicBezTo>
                    <a:pt x="3546" y="34561"/>
                    <a:pt x="2010" y="28669"/>
                    <a:pt x="1995" y="28610"/>
                  </a:cubicBezTo>
                  <a:cubicBezTo>
                    <a:pt x="1458" y="26587"/>
                    <a:pt x="929" y="16757"/>
                    <a:pt x="1454" y="13802"/>
                  </a:cubicBezTo>
                  <a:cubicBezTo>
                    <a:pt x="2231" y="9427"/>
                    <a:pt x="658" y="609"/>
                    <a:pt x="590" y="236"/>
                  </a:cubicBezTo>
                  <a:cubicBezTo>
                    <a:pt x="565" y="98"/>
                    <a:pt x="445" y="1"/>
                    <a:pt x="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4"/>
            <p:cNvSpPr/>
            <p:nvPr/>
          </p:nvSpPr>
          <p:spPr>
            <a:xfrm>
              <a:off x="2805025" y="1952550"/>
              <a:ext cx="390350" cy="379525"/>
            </a:xfrm>
            <a:custGeom>
              <a:avLst/>
              <a:gdLst/>
              <a:ahLst/>
              <a:cxnLst/>
              <a:rect l="l" t="t" r="r" b="b"/>
              <a:pathLst>
                <a:path w="15614" h="15181" extrusionOk="0">
                  <a:moveTo>
                    <a:pt x="7579" y="0"/>
                  </a:moveTo>
                  <a:cubicBezTo>
                    <a:pt x="7504" y="0"/>
                    <a:pt x="7437" y="7"/>
                    <a:pt x="7377" y="21"/>
                  </a:cubicBezTo>
                  <a:cubicBezTo>
                    <a:pt x="6243" y="280"/>
                    <a:pt x="5116" y="946"/>
                    <a:pt x="5116" y="946"/>
                  </a:cubicBezTo>
                  <a:cubicBezTo>
                    <a:pt x="5116" y="946"/>
                    <a:pt x="5091" y="945"/>
                    <a:pt x="5048" y="945"/>
                  </a:cubicBezTo>
                  <a:cubicBezTo>
                    <a:pt x="4754" y="945"/>
                    <a:pt x="3591" y="991"/>
                    <a:pt x="3178" y="1705"/>
                  </a:cubicBezTo>
                  <a:cubicBezTo>
                    <a:pt x="2701" y="2523"/>
                    <a:pt x="1" y="6784"/>
                    <a:pt x="1" y="6784"/>
                  </a:cubicBezTo>
                  <a:lnTo>
                    <a:pt x="3530" y="15181"/>
                  </a:lnTo>
                  <a:lnTo>
                    <a:pt x="7619" y="11387"/>
                  </a:lnTo>
                  <a:lnTo>
                    <a:pt x="11553" y="14011"/>
                  </a:lnTo>
                  <a:lnTo>
                    <a:pt x="13128" y="10497"/>
                  </a:lnTo>
                  <a:lnTo>
                    <a:pt x="15613" y="13955"/>
                  </a:lnTo>
                  <a:cubicBezTo>
                    <a:pt x="15613" y="13955"/>
                    <a:pt x="14365" y="6094"/>
                    <a:pt x="13525" y="4076"/>
                  </a:cubicBezTo>
                  <a:cubicBezTo>
                    <a:pt x="12729" y="2163"/>
                    <a:pt x="8938" y="0"/>
                    <a:pt x="757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4"/>
            <p:cNvSpPr/>
            <p:nvPr/>
          </p:nvSpPr>
          <p:spPr>
            <a:xfrm>
              <a:off x="2797525" y="1945450"/>
              <a:ext cx="405400" cy="393750"/>
            </a:xfrm>
            <a:custGeom>
              <a:avLst/>
              <a:gdLst/>
              <a:ahLst/>
              <a:cxnLst/>
              <a:rect l="l" t="t" r="r" b="b"/>
              <a:pathLst>
                <a:path w="16216" h="15750" extrusionOk="0">
                  <a:moveTo>
                    <a:pt x="7882" y="568"/>
                  </a:moveTo>
                  <a:cubicBezTo>
                    <a:pt x="9019" y="568"/>
                    <a:pt x="12793" y="2625"/>
                    <a:pt x="13561" y="4469"/>
                  </a:cubicBezTo>
                  <a:cubicBezTo>
                    <a:pt x="14183" y="5961"/>
                    <a:pt x="15047" y="10803"/>
                    <a:pt x="15433" y="13080"/>
                  </a:cubicBezTo>
                  <a:lnTo>
                    <a:pt x="13660" y="10614"/>
                  </a:lnTo>
                  <a:cubicBezTo>
                    <a:pt x="13605" y="10539"/>
                    <a:pt x="13519" y="10495"/>
                    <a:pt x="13427" y="10495"/>
                  </a:cubicBezTo>
                  <a:cubicBezTo>
                    <a:pt x="13417" y="10495"/>
                    <a:pt x="13408" y="10496"/>
                    <a:pt x="13399" y="10497"/>
                  </a:cubicBezTo>
                  <a:cubicBezTo>
                    <a:pt x="13298" y="10506"/>
                    <a:pt x="13210" y="10571"/>
                    <a:pt x="13168" y="10663"/>
                  </a:cubicBezTo>
                  <a:lnTo>
                    <a:pt x="11731" y="13870"/>
                  </a:lnTo>
                  <a:lnTo>
                    <a:pt x="8077" y="11434"/>
                  </a:lnTo>
                  <a:cubicBezTo>
                    <a:pt x="8029" y="11401"/>
                    <a:pt x="7973" y="11385"/>
                    <a:pt x="7918" y="11385"/>
                  </a:cubicBezTo>
                  <a:cubicBezTo>
                    <a:pt x="7848" y="11385"/>
                    <a:pt x="7778" y="11411"/>
                    <a:pt x="7724" y="11461"/>
                  </a:cubicBezTo>
                  <a:lnTo>
                    <a:pt x="3935" y="14978"/>
                  </a:lnTo>
                  <a:lnTo>
                    <a:pt x="622" y="7095"/>
                  </a:lnTo>
                  <a:cubicBezTo>
                    <a:pt x="1080" y="6370"/>
                    <a:pt x="3292" y="2876"/>
                    <a:pt x="3724" y="2131"/>
                  </a:cubicBezTo>
                  <a:cubicBezTo>
                    <a:pt x="4024" y="1616"/>
                    <a:pt x="4935" y="1514"/>
                    <a:pt x="5337" y="1514"/>
                  </a:cubicBezTo>
                  <a:cubicBezTo>
                    <a:pt x="5361" y="1514"/>
                    <a:pt x="5384" y="1514"/>
                    <a:pt x="5404" y="1515"/>
                  </a:cubicBezTo>
                  <a:cubicBezTo>
                    <a:pt x="5409" y="1515"/>
                    <a:pt x="5414" y="1515"/>
                    <a:pt x="5420" y="1515"/>
                  </a:cubicBezTo>
                  <a:cubicBezTo>
                    <a:pt x="5470" y="1515"/>
                    <a:pt x="5518" y="1501"/>
                    <a:pt x="5561" y="1475"/>
                  </a:cubicBezTo>
                  <a:cubicBezTo>
                    <a:pt x="5571" y="1469"/>
                    <a:pt x="6665" y="829"/>
                    <a:pt x="7740" y="582"/>
                  </a:cubicBezTo>
                  <a:cubicBezTo>
                    <a:pt x="7781" y="573"/>
                    <a:pt x="7829" y="568"/>
                    <a:pt x="7882" y="568"/>
                  </a:cubicBezTo>
                  <a:close/>
                  <a:moveTo>
                    <a:pt x="7861" y="1"/>
                  </a:moveTo>
                  <a:cubicBezTo>
                    <a:pt x="7770" y="1"/>
                    <a:pt x="7686" y="9"/>
                    <a:pt x="7613" y="26"/>
                  </a:cubicBezTo>
                  <a:cubicBezTo>
                    <a:pt x="6601" y="258"/>
                    <a:pt x="5613" y="789"/>
                    <a:pt x="5341" y="943"/>
                  </a:cubicBezTo>
                  <a:cubicBezTo>
                    <a:pt x="4994" y="943"/>
                    <a:pt x="3720" y="1004"/>
                    <a:pt x="3231" y="1844"/>
                  </a:cubicBezTo>
                  <a:cubicBezTo>
                    <a:pt x="2763" y="2648"/>
                    <a:pt x="87" y="6872"/>
                    <a:pt x="60" y="6916"/>
                  </a:cubicBezTo>
                  <a:cubicBezTo>
                    <a:pt x="10" y="6994"/>
                    <a:pt x="1" y="7093"/>
                    <a:pt x="37" y="7179"/>
                  </a:cubicBezTo>
                  <a:lnTo>
                    <a:pt x="3567" y="15575"/>
                  </a:lnTo>
                  <a:cubicBezTo>
                    <a:pt x="3603" y="15661"/>
                    <a:pt x="3679" y="15724"/>
                    <a:pt x="3770" y="15743"/>
                  </a:cubicBezTo>
                  <a:cubicBezTo>
                    <a:pt x="3790" y="15747"/>
                    <a:pt x="3809" y="15750"/>
                    <a:pt x="3830" y="15750"/>
                  </a:cubicBezTo>
                  <a:cubicBezTo>
                    <a:pt x="3902" y="15750"/>
                    <a:pt x="3971" y="15722"/>
                    <a:pt x="4024" y="15674"/>
                  </a:cubicBezTo>
                  <a:lnTo>
                    <a:pt x="7947" y="12034"/>
                  </a:lnTo>
                  <a:lnTo>
                    <a:pt x="11695" y="14533"/>
                  </a:lnTo>
                  <a:cubicBezTo>
                    <a:pt x="11744" y="14566"/>
                    <a:pt x="11799" y="14581"/>
                    <a:pt x="11853" y="14581"/>
                  </a:cubicBezTo>
                  <a:cubicBezTo>
                    <a:pt x="11961" y="14581"/>
                    <a:pt x="12066" y="14520"/>
                    <a:pt x="12114" y="14412"/>
                  </a:cubicBezTo>
                  <a:lnTo>
                    <a:pt x="13485" y="11350"/>
                  </a:lnTo>
                  <a:lnTo>
                    <a:pt x="15681" y="14405"/>
                  </a:lnTo>
                  <a:cubicBezTo>
                    <a:pt x="15736" y="14482"/>
                    <a:pt x="15823" y="14524"/>
                    <a:pt x="15913" y="14524"/>
                  </a:cubicBezTo>
                  <a:cubicBezTo>
                    <a:pt x="15949" y="14524"/>
                    <a:pt x="15986" y="14517"/>
                    <a:pt x="16021" y="14503"/>
                  </a:cubicBezTo>
                  <a:cubicBezTo>
                    <a:pt x="16144" y="14452"/>
                    <a:pt x="16216" y="14324"/>
                    <a:pt x="16195" y="14193"/>
                  </a:cubicBezTo>
                  <a:cubicBezTo>
                    <a:pt x="16144" y="13871"/>
                    <a:pt x="14932" y="6276"/>
                    <a:pt x="14088" y="4250"/>
                  </a:cubicBezTo>
                  <a:cubicBezTo>
                    <a:pt x="13253" y="2244"/>
                    <a:pt x="9374" y="1"/>
                    <a:pt x="78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4"/>
            <p:cNvSpPr/>
            <p:nvPr/>
          </p:nvSpPr>
          <p:spPr>
            <a:xfrm>
              <a:off x="2920425" y="1827975"/>
              <a:ext cx="194300" cy="474875"/>
            </a:xfrm>
            <a:custGeom>
              <a:avLst/>
              <a:gdLst/>
              <a:ahLst/>
              <a:cxnLst/>
              <a:rect l="l" t="t" r="r" b="b"/>
              <a:pathLst>
                <a:path w="7772" h="18995" extrusionOk="0">
                  <a:moveTo>
                    <a:pt x="498" y="1"/>
                  </a:moveTo>
                  <a:cubicBezTo>
                    <a:pt x="498" y="1"/>
                    <a:pt x="1" y="5123"/>
                    <a:pt x="31" y="7234"/>
                  </a:cubicBezTo>
                  <a:cubicBezTo>
                    <a:pt x="61" y="9346"/>
                    <a:pt x="2407" y="14429"/>
                    <a:pt x="3068" y="15231"/>
                  </a:cubicBezTo>
                  <a:cubicBezTo>
                    <a:pt x="3729" y="16035"/>
                    <a:pt x="6937" y="18994"/>
                    <a:pt x="6937" y="18994"/>
                  </a:cubicBezTo>
                  <a:cubicBezTo>
                    <a:pt x="6937" y="18994"/>
                    <a:pt x="7362" y="14522"/>
                    <a:pt x="7501" y="12895"/>
                  </a:cubicBezTo>
                  <a:cubicBezTo>
                    <a:pt x="7640" y="11269"/>
                    <a:pt x="7772" y="9075"/>
                    <a:pt x="7772" y="9075"/>
                  </a:cubicBezTo>
                  <a:cubicBezTo>
                    <a:pt x="7772" y="9075"/>
                    <a:pt x="4320" y="6199"/>
                    <a:pt x="3237" y="4265"/>
                  </a:cubicBezTo>
                  <a:cubicBezTo>
                    <a:pt x="2155" y="2331"/>
                    <a:pt x="498" y="1"/>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4"/>
            <p:cNvSpPr/>
            <p:nvPr/>
          </p:nvSpPr>
          <p:spPr>
            <a:xfrm>
              <a:off x="2913325" y="1820825"/>
              <a:ext cx="208675" cy="489150"/>
            </a:xfrm>
            <a:custGeom>
              <a:avLst/>
              <a:gdLst/>
              <a:ahLst/>
              <a:cxnLst/>
              <a:rect l="l" t="t" r="r" b="b"/>
              <a:pathLst>
                <a:path w="8347" h="19566" extrusionOk="0">
                  <a:moveTo>
                    <a:pt x="994" y="1092"/>
                  </a:moveTo>
                  <a:cubicBezTo>
                    <a:pt x="1560" y="1918"/>
                    <a:pt x="2551" y="3402"/>
                    <a:pt x="3272" y="4691"/>
                  </a:cubicBezTo>
                  <a:cubicBezTo>
                    <a:pt x="4270" y="6474"/>
                    <a:pt x="7149" y="8966"/>
                    <a:pt x="7762" y="9486"/>
                  </a:cubicBezTo>
                  <a:cubicBezTo>
                    <a:pt x="7731" y="9999"/>
                    <a:pt x="7618" y="11790"/>
                    <a:pt x="7500" y="13156"/>
                  </a:cubicBezTo>
                  <a:cubicBezTo>
                    <a:pt x="7392" y="14423"/>
                    <a:pt x="7111" y="17417"/>
                    <a:pt x="6992" y="18678"/>
                  </a:cubicBezTo>
                  <a:cubicBezTo>
                    <a:pt x="6100" y="17847"/>
                    <a:pt x="4070" y="15943"/>
                    <a:pt x="3572" y="15336"/>
                  </a:cubicBezTo>
                  <a:cubicBezTo>
                    <a:pt x="2973" y="14610"/>
                    <a:pt x="630" y="9570"/>
                    <a:pt x="600" y="7516"/>
                  </a:cubicBezTo>
                  <a:cubicBezTo>
                    <a:pt x="578" y="5936"/>
                    <a:pt x="858" y="2605"/>
                    <a:pt x="994" y="1092"/>
                  </a:cubicBezTo>
                  <a:close/>
                  <a:moveTo>
                    <a:pt x="783" y="1"/>
                  </a:moveTo>
                  <a:cubicBezTo>
                    <a:pt x="647" y="1"/>
                    <a:pt x="513" y="97"/>
                    <a:pt x="497" y="258"/>
                  </a:cubicBezTo>
                  <a:cubicBezTo>
                    <a:pt x="476" y="468"/>
                    <a:pt x="0" y="5422"/>
                    <a:pt x="29" y="7525"/>
                  </a:cubicBezTo>
                  <a:cubicBezTo>
                    <a:pt x="61" y="9784"/>
                    <a:pt x="2470" y="14897"/>
                    <a:pt x="3131" y="15699"/>
                  </a:cubicBezTo>
                  <a:cubicBezTo>
                    <a:pt x="3798" y="16508"/>
                    <a:pt x="6896" y="19369"/>
                    <a:pt x="7028" y="19490"/>
                  </a:cubicBezTo>
                  <a:cubicBezTo>
                    <a:pt x="7081" y="19539"/>
                    <a:pt x="7149" y="19566"/>
                    <a:pt x="7221" y="19566"/>
                  </a:cubicBezTo>
                  <a:cubicBezTo>
                    <a:pt x="7368" y="19566"/>
                    <a:pt x="7491" y="19454"/>
                    <a:pt x="7505" y="19307"/>
                  </a:cubicBezTo>
                  <a:cubicBezTo>
                    <a:pt x="7505" y="19307"/>
                    <a:pt x="7929" y="14833"/>
                    <a:pt x="8069" y="13206"/>
                  </a:cubicBezTo>
                  <a:cubicBezTo>
                    <a:pt x="8207" y="11595"/>
                    <a:pt x="8340" y="9400"/>
                    <a:pt x="8341" y="9378"/>
                  </a:cubicBezTo>
                  <a:cubicBezTo>
                    <a:pt x="8346" y="9287"/>
                    <a:pt x="8308" y="9199"/>
                    <a:pt x="8238" y="9141"/>
                  </a:cubicBezTo>
                  <a:cubicBezTo>
                    <a:pt x="8204" y="9113"/>
                    <a:pt x="4815" y="6278"/>
                    <a:pt x="3770" y="4412"/>
                  </a:cubicBezTo>
                  <a:cubicBezTo>
                    <a:pt x="2692" y="2487"/>
                    <a:pt x="1030" y="144"/>
                    <a:pt x="1013" y="121"/>
                  </a:cubicBezTo>
                  <a:cubicBezTo>
                    <a:pt x="954" y="39"/>
                    <a:pt x="868" y="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4"/>
            <p:cNvSpPr/>
            <p:nvPr/>
          </p:nvSpPr>
          <p:spPr>
            <a:xfrm>
              <a:off x="2745225" y="1372925"/>
              <a:ext cx="616975" cy="587900"/>
            </a:xfrm>
            <a:custGeom>
              <a:avLst/>
              <a:gdLst/>
              <a:ahLst/>
              <a:cxnLst/>
              <a:rect l="l" t="t" r="r" b="b"/>
              <a:pathLst>
                <a:path w="24679" h="23516" extrusionOk="0">
                  <a:moveTo>
                    <a:pt x="12855" y="1"/>
                  </a:moveTo>
                  <a:cubicBezTo>
                    <a:pt x="9343" y="1"/>
                    <a:pt x="4767" y="2121"/>
                    <a:pt x="2618" y="5683"/>
                  </a:cubicBezTo>
                  <a:cubicBezTo>
                    <a:pt x="0" y="10024"/>
                    <a:pt x="3578" y="16146"/>
                    <a:pt x="3675" y="17200"/>
                  </a:cubicBezTo>
                  <a:cubicBezTo>
                    <a:pt x="3770" y="18255"/>
                    <a:pt x="1585" y="18773"/>
                    <a:pt x="1597" y="19666"/>
                  </a:cubicBezTo>
                  <a:cubicBezTo>
                    <a:pt x="1610" y="20558"/>
                    <a:pt x="2214" y="23069"/>
                    <a:pt x="4980" y="23435"/>
                  </a:cubicBezTo>
                  <a:cubicBezTo>
                    <a:pt x="5399" y="23491"/>
                    <a:pt x="5773" y="23515"/>
                    <a:pt x="6107" y="23515"/>
                  </a:cubicBezTo>
                  <a:cubicBezTo>
                    <a:pt x="7976" y="23515"/>
                    <a:pt x="8581" y="22742"/>
                    <a:pt x="8782" y="22326"/>
                  </a:cubicBezTo>
                  <a:cubicBezTo>
                    <a:pt x="9018" y="21835"/>
                    <a:pt x="15484" y="13866"/>
                    <a:pt x="16449" y="13121"/>
                  </a:cubicBezTo>
                  <a:cubicBezTo>
                    <a:pt x="16805" y="12846"/>
                    <a:pt x="17318" y="12512"/>
                    <a:pt x="17823" y="12200"/>
                  </a:cubicBezTo>
                  <a:cubicBezTo>
                    <a:pt x="18213" y="13954"/>
                    <a:pt x="19644" y="15835"/>
                    <a:pt x="20173" y="15835"/>
                  </a:cubicBezTo>
                  <a:cubicBezTo>
                    <a:pt x="20191" y="15835"/>
                    <a:pt x="20207" y="15833"/>
                    <a:pt x="20222" y="15829"/>
                  </a:cubicBezTo>
                  <a:cubicBezTo>
                    <a:pt x="20870" y="15658"/>
                    <a:pt x="24180" y="14312"/>
                    <a:pt x="24460" y="11059"/>
                  </a:cubicBezTo>
                  <a:cubicBezTo>
                    <a:pt x="24678" y="8503"/>
                    <a:pt x="22356" y="6840"/>
                    <a:pt x="21351" y="6243"/>
                  </a:cubicBezTo>
                  <a:cubicBezTo>
                    <a:pt x="20747" y="3784"/>
                    <a:pt x="18073" y="1345"/>
                    <a:pt x="14968" y="311"/>
                  </a:cubicBezTo>
                  <a:cubicBezTo>
                    <a:pt x="14339" y="102"/>
                    <a:pt x="13622" y="1"/>
                    <a:pt x="12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4"/>
            <p:cNvSpPr/>
            <p:nvPr/>
          </p:nvSpPr>
          <p:spPr>
            <a:xfrm>
              <a:off x="2751250" y="1365225"/>
              <a:ext cx="618225" cy="602725"/>
            </a:xfrm>
            <a:custGeom>
              <a:avLst/>
              <a:gdLst/>
              <a:ahLst/>
              <a:cxnLst/>
              <a:rect l="l" t="t" r="r" b="b"/>
              <a:pathLst>
                <a:path w="24729" h="24109" extrusionOk="0">
                  <a:moveTo>
                    <a:pt x="12620" y="596"/>
                  </a:moveTo>
                  <a:cubicBezTo>
                    <a:pt x="13357" y="596"/>
                    <a:pt x="14041" y="691"/>
                    <a:pt x="14637" y="890"/>
                  </a:cubicBezTo>
                  <a:cubicBezTo>
                    <a:pt x="17708" y="1913"/>
                    <a:pt x="20256" y="4269"/>
                    <a:pt x="20832" y="6619"/>
                  </a:cubicBezTo>
                  <a:cubicBezTo>
                    <a:pt x="20851" y="6694"/>
                    <a:pt x="20898" y="6757"/>
                    <a:pt x="20964" y="6798"/>
                  </a:cubicBezTo>
                  <a:cubicBezTo>
                    <a:pt x="21925" y="7367"/>
                    <a:pt x="24139" y="8950"/>
                    <a:pt x="23934" y="11343"/>
                  </a:cubicBezTo>
                  <a:cubicBezTo>
                    <a:pt x="23644" y="14724"/>
                    <a:pt x="19945" y="15853"/>
                    <a:pt x="19938" y="15859"/>
                  </a:cubicBezTo>
                  <a:cubicBezTo>
                    <a:pt x="19615" y="15816"/>
                    <a:pt x="18248" y="14186"/>
                    <a:pt x="17860" y="12447"/>
                  </a:cubicBezTo>
                  <a:cubicBezTo>
                    <a:pt x="17829" y="12309"/>
                    <a:pt x="17708" y="12223"/>
                    <a:pt x="17580" y="12223"/>
                  </a:cubicBezTo>
                  <a:cubicBezTo>
                    <a:pt x="17530" y="12223"/>
                    <a:pt x="17478" y="12237"/>
                    <a:pt x="17431" y="12266"/>
                  </a:cubicBezTo>
                  <a:cubicBezTo>
                    <a:pt x="16821" y="12643"/>
                    <a:pt x="16351" y="12959"/>
                    <a:pt x="16033" y="13204"/>
                  </a:cubicBezTo>
                  <a:cubicBezTo>
                    <a:pt x="15094" y="13928"/>
                    <a:pt x="8577" y="21902"/>
                    <a:pt x="8283" y="22510"/>
                  </a:cubicBezTo>
                  <a:cubicBezTo>
                    <a:pt x="8084" y="22925"/>
                    <a:pt x="7511" y="23539"/>
                    <a:pt x="5877" y="23539"/>
                  </a:cubicBezTo>
                  <a:cubicBezTo>
                    <a:pt x="5554" y="23539"/>
                    <a:pt x="5189" y="23515"/>
                    <a:pt x="4777" y="23460"/>
                  </a:cubicBezTo>
                  <a:cubicBezTo>
                    <a:pt x="2241" y="23123"/>
                    <a:pt x="1654" y="20826"/>
                    <a:pt x="1642" y="19970"/>
                  </a:cubicBezTo>
                  <a:cubicBezTo>
                    <a:pt x="1639" y="19699"/>
                    <a:pt x="2098" y="19379"/>
                    <a:pt x="2503" y="19097"/>
                  </a:cubicBezTo>
                  <a:cubicBezTo>
                    <a:pt x="3103" y="18678"/>
                    <a:pt x="3784" y="18204"/>
                    <a:pt x="3719" y="17482"/>
                  </a:cubicBezTo>
                  <a:cubicBezTo>
                    <a:pt x="3694" y="17217"/>
                    <a:pt x="3520" y="16774"/>
                    <a:pt x="3256" y="16104"/>
                  </a:cubicBezTo>
                  <a:cubicBezTo>
                    <a:pt x="2340" y="13773"/>
                    <a:pt x="634" y="9433"/>
                    <a:pt x="2622" y="6139"/>
                  </a:cubicBezTo>
                  <a:cubicBezTo>
                    <a:pt x="4736" y="2634"/>
                    <a:pt x="9233" y="596"/>
                    <a:pt x="12620" y="596"/>
                  </a:cubicBezTo>
                  <a:close/>
                  <a:moveTo>
                    <a:pt x="12549" y="0"/>
                  </a:moveTo>
                  <a:cubicBezTo>
                    <a:pt x="8568" y="0"/>
                    <a:pt x="3979" y="2784"/>
                    <a:pt x="2132" y="5843"/>
                  </a:cubicBezTo>
                  <a:cubicBezTo>
                    <a:pt x="1" y="9380"/>
                    <a:pt x="1840" y="14062"/>
                    <a:pt x="2725" y="16312"/>
                  </a:cubicBezTo>
                  <a:cubicBezTo>
                    <a:pt x="2943" y="16869"/>
                    <a:pt x="3133" y="17351"/>
                    <a:pt x="3149" y="17534"/>
                  </a:cubicBezTo>
                  <a:cubicBezTo>
                    <a:pt x="3185" y="17925"/>
                    <a:pt x="2672" y="18282"/>
                    <a:pt x="2176" y="18628"/>
                  </a:cubicBezTo>
                  <a:cubicBezTo>
                    <a:pt x="1629" y="19010"/>
                    <a:pt x="1063" y="19404"/>
                    <a:pt x="1071" y="19978"/>
                  </a:cubicBezTo>
                  <a:cubicBezTo>
                    <a:pt x="1084" y="20972"/>
                    <a:pt x="1764" y="23636"/>
                    <a:pt x="4701" y="24026"/>
                  </a:cubicBezTo>
                  <a:cubicBezTo>
                    <a:pt x="5086" y="24079"/>
                    <a:pt x="5474" y="24106"/>
                    <a:pt x="5863" y="24108"/>
                  </a:cubicBezTo>
                  <a:cubicBezTo>
                    <a:pt x="7819" y="24108"/>
                    <a:pt x="8538" y="23298"/>
                    <a:pt x="8797" y="22759"/>
                  </a:cubicBezTo>
                  <a:cubicBezTo>
                    <a:pt x="9005" y="22361"/>
                    <a:pt x="15382" y="14428"/>
                    <a:pt x="16382" y="13655"/>
                  </a:cubicBezTo>
                  <a:cubicBezTo>
                    <a:pt x="16626" y="13467"/>
                    <a:pt x="16969" y="13233"/>
                    <a:pt x="17403" y="12956"/>
                  </a:cubicBezTo>
                  <a:cubicBezTo>
                    <a:pt x="17833" y="14391"/>
                    <a:pt x="18854" y="15882"/>
                    <a:pt x="19546" y="16303"/>
                  </a:cubicBezTo>
                  <a:cubicBezTo>
                    <a:pt x="19684" y="16387"/>
                    <a:pt x="19814" y="16430"/>
                    <a:pt x="19932" y="16430"/>
                  </a:cubicBezTo>
                  <a:cubicBezTo>
                    <a:pt x="19974" y="16430"/>
                    <a:pt x="20015" y="16424"/>
                    <a:pt x="20054" y="16413"/>
                  </a:cubicBezTo>
                  <a:cubicBezTo>
                    <a:pt x="21120" y="16132"/>
                    <a:pt x="24227" y="14602"/>
                    <a:pt x="24502" y="11392"/>
                  </a:cubicBezTo>
                  <a:cubicBezTo>
                    <a:pt x="24729" y="8761"/>
                    <a:pt x="22456" y="7040"/>
                    <a:pt x="21356" y="6367"/>
                  </a:cubicBezTo>
                  <a:cubicBezTo>
                    <a:pt x="20683" y="3875"/>
                    <a:pt x="18014" y="1413"/>
                    <a:pt x="14817" y="348"/>
                  </a:cubicBezTo>
                  <a:cubicBezTo>
                    <a:pt x="14102" y="110"/>
                    <a:pt x="13338" y="0"/>
                    <a:pt x="1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4"/>
            <p:cNvSpPr/>
            <p:nvPr/>
          </p:nvSpPr>
          <p:spPr>
            <a:xfrm>
              <a:off x="3130250" y="1481050"/>
              <a:ext cx="145375" cy="139850"/>
            </a:xfrm>
            <a:custGeom>
              <a:avLst/>
              <a:gdLst/>
              <a:ahLst/>
              <a:cxnLst/>
              <a:rect l="l" t="t" r="r" b="b"/>
              <a:pathLst>
                <a:path w="5815" h="5594" extrusionOk="0">
                  <a:moveTo>
                    <a:pt x="3183" y="0"/>
                  </a:moveTo>
                  <a:cubicBezTo>
                    <a:pt x="3136" y="0"/>
                    <a:pt x="3091" y="3"/>
                    <a:pt x="3049" y="9"/>
                  </a:cubicBezTo>
                  <a:cubicBezTo>
                    <a:pt x="1566" y="201"/>
                    <a:pt x="207" y="3693"/>
                    <a:pt x="56" y="4090"/>
                  </a:cubicBezTo>
                  <a:cubicBezTo>
                    <a:pt x="1" y="4238"/>
                    <a:pt x="75" y="4403"/>
                    <a:pt x="222" y="4459"/>
                  </a:cubicBezTo>
                  <a:cubicBezTo>
                    <a:pt x="256" y="4471"/>
                    <a:pt x="290" y="4477"/>
                    <a:pt x="323" y="4477"/>
                  </a:cubicBezTo>
                  <a:cubicBezTo>
                    <a:pt x="439" y="4477"/>
                    <a:pt x="547" y="4407"/>
                    <a:pt x="591" y="4292"/>
                  </a:cubicBezTo>
                  <a:cubicBezTo>
                    <a:pt x="1112" y="2915"/>
                    <a:pt x="2260" y="686"/>
                    <a:pt x="3123" y="574"/>
                  </a:cubicBezTo>
                  <a:cubicBezTo>
                    <a:pt x="3138" y="572"/>
                    <a:pt x="3160" y="570"/>
                    <a:pt x="3187" y="570"/>
                  </a:cubicBezTo>
                  <a:cubicBezTo>
                    <a:pt x="3298" y="570"/>
                    <a:pt x="3498" y="615"/>
                    <a:pt x="3736" y="949"/>
                  </a:cubicBezTo>
                  <a:cubicBezTo>
                    <a:pt x="5162" y="2949"/>
                    <a:pt x="4281" y="5177"/>
                    <a:pt x="4271" y="5199"/>
                  </a:cubicBezTo>
                  <a:cubicBezTo>
                    <a:pt x="4194" y="5387"/>
                    <a:pt x="4333" y="5594"/>
                    <a:pt x="4536" y="5594"/>
                  </a:cubicBezTo>
                  <a:cubicBezTo>
                    <a:pt x="4651" y="5594"/>
                    <a:pt x="4756" y="5523"/>
                    <a:pt x="4799" y="5416"/>
                  </a:cubicBezTo>
                  <a:cubicBezTo>
                    <a:pt x="4842" y="5313"/>
                    <a:pt x="5815" y="2880"/>
                    <a:pt x="4201" y="617"/>
                  </a:cubicBezTo>
                  <a:cubicBezTo>
                    <a:pt x="3849" y="124"/>
                    <a:pt x="3473"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4"/>
            <p:cNvSpPr/>
            <p:nvPr/>
          </p:nvSpPr>
          <p:spPr>
            <a:xfrm>
              <a:off x="2834150" y="1708775"/>
              <a:ext cx="37025" cy="19950"/>
            </a:xfrm>
            <a:custGeom>
              <a:avLst/>
              <a:gdLst/>
              <a:ahLst/>
              <a:cxnLst/>
              <a:rect l="l" t="t" r="r" b="b"/>
              <a:pathLst>
                <a:path w="1481" h="798" extrusionOk="0">
                  <a:moveTo>
                    <a:pt x="323" y="1"/>
                  </a:moveTo>
                  <a:cubicBezTo>
                    <a:pt x="208" y="1"/>
                    <a:pt x="100" y="70"/>
                    <a:pt x="57" y="184"/>
                  </a:cubicBezTo>
                  <a:cubicBezTo>
                    <a:pt x="0" y="331"/>
                    <a:pt x="74" y="496"/>
                    <a:pt x="221" y="553"/>
                  </a:cubicBezTo>
                  <a:cubicBezTo>
                    <a:pt x="494" y="657"/>
                    <a:pt x="802" y="737"/>
                    <a:pt x="1136" y="793"/>
                  </a:cubicBezTo>
                  <a:cubicBezTo>
                    <a:pt x="1152" y="796"/>
                    <a:pt x="1168" y="797"/>
                    <a:pt x="1183" y="797"/>
                  </a:cubicBezTo>
                  <a:cubicBezTo>
                    <a:pt x="1332" y="797"/>
                    <a:pt x="1456" y="683"/>
                    <a:pt x="1468" y="534"/>
                  </a:cubicBezTo>
                  <a:cubicBezTo>
                    <a:pt x="1481" y="386"/>
                    <a:pt x="1377" y="254"/>
                    <a:pt x="1230" y="230"/>
                  </a:cubicBezTo>
                  <a:cubicBezTo>
                    <a:pt x="932" y="181"/>
                    <a:pt x="661" y="110"/>
                    <a:pt x="425" y="20"/>
                  </a:cubicBezTo>
                  <a:cubicBezTo>
                    <a:pt x="392" y="7"/>
                    <a:pt x="357"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4"/>
            <p:cNvSpPr/>
            <p:nvPr/>
          </p:nvSpPr>
          <p:spPr>
            <a:xfrm>
              <a:off x="2901550" y="1499250"/>
              <a:ext cx="227025" cy="230300"/>
            </a:xfrm>
            <a:custGeom>
              <a:avLst/>
              <a:gdLst/>
              <a:ahLst/>
              <a:cxnLst/>
              <a:rect l="l" t="t" r="r" b="b"/>
              <a:pathLst>
                <a:path w="9081" h="9212" extrusionOk="0">
                  <a:moveTo>
                    <a:pt x="8755" y="1"/>
                  </a:moveTo>
                  <a:cubicBezTo>
                    <a:pt x="8657" y="1"/>
                    <a:pt x="8562" y="51"/>
                    <a:pt x="8509" y="141"/>
                  </a:cubicBezTo>
                  <a:cubicBezTo>
                    <a:pt x="8489" y="175"/>
                    <a:pt x="6526" y="3545"/>
                    <a:pt x="4582" y="6215"/>
                  </a:cubicBezTo>
                  <a:cubicBezTo>
                    <a:pt x="3244" y="8052"/>
                    <a:pt x="1303" y="8525"/>
                    <a:pt x="263" y="8643"/>
                  </a:cubicBezTo>
                  <a:cubicBezTo>
                    <a:pt x="112" y="8659"/>
                    <a:pt x="0" y="8791"/>
                    <a:pt x="9" y="8942"/>
                  </a:cubicBezTo>
                  <a:cubicBezTo>
                    <a:pt x="18" y="9094"/>
                    <a:pt x="143" y="9212"/>
                    <a:pt x="294" y="9212"/>
                  </a:cubicBezTo>
                  <a:cubicBezTo>
                    <a:pt x="295" y="9212"/>
                    <a:pt x="295" y="9212"/>
                    <a:pt x="296" y="9212"/>
                  </a:cubicBezTo>
                  <a:cubicBezTo>
                    <a:pt x="307" y="9212"/>
                    <a:pt x="318" y="9211"/>
                    <a:pt x="329" y="9210"/>
                  </a:cubicBezTo>
                  <a:cubicBezTo>
                    <a:pt x="1460" y="9081"/>
                    <a:pt x="3578" y="8564"/>
                    <a:pt x="5044" y="6551"/>
                  </a:cubicBezTo>
                  <a:cubicBezTo>
                    <a:pt x="7006" y="3857"/>
                    <a:pt x="8983" y="462"/>
                    <a:pt x="9003" y="428"/>
                  </a:cubicBezTo>
                  <a:cubicBezTo>
                    <a:pt x="9080" y="292"/>
                    <a:pt x="9035" y="118"/>
                    <a:pt x="8899" y="40"/>
                  </a:cubicBezTo>
                  <a:cubicBezTo>
                    <a:pt x="8853" y="13"/>
                    <a:pt x="8804" y="1"/>
                    <a:pt x="8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4"/>
            <p:cNvSpPr/>
            <p:nvPr/>
          </p:nvSpPr>
          <p:spPr>
            <a:xfrm>
              <a:off x="3103175" y="1426975"/>
              <a:ext cx="57275" cy="18000"/>
            </a:xfrm>
            <a:custGeom>
              <a:avLst/>
              <a:gdLst/>
              <a:ahLst/>
              <a:cxnLst/>
              <a:rect l="l" t="t" r="r" b="b"/>
              <a:pathLst>
                <a:path w="2291" h="720" extrusionOk="0">
                  <a:moveTo>
                    <a:pt x="1540" y="0"/>
                  </a:moveTo>
                  <a:cubicBezTo>
                    <a:pt x="1092" y="0"/>
                    <a:pt x="654" y="52"/>
                    <a:pt x="234" y="156"/>
                  </a:cubicBezTo>
                  <a:cubicBezTo>
                    <a:pt x="93" y="191"/>
                    <a:pt x="1" y="325"/>
                    <a:pt x="17" y="468"/>
                  </a:cubicBezTo>
                  <a:cubicBezTo>
                    <a:pt x="35" y="612"/>
                    <a:pt x="156" y="719"/>
                    <a:pt x="301" y="719"/>
                  </a:cubicBezTo>
                  <a:cubicBezTo>
                    <a:pt x="325" y="719"/>
                    <a:pt x="348" y="716"/>
                    <a:pt x="371" y="711"/>
                  </a:cubicBezTo>
                  <a:cubicBezTo>
                    <a:pt x="747" y="617"/>
                    <a:pt x="1128" y="570"/>
                    <a:pt x="1524" y="570"/>
                  </a:cubicBezTo>
                  <a:cubicBezTo>
                    <a:pt x="1670" y="570"/>
                    <a:pt x="1819" y="576"/>
                    <a:pt x="1970" y="589"/>
                  </a:cubicBezTo>
                  <a:cubicBezTo>
                    <a:pt x="1977" y="590"/>
                    <a:pt x="1985" y="590"/>
                    <a:pt x="1992" y="590"/>
                  </a:cubicBezTo>
                  <a:cubicBezTo>
                    <a:pt x="2140" y="590"/>
                    <a:pt x="2266" y="477"/>
                    <a:pt x="2277" y="327"/>
                  </a:cubicBezTo>
                  <a:cubicBezTo>
                    <a:pt x="2290" y="169"/>
                    <a:pt x="2173" y="32"/>
                    <a:pt x="2016" y="19"/>
                  </a:cubicBezTo>
                  <a:cubicBezTo>
                    <a:pt x="1856" y="7"/>
                    <a:pt x="1697" y="0"/>
                    <a:pt x="15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4"/>
            <p:cNvSpPr/>
            <p:nvPr/>
          </p:nvSpPr>
          <p:spPr>
            <a:xfrm>
              <a:off x="2799650" y="1449600"/>
              <a:ext cx="276200" cy="165225"/>
            </a:xfrm>
            <a:custGeom>
              <a:avLst/>
              <a:gdLst/>
              <a:ahLst/>
              <a:cxnLst/>
              <a:rect l="l" t="t" r="r" b="b"/>
              <a:pathLst>
                <a:path w="11048" h="6609" extrusionOk="0">
                  <a:moveTo>
                    <a:pt x="10721" y="1"/>
                  </a:moveTo>
                  <a:cubicBezTo>
                    <a:pt x="10667" y="1"/>
                    <a:pt x="10613" y="16"/>
                    <a:pt x="10566" y="47"/>
                  </a:cubicBezTo>
                  <a:cubicBezTo>
                    <a:pt x="9578" y="674"/>
                    <a:pt x="8720" y="1527"/>
                    <a:pt x="7810" y="2429"/>
                  </a:cubicBezTo>
                  <a:cubicBezTo>
                    <a:pt x="7223" y="3013"/>
                    <a:pt x="6617" y="3616"/>
                    <a:pt x="5965" y="4160"/>
                  </a:cubicBezTo>
                  <a:cubicBezTo>
                    <a:pt x="3921" y="5869"/>
                    <a:pt x="1514" y="6034"/>
                    <a:pt x="652" y="6034"/>
                  </a:cubicBezTo>
                  <a:cubicBezTo>
                    <a:pt x="448" y="6034"/>
                    <a:pt x="330" y="6024"/>
                    <a:pt x="325" y="6024"/>
                  </a:cubicBezTo>
                  <a:cubicBezTo>
                    <a:pt x="316" y="6023"/>
                    <a:pt x="307" y="6023"/>
                    <a:pt x="299" y="6023"/>
                  </a:cubicBezTo>
                  <a:cubicBezTo>
                    <a:pt x="153" y="6023"/>
                    <a:pt x="28" y="6134"/>
                    <a:pt x="15" y="6283"/>
                  </a:cubicBezTo>
                  <a:cubicBezTo>
                    <a:pt x="1" y="6440"/>
                    <a:pt x="116" y="6579"/>
                    <a:pt x="274" y="6593"/>
                  </a:cubicBezTo>
                  <a:cubicBezTo>
                    <a:pt x="301" y="6595"/>
                    <a:pt x="453" y="6608"/>
                    <a:pt x="702" y="6608"/>
                  </a:cubicBezTo>
                  <a:cubicBezTo>
                    <a:pt x="1684" y="6608"/>
                    <a:pt x="4164" y="6410"/>
                    <a:pt x="6330" y="4598"/>
                  </a:cubicBezTo>
                  <a:cubicBezTo>
                    <a:pt x="7001" y="4038"/>
                    <a:pt x="7616" y="3426"/>
                    <a:pt x="8212" y="2835"/>
                  </a:cubicBezTo>
                  <a:cubicBezTo>
                    <a:pt x="9099" y="1954"/>
                    <a:pt x="9936" y="1123"/>
                    <a:pt x="10871" y="529"/>
                  </a:cubicBezTo>
                  <a:cubicBezTo>
                    <a:pt x="11006" y="445"/>
                    <a:pt x="11047" y="267"/>
                    <a:pt x="10961" y="133"/>
                  </a:cubicBezTo>
                  <a:cubicBezTo>
                    <a:pt x="10907" y="48"/>
                    <a:pt x="10815" y="1"/>
                    <a:pt x="107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4"/>
            <p:cNvSpPr/>
            <p:nvPr/>
          </p:nvSpPr>
          <p:spPr>
            <a:xfrm>
              <a:off x="3244675" y="1634175"/>
              <a:ext cx="80500" cy="103600"/>
            </a:xfrm>
            <a:custGeom>
              <a:avLst/>
              <a:gdLst/>
              <a:ahLst/>
              <a:cxnLst/>
              <a:rect l="l" t="t" r="r" b="b"/>
              <a:pathLst>
                <a:path w="3220" h="4144" extrusionOk="0">
                  <a:moveTo>
                    <a:pt x="1089" y="1"/>
                  </a:moveTo>
                  <a:cubicBezTo>
                    <a:pt x="640" y="1"/>
                    <a:pt x="289" y="66"/>
                    <a:pt x="257" y="72"/>
                  </a:cubicBezTo>
                  <a:cubicBezTo>
                    <a:pt x="103" y="102"/>
                    <a:pt x="1" y="251"/>
                    <a:pt x="30" y="406"/>
                  </a:cubicBezTo>
                  <a:cubicBezTo>
                    <a:pt x="56" y="543"/>
                    <a:pt x="175" y="638"/>
                    <a:pt x="309" y="638"/>
                  </a:cubicBezTo>
                  <a:cubicBezTo>
                    <a:pt x="327" y="638"/>
                    <a:pt x="345" y="637"/>
                    <a:pt x="364" y="633"/>
                  </a:cubicBezTo>
                  <a:cubicBezTo>
                    <a:pt x="520" y="604"/>
                    <a:pt x="789" y="572"/>
                    <a:pt x="1088" y="572"/>
                  </a:cubicBezTo>
                  <a:cubicBezTo>
                    <a:pt x="1545" y="572"/>
                    <a:pt x="2070" y="647"/>
                    <a:pt x="2356" y="923"/>
                  </a:cubicBezTo>
                  <a:cubicBezTo>
                    <a:pt x="2557" y="1117"/>
                    <a:pt x="2626" y="1399"/>
                    <a:pt x="2567" y="1785"/>
                  </a:cubicBezTo>
                  <a:cubicBezTo>
                    <a:pt x="2310" y="3480"/>
                    <a:pt x="1692" y="3573"/>
                    <a:pt x="1700" y="3573"/>
                  </a:cubicBezTo>
                  <a:cubicBezTo>
                    <a:pt x="1542" y="3574"/>
                    <a:pt x="1415" y="3702"/>
                    <a:pt x="1416" y="3860"/>
                  </a:cubicBezTo>
                  <a:cubicBezTo>
                    <a:pt x="1417" y="4016"/>
                    <a:pt x="1544" y="4143"/>
                    <a:pt x="1701" y="4143"/>
                  </a:cubicBezTo>
                  <a:cubicBezTo>
                    <a:pt x="1702" y="4143"/>
                    <a:pt x="1702" y="4143"/>
                    <a:pt x="1703" y="4143"/>
                  </a:cubicBezTo>
                  <a:lnTo>
                    <a:pt x="1707" y="4143"/>
                  </a:lnTo>
                  <a:cubicBezTo>
                    <a:pt x="1818" y="4141"/>
                    <a:pt x="2798" y="4065"/>
                    <a:pt x="3133" y="1871"/>
                  </a:cubicBezTo>
                  <a:cubicBezTo>
                    <a:pt x="3220" y="1296"/>
                    <a:pt x="3091" y="838"/>
                    <a:pt x="2752" y="511"/>
                  </a:cubicBezTo>
                  <a:cubicBezTo>
                    <a:pt x="2322" y="97"/>
                    <a:pt x="1634" y="1"/>
                    <a:pt x="10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4"/>
            <p:cNvSpPr/>
            <p:nvPr/>
          </p:nvSpPr>
          <p:spPr>
            <a:xfrm>
              <a:off x="2897650" y="1602775"/>
              <a:ext cx="378650" cy="502100"/>
            </a:xfrm>
            <a:custGeom>
              <a:avLst/>
              <a:gdLst/>
              <a:ahLst/>
              <a:cxnLst/>
              <a:rect l="l" t="t" r="r" b="b"/>
              <a:pathLst>
                <a:path w="15146" h="20084" extrusionOk="0">
                  <a:moveTo>
                    <a:pt x="10475" y="0"/>
                  </a:moveTo>
                  <a:cubicBezTo>
                    <a:pt x="9881" y="0"/>
                    <a:pt x="9352" y="179"/>
                    <a:pt x="9005" y="536"/>
                  </a:cubicBezTo>
                  <a:cubicBezTo>
                    <a:pt x="8044" y="1524"/>
                    <a:pt x="6963" y="5520"/>
                    <a:pt x="4138" y="6695"/>
                  </a:cubicBezTo>
                  <a:cubicBezTo>
                    <a:pt x="3332" y="7030"/>
                    <a:pt x="2648" y="7127"/>
                    <a:pt x="2083" y="7127"/>
                  </a:cubicBezTo>
                  <a:cubicBezTo>
                    <a:pt x="1322" y="7127"/>
                    <a:pt x="776" y="6952"/>
                    <a:pt x="435" y="6952"/>
                  </a:cubicBezTo>
                  <a:cubicBezTo>
                    <a:pt x="141" y="6952"/>
                    <a:pt x="1" y="7082"/>
                    <a:pt x="7" y="7566"/>
                  </a:cubicBezTo>
                  <a:cubicBezTo>
                    <a:pt x="28" y="9028"/>
                    <a:pt x="1065" y="13480"/>
                    <a:pt x="2716" y="15324"/>
                  </a:cubicBezTo>
                  <a:cubicBezTo>
                    <a:pt x="4366" y="17169"/>
                    <a:pt x="6513" y="19656"/>
                    <a:pt x="8060" y="19959"/>
                  </a:cubicBezTo>
                  <a:cubicBezTo>
                    <a:pt x="8493" y="20044"/>
                    <a:pt x="8996" y="20083"/>
                    <a:pt x="9499" y="20083"/>
                  </a:cubicBezTo>
                  <a:cubicBezTo>
                    <a:pt x="10791" y="20083"/>
                    <a:pt x="12083" y="19824"/>
                    <a:pt x="12194" y="19414"/>
                  </a:cubicBezTo>
                  <a:cubicBezTo>
                    <a:pt x="12349" y="18843"/>
                    <a:pt x="13746" y="14276"/>
                    <a:pt x="14446" y="12073"/>
                  </a:cubicBezTo>
                  <a:cubicBezTo>
                    <a:pt x="15146" y="9871"/>
                    <a:pt x="14759" y="5490"/>
                    <a:pt x="14759" y="5490"/>
                  </a:cubicBezTo>
                  <a:cubicBezTo>
                    <a:pt x="14759" y="5490"/>
                    <a:pt x="14762" y="5370"/>
                    <a:pt x="14749" y="5161"/>
                  </a:cubicBezTo>
                  <a:cubicBezTo>
                    <a:pt x="14708" y="4517"/>
                    <a:pt x="14509" y="3028"/>
                    <a:pt x="13568" y="1690"/>
                  </a:cubicBezTo>
                  <a:cubicBezTo>
                    <a:pt x="12774" y="560"/>
                    <a:pt x="11524" y="0"/>
                    <a:pt x="104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4"/>
            <p:cNvSpPr/>
            <p:nvPr/>
          </p:nvSpPr>
          <p:spPr>
            <a:xfrm>
              <a:off x="2890600" y="1595625"/>
              <a:ext cx="392400" cy="516300"/>
            </a:xfrm>
            <a:custGeom>
              <a:avLst/>
              <a:gdLst/>
              <a:ahLst/>
              <a:cxnLst/>
              <a:rect l="l" t="t" r="r" b="b"/>
              <a:pathLst>
                <a:path w="15696" h="20652" extrusionOk="0">
                  <a:moveTo>
                    <a:pt x="10760" y="571"/>
                  </a:moveTo>
                  <a:cubicBezTo>
                    <a:pt x="10831" y="571"/>
                    <a:pt x="10904" y="574"/>
                    <a:pt x="10978" y="580"/>
                  </a:cubicBezTo>
                  <a:cubicBezTo>
                    <a:pt x="11986" y="660"/>
                    <a:pt x="12997" y="1257"/>
                    <a:pt x="13617" y="2140"/>
                  </a:cubicBezTo>
                  <a:cubicBezTo>
                    <a:pt x="14528" y="3436"/>
                    <a:pt x="14709" y="4897"/>
                    <a:pt x="14745" y="5466"/>
                  </a:cubicBezTo>
                  <a:cubicBezTo>
                    <a:pt x="14757" y="5653"/>
                    <a:pt x="14755" y="5762"/>
                    <a:pt x="14755" y="5769"/>
                  </a:cubicBezTo>
                  <a:cubicBezTo>
                    <a:pt x="14755" y="5780"/>
                    <a:pt x="14756" y="5791"/>
                    <a:pt x="14756" y="5802"/>
                  </a:cubicBezTo>
                  <a:cubicBezTo>
                    <a:pt x="14760" y="5844"/>
                    <a:pt x="15130" y="10148"/>
                    <a:pt x="14456" y="12272"/>
                  </a:cubicBezTo>
                  <a:cubicBezTo>
                    <a:pt x="13754" y="14480"/>
                    <a:pt x="12357" y="19047"/>
                    <a:pt x="12202" y="19618"/>
                  </a:cubicBezTo>
                  <a:cubicBezTo>
                    <a:pt x="12085" y="19838"/>
                    <a:pt x="10975" y="20086"/>
                    <a:pt x="9764" y="20086"/>
                  </a:cubicBezTo>
                  <a:cubicBezTo>
                    <a:pt x="9307" y="20086"/>
                    <a:pt x="8834" y="20051"/>
                    <a:pt x="8396" y="19965"/>
                  </a:cubicBezTo>
                  <a:cubicBezTo>
                    <a:pt x="7028" y="19697"/>
                    <a:pt x="5063" y="17496"/>
                    <a:pt x="3485" y="15727"/>
                  </a:cubicBezTo>
                  <a:lnTo>
                    <a:pt x="3211" y="15420"/>
                  </a:lnTo>
                  <a:cubicBezTo>
                    <a:pt x="1611" y="13632"/>
                    <a:pt x="595" y="9284"/>
                    <a:pt x="574" y="7848"/>
                  </a:cubicBezTo>
                  <a:cubicBezTo>
                    <a:pt x="571" y="7589"/>
                    <a:pt x="617" y="7537"/>
                    <a:pt x="617" y="7537"/>
                  </a:cubicBezTo>
                  <a:cubicBezTo>
                    <a:pt x="632" y="7527"/>
                    <a:pt x="664" y="7523"/>
                    <a:pt x="705" y="7523"/>
                  </a:cubicBezTo>
                  <a:cubicBezTo>
                    <a:pt x="823" y="7523"/>
                    <a:pt x="1022" y="7556"/>
                    <a:pt x="1180" y="7581"/>
                  </a:cubicBezTo>
                  <a:cubicBezTo>
                    <a:pt x="1484" y="7632"/>
                    <a:pt x="1880" y="7697"/>
                    <a:pt x="2361" y="7697"/>
                  </a:cubicBezTo>
                  <a:cubicBezTo>
                    <a:pt x="2957" y="7697"/>
                    <a:pt x="3683" y="7597"/>
                    <a:pt x="4529" y="7245"/>
                  </a:cubicBezTo>
                  <a:cubicBezTo>
                    <a:pt x="6574" y="6393"/>
                    <a:pt x="7723" y="4181"/>
                    <a:pt x="8563" y="2566"/>
                  </a:cubicBezTo>
                  <a:cubicBezTo>
                    <a:pt x="8917" y="1885"/>
                    <a:pt x="9222" y="1298"/>
                    <a:pt x="9491" y="1021"/>
                  </a:cubicBezTo>
                  <a:cubicBezTo>
                    <a:pt x="9773" y="730"/>
                    <a:pt x="10228" y="571"/>
                    <a:pt x="10760" y="571"/>
                  </a:cubicBezTo>
                  <a:close/>
                  <a:moveTo>
                    <a:pt x="10755" y="0"/>
                  </a:moveTo>
                  <a:cubicBezTo>
                    <a:pt x="10069" y="0"/>
                    <a:pt x="9471" y="222"/>
                    <a:pt x="9081" y="622"/>
                  </a:cubicBezTo>
                  <a:cubicBezTo>
                    <a:pt x="8754" y="959"/>
                    <a:pt x="8446" y="1552"/>
                    <a:pt x="8056" y="2303"/>
                  </a:cubicBezTo>
                  <a:cubicBezTo>
                    <a:pt x="7258" y="3840"/>
                    <a:pt x="6163" y="5946"/>
                    <a:pt x="4309" y="6718"/>
                  </a:cubicBezTo>
                  <a:cubicBezTo>
                    <a:pt x="3547" y="7035"/>
                    <a:pt x="2901" y="7127"/>
                    <a:pt x="2365" y="7127"/>
                  </a:cubicBezTo>
                  <a:cubicBezTo>
                    <a:pt x="1930" y="7127"/>
                    <a:pt x="1567" y="7067"/>
                    <a:pt x="1272" y="7018"/>
                  </a:cubicBezTo>
                  <a:cubicBezTo>
                    <a:pt x="1066" y="6984"/>
                    <a:pt x="881" y="6953"/>
                    <a:pt x="716" y="6953"/>
                  </a:cubicBezTo>
                  <a:cubicBezTo>
                    <a:pt x="533" y="6953"/>
                    <a:pt x="376" y="6991"/>
                    <a:pt x="245" y="7104"/>
                  </a:cubicBezTo>
                  <a:cubicBezTo>
                    <a:pt x="24" y="7293"/>
                    <a:pt x="0" y="7605"/>
                    <a:pt x="4" y="7855"/>
                  </a:cubicBezTo>
                  <a:cubicBezTo>
                    <a:pt x="24" y="9282"/>
                    <a:pt x="1023" y="13831"/>
                    <a:pt x="2784" y="15800"/>
                  </a:cubicBezTo>
                  <a:lnTo>
                    <a:pt x="3058" y="16107"/>
                  </a:lnTo>
                  <a:cubicBezTo>
                    <a:pt x="4693" y="17940"/>
                    <a:pt x="6730" y="20220"/>
                    <a:pt x="8286" y="20526"/>
                  </a:cubicBezTo>
                  <a:cubicBezTo>
                    <a:pt x="8700" y="20606"/>
                    <a:pt x="9241" y="20652"/>
                    <a:pt x="9804" y="20652"/>
                  </a:cubicBezTo>
                  <a:cubicBezTo>
                    <a:pt x="11133" y="20652"/>
                    <a:pt x="12582" y="20401"/>
                    <a:pt x="12751" y="19775"/>
                  </a:cubicBezTo>
                  <a:cubicBezTo>
                    <a:pt x="12907" y="19201"/>
                    <a:pt x="14299" y="14650"/>
                    <a:pt x="15000" y="12445"/>
                  </a:cubicBezTo>
                  <a:cubicBezTo>
                    <a:pt x="15695" y="10257"/>
                    <a:pt x="15355" y="6096"/>
                    <a:pt x="15327" y="5766"/>
                  </a:cubicBezTo>
                  <a:cubicBezTo>
                    <a:pt x="15327" y="5723"/>
                    <a:pt x="15327" y="5607"/>
                    <a:pt x="15316" y="5430"/>
                  </a:cubicBezTo>
                  <a:cubicBezTo>
                    <a:pt x="15277" y="4813"/>
                    <a:pt x="15078" y="3227"/>
                    <a:pt x="14084" y="1812"/>
                  </a:cubicBezTo>
                  <a:cubicBezTo>
                    <a:pt x="13358" y="779"/>
                    <a:pt x="12214" y="106"/>
                    <a:pt x="11024" y="11"/>
                  </a:cubicBezTo>
                  <a:cubicBezTo>
                    <a:pt x="10933" y="4"/>
                    <a:pt x="10843" y="0"/>
                    <a:pt x="10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4"/>
            <p:cNvSpPr/>
            <p:nvPr/>
          </p:nvSpPr>
          <p:spPr>
            <a:xfrm>
              <a:off x="2846550" y="1751450"/>
              <a:ext cx="86900" cy="128525"/>
            </a:xfrm>
            <a:custGeom>
              <a:avLst/>
              <a:gdLst/>
              <a:ahLst/>
              <a:cxnLst/>
              <a:rect l="l" t="t" r="r" b="b"/>
              <a:pathLst>
                <a:path w="3476" h="5141" extrusionOk="0">
                  <a:moveTo>
                    <a:pt x="1481" y="1"/>
                  </a:moveTo>
                  <a:cubicBezTo>
                    <a:pt x="1448" y="1"/>
                    <a:pt x="1413" y="2"/>
                    <a:pt x="1379" y="5"/>
                  </a:cubicBezTo>
                  <a:cubicBezTo>
                    <a:pt x="0" y="105"/>
                    <a:pt x="117" y="2702"/>
                    <a:pt x="1034" y="4313"/>
                  </a:cubicBezTo>
                  <a:cubicBezTo>
                    <a:pt x="1394" y="4948"/>
                    <a:pt x="1850" y="5140"/>
                    <a:pt x="2269" y="5140"/>
                  </a:cubicBezTo>
                  <a:cubicBezTo>
                    <a:pt x="2915" y="5140"/>
                    <a:pt x="3476" y="4685"/>
                    <a:pt x="3476" y="4685"/>
                  </a:cubicBezTo>
                  <a:lnTo>
                    <a:pt x="2948" y="1849"/>
                  </a:lnTo>
                  <a:cubicBezTo>
                    <a:pt x="2948" y="1849"/>
                    <a:pt x="2768" y="1"/>
                    <a:pt x="14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4"/>
            <p:cNvSpPr/>
            <p:nvPr/>
          </p:nvSpPr>
          <p:spPr>
            <a:xfrm>
              <a:off x="2842525" y="1744325"/>
              <a:ext cx="98950" cy="142800"/>
            </a:xfrm>
            <a:custGeom>
              <a:avLst/>
              <a:gdLst/>
              <a:ahLst/>
              <a:cxnLst/>
              <a:rect l="l" t="t" r="r" b="b"/>
              <a:pathLst>
                <a:path w="3958" h="5712" extrusionOk="0">
                  <a:moveTo>
                    <a:pt x="1643" y="0"/>
                  </a:moveTo>
                  <a:cubicBezTo>
                    <a:pt x="1602" y="0"/>
                    <a:pt x="1561" y="2"/>
                    <a:pt x="1519" y="5"/>
                  </a:cubicBezTo>
                  <a:cubicBezTo>
                    <a:pt x="1072" y="37"/>
                    <a:pt x="718" y="278"/>
                    <a:pt x="492" y="700"/>
                  </a:cubicBezTo>
                  <a:cubicBezTo>
                    <a:pt x="0" y="1621"/>
                    <a:pt x="203" y="3434"/>
                    <a:pt x="947" y="4739"/>
                  </a:cubicBezTo>
                  <a:cubicBezTo>
                    <a:pt x="1250" y="5274"/>
                    <a:pt x="1653" y="5593"/>
                    <a:pt x="2140" y="5684"/>
                  </a:cubicBezTo>
                  <a:cubicBezTo>
                    <a:pt x="2235" y="5701"/>
                    <a:pt x="2332" y="5711"/>
                    <a:pt x="2429" y="5711"/>
                  </a:cubicBezTo>
                  <a:cubicBezTo>
                    <a:pt x="3168" y="5711"/>
                    <a:pt x="3788" y="5215"/>
                    <a:pt x="3816" y="5191"/>
                  </a:cubicBezTo>
                  <a:cubicBezTo>
                    <a:pt x="3939" y="5091"/>
                    <a:pt x="3957" y="4912"/>
                    <a:pt x="3857" y="4789"/>
                  </a:cubicBezTo>
                  <a:cubicBezTo>
                    <a:pt x="3801" y="4720"/>
                    <a:pt x="3719" y="4683"/>
                    <a:pt x="3636" y="4683"/>
                  </a:cubicBezTo>
                  <a:cubicBezTo>
                    <a:pt x="3573" y="4683"/>
                    <a:pt x="3509" y="4705"/>
                    <a:pt x="3456" y="4748"/>
                  </a:cubicBezTo>
                  <a:cubicBezTo>
                    <a:pt x="3450" y="4752"/>
                    <a:pt x="2959" y="5140"/>
                    <a:pt x="2431" y="5140"/>
                  </a:cubicBezTo>
                  <a:cubicBezTo>
                    <a:pt x="2369" y="5140"/>
                    <a:pt x="2307" y="5135"/>
                    <a:pt x="2245" y="5123"/>
                  </a:cubicBezTo>
                  <a:cubicBezTo>
                    <a:pt x="1930" y="5063"/>
                    <a:pt x="1660" y="4839"/>
                    <a:pt x="1443" y="4457"/>
                  </a:cubicBezTo>
                  <a:cubicBezTo>
                    <a:pt x="797" y="3320"/>
                    <a:pt x="592" y="1723"/>
                    <a:pt x="995" y="968"/>
                  </a:cubicBezTo>
                  <a:cubicBezTo>
                    <a:pt x="1127" y="721"/>
                    <a:pt x="1312" y="592"/>
                    <a:pt x="1560" y="573"/>
                  </a:cubicBezTo>
                  <a:cubicBezTo>
                    <a:pt x="1585" y="572"/>
                    <a:pt x="1610" y="571"/>
                    <a:pt x="1634" y="571"/>
                  </a:cubicBezTo>
                  <a:cubicBezTo>
                    <a:pt x="2648" y="571"/>
                    <a:pt x="2818" y="2097"/>
                    <a:pt x="2825" y="2163"/>
                  </a:cubicBezTo>
                  <a:cubicBezTo>
                    <a:pt x="2840" y="2308"/>
                    <a:pt x="2964" y="2422"/>
                    <a:pt x="3102" y="2422"/>
                  </a:cubicBezTo>
                  <a:cubicBezTo>
                    <a:pt x="3114" y="2422"/>
                    <a:pt x="3125" y="2421"/>
                    <a:pt x="3137" y="2419"/>
                  </a:cubicBezTo>
                  <a:cubicBezTo>
                    <a:pt x="3293" y="2403"/>
                    <a:pt x="3408" y="2264"/>
                    <a:pt x="3393" y="2107"/>
                  </a:cubicBezTo>
                  <a:cubicBezTo>
                    <a:pt x="3320" y="1363"/>
                    <a:pt x="2861" y="0"/>
                    <a:pt x="1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4"/>
            <p:cNvSpPr/>
            <p:nvPr/>
          </p:nvSpPr>
          <p:spPr>
            <a:xfrm>
              <a:off x="3032800" y="1764550"/>
              <a:ext cx="87950" cy="34525"/>
            </a:xfrm>
            <a:custGeom>
              <a:avLst/>
              <a:gdLst/>
              <a:ahLst/>
              <a:cxnLst/>
              <a:rect l="l" t="t" r="r" b="b"/>
              <a:pathLst>
                <a:path w="3518" h="1381" extrusionOk="0">
                  <a:moveTo>
                    <a:pt x="2224" y="0"/>
                  </a:moveTo>
                  <a:cubicBezTo>
                    <a:pt x="1537" y="0"/>
                    <a:pt x="672" y="175"/>
                    <a:pt x="135" y="930"/>
                  </a:cubicBezTo>
                  <a:cubicBezTo>
                    <a:pt x="0" y="1118"/>
                    <a:pt x="135" y="1380"/>
                    <a:pt x="368" y="1381"/>
                  </a:cubicBezTo>
                  <a:cubicBezTo>
                    <a:pt x="460" y="1381"/>
                    <a:pt x="546" y="1336"/>
                    <a:pt x="600" y="1260"/>
                  </a:cubicBezTo>
                  <a:cubicBezTo>
                    <a:pt x="996" y="705"/>
                    <a:pt x="1673" y="573"/>
                    <a:pt x="2227" y="573"/>
                  </a:cubicBezTo>
                  <a:cubicBezTo>
                    <a:pt x="2721" y="573"/>
                    <a:pt x="3116" y="678"/>
                    <a:pt x="3125" y="681"/>
                  </a:cubicBezTo>
                  <a:cubicBezTo>
                    <a:pt x="3150" y="688"/>
                    <a:pt x="3175" y="691"/>
                    <a:pt x="3200" y="691"/>
                  </a:cubicBezTo>
                  <a:cubicBezTo>
                    <a:pt x="3325" y="691"/>
                    <a:pt x="3440" y="608"/>
                    <a:pt x="3476" y="481"/>
                  </a:cubicBezTo>
                  <a:cubicBezTo>
                    <a:pt x="3517" y="329"/>
                    <a:pt x="3428" y="172"/>
                    <a:pt x="3277" y="130"/>
                  </a:cubicBezTo>
                  <a:cubicBezTo>
                    <a:pt x="3237" y="119"/>
                    <a:pt x="2791" y="0"/>
                    <a:pt x="2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4"/>
            <p:cNvSpPr/>
            <p:nvPr/>
          </p:nvSpPr>
          <p:spPr>
            <a:xfrm>
              <a:off x="3187850" y="1758975"/>
              <a:ext cx="61125" cy="23950"/>
            </a:xfrm>
            <a:custGeom>
              <a:avLst/>
              <a:gdLst/>
              <a:ahLst/>
              <a:cxnLst/>
              <a:rect l="l" t="t" r="r" b="b"/>
              <a:pathLst>
                <a:path w="2445" h="958" extrusionOk="0">
                  <a:moveTo>
                    <a:pt x="1237" y="1"/>
                  </a:moveTo>
                  <a:cubicBezTo>
                    <a:pt x="602" y="1"/>
                    <a:pt x="0" y="423"/>
                    <a:pt x="0" y="423"/>
                  </a:cubicBezTo>
                  <a:lnTo>
                    <a:pt x="2444" y="957"/>
                  </a:lnTo>
                  <a:cubicBezTo>
                    <a:pt x="2163" y="217"/>
                    <a:pt x="1691" y="1"/>
                    <a:pt x="1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4"/>
            <p:cNvSpPr/>
            <p:nvPr/>
          </p:nvSpPr>
          <p:spPr>
            <a:xfrm>
              <a:off x="3179725" y="1751850"/>
              <a:ext cx="77700" cy="38200"/>
            </a:xfrm>
            <a:custGeom>
              <a:avLst/>
              <a:gdLst/>
              <a:ahLst/>
              <a:cxnLst/>
              <a:rect l="l" t="t" r="r" b="b"/>
              <a:pathLst>
                <a:path w="3108" h="1528" extrusionOk="0">
                  <a:moveTo>
                    <a:pt x="1565" y="0"/>
                  </a:moveTo>
                  <a:cubicBezTo>
                    <a:pt x="846" y="0"/>
                    <a:pt x="194" y="452"/>
                    <a:pt x="161" y="474"/>
                  </a:cubicBezTo>
                  <a:cubicBezTo>
                    <a:pt x="32" y="566"/>
                    <a:pt x="0" y="743"/>
                    <a:pt x="92" y="872"/>
                  </a:cubicBezTo>
                  <a:cubicBezTo>
                    <a:pt x="147" y="952"/>
                    <a:pt x="235" y="994"/>
                    <a:pt x="325" y="994"/>
                  </a:cubicBezTo>
                  <a:cubicBezTo>
                    <a:pt x="382" y="994"/>
                    <a:pt x="439" y="977"/>
                    <a:pt x="488" y="942"/>
                  </a:cubicBezTo>
                  <a:cubicBezTo>
                    <a:pt x="495" y="938"/>
                    <a:pt x="1030" y="570"/>
                    <a:pt x="1559" y="570"/>
                  </a:cubicBezTo>
                  <a:cubicBezTo>
                    <a:pt x="1655" y="570"/>
                    <a:pt x="1751" y="583"/>
                    <a:pt x="1844" y="611"/>
                  </a:cubicBezTo>
                  <a:cubicBezTo>
                    <a:pt x="2130" y="700"/>
                    <a:pt x="2352" y="946"/>
                    <a:pt x="2503" y="1344"/>
                  </a:cubicBezTo>
                  <a:cubicBezTo>
                    <a:pt x="2544" y="1455"/>
                    <a:pt x="2651" y="1528"/>
                    <a:pt x="2769" y="1528"/>
                  </a:cubicBezTo>
                  <a:cubicBezTo>
                    <a:pt x="2969" y="1528"/>
                    <a:pt x="3107" y="1328"/>
                    <a:pt x="3036" y="1141"/>
                  </a:cubicBezTo>
                  <a:cubicBezTo>
                    <a:pt x="2819" y="569"/>
                    <a:pt x="2474" y="207"/>
                    <a:pt x="2010" y="65"/>
                  </a:cubicBezTo>
                  <a:cubicBezTo>
                    <a:pt x="1862" y="19"/>
                    <a:pt x="1712" y="0"/>
                    <a:pt x="1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4"/>
            <p:cNvSpPr/>
            <p:nvPr/>
          </p:nvSpPr>
          <p:spPr>
            <a:xfrm>
              <a:off x="3116850" y="1799100"/>
              <a:ext cx="77675" cy="133375"/>
            </a:xfrm>
            <a:custGeom>
              <a:avLst/>
              <a:gdLst/>
              <a:ahLst/>
              <a:cxnLst/>
              <a:rect l="l" t="t" r="r" b="b"/>
              <a:pathLst>
                <a:path w="3107" h="5335" extrusionOk="0">
                  <a:moveTo>
                    <a:pt x="2448" y="0"/>
                  </a:moveTo>
                  <a:cubicBezTo>
                    <a:pt x="2440" y="0"/>
                    <a:pt x="2433" y="1"/>
                    <a:pt x="2426" y="1"/>
                  </a:cubicBezTo>
                  <a:cubicBezTo>
                    <a:pt x="2270" y="17"/>
                    <a:pt x="2154" y="157"/>
                    <a:pt x="2171" y="314"/>
                  </a:cubicBezTo>
                  <a:cubicBezTo>
                    <a:pt x="2349" y="2111"/>
                    <a:pt x="2487" y="4134"/>
                    <a:pt x="2411" y="4402"/>
                  </a:cubicBezTo>
                  <a:cubicBezTo>
                    <a:pt x="2391" y="4444"/>
                    <a:pt x="2225" y="4589"/>
                    <a:pt x="1865" y="4687"/>
                  </a:cubicBezTo>
                  <a:cubicBezTo>
                    <a:pt x="1696" y="4733"/>
                    <a:pt x="1497" y="4763"/>
                    <a:pt x="1293" y="4763"/>
                  </a:cubicBezTo>
                  <a:cubicBezTo>
                    <a:pt x="1010" y="4763"/>
                    <a:pt x="718" y="4704"/>
                    <a:pt x="486" y="4546"/>
                  </a:cubicBezTo>
                  <a:cubicBezTo>
                    <a:pt x="437" y="4513"/>
                    <a:pt x="381" y="4497"/>
                    <a:pt x="326" y="4497"/>
                  </a:cubicBezTo>
                  <a:cubicBezTo>
                    <a:pt x="234" y="4497"/>
                    <a:pt x="145" y="4541"/>
                    <a:pt x="90" y="4622"/>
                  </a:cubicBezTo>
                  <a:cubicBezTo>
                    <a:pt x="1" y="4753"/>
                    <a:pt x="34" y="4930"/>
                    <a:pt x="165" y="5018"/>
                  </a:cubicBezTo>
                  <a:cubicBezTo>
                    <a:pt x="503" y="5249"/>
                    <a:pt x="906" y="5335"/>
                    <a:pt x="1293" y="5335"/>
                  </a:cubicBezTo>
                  <a:cubicBezTo>
                    <a:pt x="1572" y="5333"/>
                    <a:pt x="1847" y="5291"/>
                    <a:pt x="2112" y="5210"/>
                  </a:cubicBezTo>
                  <a:cubicBezTo>
                    <a:pt x="2317" y="5145"/>
                    <a:pt x="2810" y="4957"/>
                    <a:pt x="2944" y="4607"/>
                  </a:cubicBezTo>
                  <a:cubicBezTo>
                    <a:pt x="3107" y="4182"/>
                    <a:pt x="2854" y="1424"/>
                    <a:pt x="2739" y="258"/>
                  </a:cubicBezTo>
                  <a:cubicBezTo>
                    <a:pt x="2725" y="107"/>
                    <a:pt x="2596" y="0"/>
                    <a:pt x="2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4"/>
            <p:cNvSpPr/>
            <p:nvPr/>
          </p:nvSpPr>
          <p:spPr>
            <a:xfrm>
              <a:off x="3025700" y="1924975"/>
              <a:ext cx="93100" cy="55850"/>
            </a:xfrm>
            <a:custGeom>
              <a:avLst/>
              <a:gdLst/>
              <a:ahLst/>
              <a:cxnLst/>
              <a:rect l="l" t="t" r="r" b="b"/>
              <a:pathLst>
                <a:path w="3724" h="2234" extrusionOk="0">
                  <a:moveTo>
                    <a:pt x="324" y="0"/>
                  </a:moveTo>
                  <a:cubicBezTo>
                    <a:pt x="287" y="0"/>
                    <a:pt x="250" y="7"/>
                    <a:pt x="214" y="22"/>
                  </a:cubicBezTo>
                  <a:cubicBezTo>
                    <a:pt x="68" y="83"/>
                    <a:pt x="0" y="251"/>
                    <a:pt x="61" y="396"/>
                  </a:cubicBezTo>
                  <a:cubicBezTo>
                    <a:pt x="92" y="469"/>
                    <a:pt x="835" y="2184"/>
                    <a:pt x="3428" y="2234"/>
                  </a:cubicBezTo>
                  <a:lnTo>
                    <a:pt x="3434" y="2234"/>
                  </a:lnTo>
                  <a:lnTo>
                    <a:pt x="3434" y="2233"/>
                  </a:lnTo>
                  <a:cubicBezTo>
                    <a:pt x="3435" y="2233"/>
                    <a:pt x="3436" y="2233"/>
                    <a:pt x="3438" y="2233"/>
                  </a:cubicBezTo>
                  <a:cubicBezTo>
                    <a:pt x="3593" y="2233"/>
                    <a:pt x="3721" y="2107"/>
                    <a:pt x="3722" y="1951"/>
                  </a:cubicBezTo>
                  <a:cubicBezTo>
                    <a:pt x="3724" y="1793"/>
                    <a:pt x="3597" y="1664"/>
                    <a:pt x="3439" y="1662"/>
                  </a:cubicBezTo>
                  <a:cubicBezTo>
                    <a:pt x="1235" y="1619"/>
                    <a:pt x="614" y="235"/>
                    <a:pt x="588" y="175"/>
                  </a:cubicBezTo>
                  <a:cubicBezTo>
                    <a:pt x="542" y="66"/>
                    <a:pt x="436"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4"/>
            <p:cNvSpPr/>
            <p:nvPr/>
          </p:nvSpPr>
          <p:spPr>
            <a:xfrm>
              <a:off x="3076900" y="1811525"/>
              <a:ext cx="24725" cy="44725"/>
            </a:xfrm>
            <a:custGeom>
              <a:avLst/>
              <a:gdLst/>
              <a:ahLst/>
              <a:cxnLst/>
              <a:rect l="l" t="t" r="r" b="b"/>
              <a:pathLst>
                <a:path w="989" h="1789" extrusionOk="0">
                  <a:moveTo>
                    <a:pt x="486" y="1"/>
                  </a:moveTo>
                  <a:cubicBezTo>
                    <a:pt x="484" y="1"/>
                    <a:pt x="483" y="1"/>
                    <a:pt x="482" y="1"/>
                  </a:cubicBezTo>
                  <a:cubicBezTo>
                    <a:pt x="214" y="5"/>
                    <a:pt x="1" y="409"/>
                    <a:pt x="8" y="901"/>
                  </a:cubicBezTo>
                  <a:cubicBezTo>
                    <a:pt x="15" y="1393"/>
                    <a:pt x="237" y="1788"/>
                    <a:pt x="504" y="1788"/>
                  </a:cubicBezTo>
                  <a:cubicBezTo>
                    <a:pt x="505" y="1788"/>
                    <a:pt x="506" y="1788"/>
                    <a:pt x="507" y="1788"/>
                  </a:cubicBezTo>
                  <a:cubicBezTo>
                    <a:pt x="777" y="1784"/>
                    <a:pt x="989" y="1382"/>
                    <a:pt x="982" y="888"/>
                  </a:cubicBezTo>
                  <a:cubicBezTo>
                    <a:pt x="976" y="396"/>
                    <a:pt x="75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4"/>
            <p:cNvSpPr/>
            <p:nvPr/>
          </p:nvSpPr>
          <p:spPr>
            <a:xfrm>
              <a:off x="3192500" y="1801800"/>
              <a:ext cx="24725" cy="44675"/>
            </a:xfrm>
            <a:custGeom>
              <a:avLst/>
              <a:gdLst/>
              <a:ahLst/>
              <a:cxnLst/>
              <a:rect l="l" t="t" r="r" b="b"/>
              <a:pathLst>
                <a:path w="989" h="1787" extrusionOk="0">
                  <a:moveTo>
                    <a:pt x="485" y="1"/>
                  </a:moveTo>
                  <a:cubicBezTo>
                    <a:pt x="484" y="1"/>
                    <a:pt x="483" y="1"/>
                    <a:pt x="482" y="1"/>
                  </a:cubicBezTo>
                  <a:cubicBezTo>
                    <a:pt x="213" y="4"/>
                    <a:pt x="0" y="407"/>
                    <a:pt x="8" y="901"/>
                  </a:cubicBezTo>
                  <a:cubicBezTo>
                    <a:pt x="14" y="1391"/>
                    <a:pt x="236" y="1787"/>
                    <a:pt x="504" y="1787"/>
                  </a:cubicBezTo>
                  <a:cubicBezTo>
                    <a:pt x="505" y="1787"/>
                    <a:pt x="506" y="1787"/>
                    <a:pt x="507" y="1787"/>
                  </a:cubicBezTo>
                  <a:cubicBezTo>
                    <a:pt x="776" y="1782"/>
                    <a:pt x="988" y="1380"/>
                    <a:pt x="982" y="887"/>
                  </a:cubicBezTo>
                  <a:cubicBezTo>
                    <a:pt x="975" y="395"/>
                    <a:pt x="753" y="1"/>
                    <a:pt x="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4"/>
            <p:cNvSpPr/>
            <p:nvPr/>
          </p:nvSpPr>
          <p:spPr>
            <a:xfrm>
              <a:off x="2414750" y="2210175"/>
              <a:ext cx="329675" cy="774400"/>
            </a:xfrm>
            <a:custGeom>
              <a:avLst/>
              <a:gdLst/>
              <a:ahLst/>
              <a:cxnLst/>
              <a:rect l="l" t="t" r="r" b="b"/>
              <a:pathLst>
                <a:path w="13187" h="30976" extrusionOk="0">
                  <a:moveTo>
                    <a:pt x="5390" y="1"/>
                  </a:moveTo>
                  <a:cubicBezTo>
                    <a:pt x="4830" y="1"/>
                    <a:pt x="4198" y="164"/>
                    <a:pt x="3571" y="661"/>
                  </a:cubicBezTo>
                  <a:cubicBezTo>
                    <a:pt x="1736" y="2114"/>
                    <a:pt x="753" y="23542"/>
                    <a:pt x="507" y="26400"/>
                  </a:cubicBezTo>
                  <a:cubicBezTo>
                    <a:pt x="263" y="29258"/>
                    <a:pt x="1" y="30976"/>
                    <a:pt x="1" y="30976"/>
                  </a:cubicBezTo>
                  <a:lnTo>
                    <a:pt x="10809" y="27968"/>
                  </a:lnTo>
                  <a:lnTo>
                    <a:pt x="11617" y="24530"/>
                  </a:lnTo>
                  <a:cubicBezTo>
                    <a:pt x="11617" y="24530"/>
                    <a:pt x="13187" y="24507"/>
                    <a:pt x="13028" y="23368"/>
                  </a:cubicBezTo>
                  <a:cubicBezTo>
                    <a:pt x="12869" y="22229"/>
                    <a:pt x="12769" y="15234"/>
                    <a:pt x="12736" y="12808"/>
                  </a:cubicBezTo>
                  <a:cubicBezTo>
                    <a:pt x="12703" y="10381"/>
                    <a:pt x="9210" y="5721"/>
                    <a:pt x="9210" y="5721"/>
                  </a:cubicBezTo>
                  <a:lnTo>
                    <a:pt x="7282" y="608"/>
                  </a:lnTo>
                  <a:cubicBezTo>
                    <a:pt x="7282" y="608"/>
                    <a:pt x="6470" y="1"/>
                    <a:pt x="539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4"/>
            <p:cNvSpPr/>
            <p:nvPr/>
          </p:nvSpPr>
          <p:spPr>
            <a:xfrm>
              <a:off x="2407050" y="2203175"/>
              <a:ext cx="341725" cy="788525"/>
            </a:xfrm>
            <a:custGeom>
              <a:avLst/>
              <a:gdLst/>
              <a:ahLst/>
              <a:cxnLst/>
              <a:rect l="l" t="t" r="r" b="b"/>
              <a:pathLst>
                <a:path w="13669" h="31541" extrusionOk="0">
                  <a:moveTo>
                    <a:pt x="5685" y="1"/>
                  </a:moveTo>
                  <a:cubicBezTo>
                    <a:pt x="5073" y="1"/>
                    <a:pt x="4384" y="178"/>
                    <a:pt x="3703" y="717"/>
                  </a:cubicBezTo>
                  <a:cubicBezTo>
                    <a:pt x="2267" y="1853"/>
                    <a:pt x="1418" y="12534"/>
                    <a:pt x="713" y="23908"/>
                  </a:cubicBezTo>
                  <a:cubicBezTo>
                    <a:pt x="632" y="25213"/>
                    <a:pt x="572" y="26187"/>
                    <a:pt x="531" y="26656"/>
                  </a:cubicBezTo>
                  <a:cubicBezTo>
                    <a:pt x="290" y="29471"/>
                    <a:pt x="29" y="31196"/>
                    <a:pt x="27" y="31214"/>
                  </a:cubicBezTo>
                  <a:cubicBezTo>
                    <a:pt x="1" y="31385"/>
                    <a:pt x="135" y="31541"/>
                    <a:pt x="310" y="31541"/>
                  </a:cubicBezTo>
                  <a:cubicBezTo>
                    <a:pt x="335" y="31541"/>
                    <a:pt x="361" y="31538"/>
                    <a:pt x="386" y="31530"/>
                  </a:cubicBezTo>
                  <a:lnTo>
                    <a:pt x="11193" y="28523"/>
                  </a:lnTo>
                  <a:cubicBezTo>
                    <a:pt x="11293" y="28495"/>
                    <a:pt x="11370" y="28414"/>
                    <a:pt x="11394" y="28313"/>
                  </a:cubicBezTo>
                  <a:lnTo>
                    <a:pt x="12154" y="25079"/>
                  </a:lnTo>
                  <a:cubicBezTo>
                    <a:pt x="12472" y="25043"/>
                    <a:pt x="13035" y="24922"/>
                    <a:pt x="13371" y="24531"/>
                  </a:cubicBezTo>
                  <a:cubicBezTo>
                    <a:pt x="13583" y="24284"/>
                    <a:pt x="13668" y="23966"/>
                    <a:pt x="13618" y="23609"/>
                  </a:cubicBezTo>
                  <a:cubicBezTo>
                    <a:pt x="13462" y="22488"/>
                    <a:pt x="13362" y="15415"/>
                    <a:pt x="13329" y="13084"/>
                  </a:cubicBezTo>
                  <a:cubicBezTo>
                    <a:pt x="13295" y="10593"/>
                    <a:pt x="9892" y="6022"/>
                    <a:pt x="9746" y="5829"/>
                  </a:cubicBezTo>
                  <a:cubicBezTo>
                    <a:pt x="9690" y="5754"/>
                    <a:pt x="9604" y="5714"/>
                    <a:pt x="9517" y="5714"/>
                  </a:cubicBezTo>
                  <a:cubicBezTo>
                    <a:pt x="9458" y="5714"/>
                    <a:pt x="9398" y="5733"/>
                    <a:pt x="9347" y="5771"/>
                  </a:cubicBezTo>
                  <a:cubicBezTo>
                    <a:pt x="9220" y="5866"/>
                    <a:pt x="9195" y="6045"/>
                    <a:pt x="9289" y="6171"/>
                  </a:cubicBezTo>
                  <a:cubicBezTo>
                    <a:pt x="9324" y="6217"/>
                    <a:pt x="12726" y="10786"/>
                    <a:pt x="12759" y="13100"/>
                  </a:cubicBezTo>
                  <a:cubicBezTo>
                    <a:pt x="12816" y="17148"/>
                    <a:pt x="12909" y="22651"/>
                    <a:pt x="13053" y="23687"/>
                  </a:cubicBezTo>
                  <a:cubicBezTo>
                    <a:pt x="13080" y="23882"/>
                    <a:pt x="13042" y="24036"/>
                    <a:pt x="12938" y="24158"/>
                  </a:cubicBezTo>
                  <a:cubicBezTo>
                    <a:pt x="12691" y="24448"/>
                    <a:pt x="12119" y="24521"/>
                    <a:pt x="11920" y="24524"/>
                  </a:cubicBezTo>
                  <a:cubicBezTo>
                    <a:pt x="11789" y="24527"/>
                    <a:pt x="11677" y="24617"/>
                    <a:pt x="11646" y="24745"/>
                  </a:cubicBezTo>
                  <a:lnTo>
                    <a:pt x="10877" y="28018"/>
                  </a:lnTo>
                  <a:lnTo>
                    <a:pt x="653" y="30863"/>
                  </a:lnTo>
                  <a:cubicBezTo>
                    <a:pt x="746" y="30179"/>
                    <a:pt x="928" y="28717"/>
                    <a:pt x="1100" y="26704"/>
                  </a:cubicBezTo>
                  <a:cubicBezTo>
                    <a:pt x="1141" y="26232"/>
                    <a:pt x="1201" y="25254"/>
                    <a:pt x="1283" y="23943"/>
                  </a:cubicBezTo>
                  <a:cubicBezTo>
                    <a:pt x="1650" y="18023"/>
                    <a:pt x="2623" y="2299"/>
                    <a:pt x="4057" y="1165"/>
                  </a:cubicBezTo>
                  <a:cubicBezTo>
                    <a:pt x="4627" y="713"/>
                    <a:pt x="5200" y="564"/>
                    <a:pt x="5708" y="564"/>
                  </a:cubicBezTo>
                  <a:cubicBezTo>
                    <a:pt x="6655" y="564"/>
                    <a:pt x="7374" y="1083"/>
                    <a:pt x="7420" y="1118"/>
                  </a:cubicBezTo>
                  <a:cubicBezTo>
                    <a:pt x="7471" y="1156"/>
                    <a:pt x="7531" y="1174"/>
                    <a:pt x="7590" y="1174"/>
                  </a:cubicBezTo>
                  <a:cubicBezTo>
                    <a:pt x="7677" y="1174"/>
                    <a:pt x="7763" y="1135"/>
                    <a:pt x="7820" y="1059"/>
                  </a:cubicBezTo>
                  <a:cubicBezTo>
                    <a:pt x="7914" y="933"/>
                    <a:pt x="7888" y="754"/>
                    <a:pt x="7761" y="660"/>
                  </a:cubicBezTo>
                  <a:cubicBezTo>
                    <a:pt x="7747" y="650"/>
                    <a:pt x="6857" y="1"/>
                    <a:pt x="5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4"/>
            <p:cNvSpPr/>
            <p:nvPr/>
          </p:nvSpPr>
          <p:spPr>
            <a:xfrm>
              <a:off x="2496625" y="2793025"/>
              <a:ext cx="180600" cy="16325"/>
            </a:xfrm>
            <a:custGeom>
              <a:avLst/>
              <a:gdLst/>
              <a:ahLst/>
              <a:cxnLst/>
              <a:rect l="l" t="t" r="r" b="b"/>
              <a:pathLst>
                <a:path w="7224" h="653" extrusionOk="0">
                  <a:moveTo>
                    <a:pt x="3119" y="1"/>
                  </a:moveTo>
                  <a:cubicBezTo>
                    <a:pt x="2227" y="1"/>
                    <a:pt x="1188" y="69"/>
                    <a:pt x="0" y="250"/>
                  </a:cubicBezTo>
                  <a:lnTo>
                    <a:pt x="7223" y="652"/>
                  </a:lnTo>
                  <a:cubicBezTo>
                    <a:pt x="7223" y="652"/>
                    <a:pt x="5873"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4"/>
            <p:cNvSpPr/>
            <p:nvPr/>
          </p:nvSpPr>
          <p:spPr>
            <a:xfrm>
              <a:off x="2488975" y="2785850"/>
              <a:ext cx="195950" cy="30600"/>
            </a:xfrm>
            <a:custGeom>
              <a:avLst/>
              <a:gdLst/>
              <a:ahLst/>
              <a:cxnLst/>
              <a:rect l="l" t="t" r="r" b="b"/>
              <a:pathLst>
                <a:path w="7838" h="1224" extrusionOk="0">
                  <a:moveTo>
                    <a:pt x="3442" y="1"/>
                  </a:moveTo>
                  <a:cubicBezTo>
                    <a:pt x="2533" y="1"/>
                    <a:pt x="1475" y="71"/>
                    <a:pt x="264" y="255"/>
                  </a:cubicBezTo>
                  <a:cubicBezTo>
                    <a:pt x="107" y="279"/>
                    <a:pt x="1" y="424"/>
                    <a:pt x="25" y="580"/>
                  </a:cubicBezTo>
                  <a:cubicBezTo>
                    <a:pt x="45" y="721"/>
                    <a:pt x="167" y="823"/>
                    <a:pt x="306" y="823"/>
                  </a:cubicBezTo>
                  <a:cubicBezTo>
                    <a:pt x="320" y="823"/>
                    <a:pt x="335" y="822"/>
                    <a:pt x="350" y="819"/>
                  </a:cubicBezTo>
                  <a:cubicBezTo>
                    <a:pt x="1515" y="642"/>
                    <a:pt x="2535" y="575"/>
                    <a:pt x="3411" y="575"/>
                  </a:cubicBezTo>
                  <a:cubicBezTo>
                    <a:pt x="6062" y="575"/>
                    <a:pt x="7389" y="1187"/>
                    <a:pt x="7406" y="1196"/>
                  </a:cubicBezTo>
                  <a:cubicBezTo>
                    <a:pt x="7444" y="1214"/>
                    <a:pt x="7487" y="1224"/>
                    <a:pt x="7529" y="1224"/>
                  </a:cubicBezTo>
                  <a:cubicBezTo>
                    <a:pt x="7663" y="1224"/>
                    <a:pt x="7778" y="1133"/>
                    <a:pt x="7808" y="1002"/>
                  </a:cubicBezTo>
                  <a:cubicBezTo>
                    <a:pt x="7838" y="873"/>
                    <a:pt x="7774" y="739"/>
                    <a:pt x="7654" y="681"/>
                  </a:cubicBezTo>
                  <a:cubicBezTo>
                    <a:pt x="7579" y="645"/>
                    <a:pt x="6201" y="1"/>
                    <a:pt x="3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4"/>
            <p:cNvSpPr/>
            <p:nvPr/>
          </p:nvSpPr>
          <p:spPr>
            <a:xfrm>
              <a:off x="2580125" y="2759000"/>
              <a:ext cx="25125" cy="5200"/>
            </a:xfrm>
            <a:custGeom>
              <a:avLst/>
              <a:gdLst/>
              <a:ahLst/>
              <a:cxnLst/>
              <a:rect l="l" t="t" r="r" b="b"/>
              <a:pathLst>
                <a:path w="1005" h="208" extrusionOk="0">
                  <a:moveTo>
                    <a:pt x="1" y="1"/>
                  </a:moveTo>
                  <a:lnTo>
                    <a:pt x="1004" y="207"/>
                  </a:lnTo>
                  <a:cubicBezTo>
                    <a:pt x="676" y="109"/>
                    <a:pt x="341" y="40"/>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4"/>
            <p:cNvSpPr/>
            <p:nvPr/>
          </p:nvSpPr>
          <p:spPr>
            <a:xfrm>
              <a:off x="2572575" y="2751875"/>
              <a:ext cx="40250" cy="19450"/>
            </a:xfrm>
            <a:custGeom>
              <a:avLst/>
              <a:gdLst/>
              <a:ahLst/>
              <a:cxnLst/>
              <a:rect l="l" t="t" r="r" b="b"/>
              <a:pathLst>
                <a:path w="1610" h="778" extrusionOk="0">
                  <a:moveTo>
                    <a:pt x="304" y="0"/>
                  </a:moveTo>
                  <a:cubicBezTo>
                    <a:pt x="160" y="0"/>
                    <a:pt x="37" y="107"/>
                    <a:pt x="19" y="252"/>
                  </a:cubicBezTo>
                  <a:cubicBezTo>
                    <a:pt x="1" y="409"/>
                    <a:pt x="113" y="551"/>
                    <a:pt x="269" y="569"/>
                  </a:cubicBezTo>
                  <a:cubicBezTo>
                    <a:pt x="592" y="608"/>
                    <a:pt x="912" y="673"/>
                    <a:pt x="1224" y="765"/>
                  </a:cubicBezTo>
                  <a:cubicBezTo>
                    <a:pt x="1251" y="773"/>
                    <a:pt x="1278" y="777"/>
                    <a:pt x="1306" y="777"/>
                  </a:cubicBezTo>
                  <a:cubicBezTo>
                    <a:pt x="1449" y="777"/>
                    <a:pt x="1568" y="674"/>
                    <a:pt x="1589" y="534"/>
                  </a:cubicBezTo>
                  <a:cubicBezTo>
                    <a:pt x="1610" y="392"/>
                    <a:pt x="1524" y="259"/>
                    <a:pt x="1388" y="218"/>
                  </a:cubicBezTo>
                  <a:cubicBezTo>
                    <a:pt x="1044" y="116"/>
                    <a:pt x="693" y="44"/>
                    <a:pt x="338" y="2"/>
                  </a:cubicBezTo>
                  <a:cubicBezTo>
                    <a:pt x="326" y="1"/>
                    <a:pt x="315"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4"/>
            <p:cNvSpPr/>
            <p:nvPr/>
          </p:nvSpPr>
          <p:spPr>
            <a:xfrm>
              <a:off x="2429350" y="2760425"/>
              <a:ext cx="96175" cy="31400"/>
            </a:xfrm>
            <a:custGeom>
              <a:avLst/>
              <a:gdLst/>
              <a:ahLst/>
              <a:cxnLst/>
              <a:rect l="l" t="t" r="r" b="b"/>
              <a:pathLst>
                <a:path w="3847" h="1256" extrusionOk="0">
                  <a:moveTo>
                    <a:pt x="3847" y="0"/>
                  </a:moveTo>
                  <a:lnTo>
                    <a:pt x="3847" y="0"/>
                  </a:lnTo>
                  <a:cubicBezTo>
                    <a:pt x="1736" y="320"/>
                    <a:pt x="0" y="1256"/>
                    <a:pt x="0" y="1256"/>
                  </a:cubicBezTo>
                  <a:lnTo>
                    <a:pt x="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4"/>
            <p:cNvSpPr/>
            <p:nvPr/>
          </p:nvSpPr>
          <p:spPr>
            <a:xfrm>
              <a:off x="2421625" y="2753250"/>
              <a:ext cx="111675" cy="45725"/>
            </a:xfrm>
            <a:custGeom>
              <a:avLst/>
              <a:gdLst/>
              <a:ahLst/>
              <a:cxnLst/>
              <a:rect l="l" t="t" r="r" b="b"/>
              <a:pathLst>
                <a:path w="4467" h="1829" extrusionOk="0">
                  <a:moveTo>
                    <a:pt x="4159" y="1"/>
                  </a:moveTo>
                  <a:cubicBezTo>
                    <a:pt x="4144" y="1"/>
                    <a:pt x="4128" y="2"/>
                    <a:pt x="4112" y="5"/>
                  </a:cubicBezTo>
                  <a:cubicBezTo>
                    <a:pt x="1977" y="329"/>
                    <a:pt x="246" y="1253"/>
                    <a:pt x="175" y="1292"/>
                  </a:cubicBezTo>
                  <a:cubicBezTo>
                    <a:pt x="59" y="1354"/>
                    <a:pt x="1" y="1486"/>
                    <a:pt x="33" y="1614"/>
                  </a:cubicBezTo>
                  <a:cubicBezTo>
                    <a:pt x="65" y="1741"/>
                    <a:pt x="179" y="1829"/>
                    <a:pt x="311" y="1829"/>
                  </a:cubicBezTo>
                  <a:cubicBezTo>
                    <a:pt x="357" y="1829"/>
                    <a:pt x="404" y="1817"/>
                    <a:pt x="445" y="1795"/>
                  </a:cubicBezTo>
                  <a:cubicBezTo>
                    <a:pt x="463" y="1785"/>
                    <a:pt x="2160" y="879"/>
                    <a:pt x="4198" y="569"/>
                  </a:cubicBezTo>
                  <a:cubicBezTo>
                    <a:pt x="4356" y="548"/>
                    <a:pt x="4467" y="401"/>
                    <a:pt x="4443" y="244"/>
                  </a:cubicBezTo>
                  <a:cubicBezTo>
                    <a:pt x="4421" y="102"/>
                    <a:pt x="4299" y="1"/>
                    <a:pt x="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4"/>
            <p:cNvSpPr/>
            <p:nvPr/>
          </p:nvSpPr>
          <p:spPr>
            <a:xfrm>
              <a:off x="2367425" y="2859300"/>
              <a:ext cx="373300" cy="232675"/>
            </a:xfrm>
            <a:custGeom>
              <a:avLst/>
              <a:gdLst/>
              <a:ahLst/>
              <a:cxnLst/>
              <a:rect l="l" t="t" r="r" b="b"/>
              <a:pathLst>
                <a:path w="14932" h="9307" extrusionOk="0">
                  <a:moveTo>
                    <a:pt x="12999" y="0"/>
                  </a:moveTo>
                  <a:cubicBezTo>
                    <a:pt x="12986" y="0"/>
                    <a:pt x="12972" y="0"/>
                    <a:pt x="12959" y="0"/>
                  </a:cubicBezTo>
                  <a:cubicBezTo>
                    <a:pt x="10961" y="29"/>
                    <a:pt x="1254" y="166"/>
                    <a:pt x="1" y="2325"/>
                  </a:cubicBezTo>
                  <a:cubicBezTo>
                    <a:pt x="1" y="2325"/>
                    <a:pt x="1521" y="8870"/>
                    <a:pt x="2811" y="9280"/>
                  </a:cubicBezTo>
                  <a:cubicBezTo>
                    <a:pt x="2866" y="9298"/>
                    <a:pt x="2936" y="9306"/>
                    <a:pt x="3018" y="9306"/>
                  </a:cubicBezTo>
                  <a:cubicBezTo>
                    <a:pt x="4861" y="9306"/>
                    <a:pt x="13173" y="5070"/>
                    <a:pt x="13152" y="3567"/>
                  </a:cubicBezTo>
                  <a:cubicBezTo>
                    <a:pt x="13130" y="2007"/>
                    <a:pt x="14932" y="0"/>
                    <a:pt x="12999"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4"/>
            <p:cNvSpPr/>
            <p:nvPr/>
          </p:nvSpPr>
          <p:spPr>
            <a:xfrm>
              <a:off x="2360075" y="2852175"/>
              <a:ext cx="366000" cy="246800"/>
            </a:xfrm>
            <a:custGeom>
              <a:avLst/>
              <a:gdLst/>
              <a:ahLst/>
              <a:cxnLst/>
              <a:rect l="l" t="t" r="r" b="b"/>
              <a:pathLst>
                <a:path w="14640" h="9872" extrusionOk="0">
                  <a:moveTo>
                    <a:pt x="13334" y="570"/>
                  </a:moveTo>
                  <a:cubicBezTo>
                    <a:pt x="13607" y="570"/>
                    <a:pt x="13791" y="629"/>
                    <a:pt x="13857" y="721"/>
                  </a:cubicBezTo>
                  <a:cubicBezTo>
                    <a:pt x="14000" y="923"/>
                    <a:pt x="13786" y="1511"/>
                    <a:pt x="13597" y="2028"/>
                  </a:cubicBezTo>
                  <a:cubicBezTo>
                    <a:pt x="13388" y="2600"/>
                    <a:pt x="13151" y="3248"/>
                    <a:pt x="13160" y="3855"/>
                  </a:cubicBezTo>
                  <a:cubicBezTo>
                    <a:pt x="13161" y="3923"/>
                    <a:pt x="13104" y="4306"/>
                    <a:pt x="11873" y="5219"/>
                  </a:cubicBezTo>
                  <a:cubicBezTo>
                    <a:pt x="9345" y="7094"/>
                    <a:pt x="4482" y="9311"/>
                    <a:pt x="3336" y="9311"/>
                  </a:cubicBezTo>
                  <a:cubicBezTo>
                    <a:pt x="3278" y="9311"/>
                    <a:pt x="3229" y="9305"/>
                    <a:pt x="3191" y="9293"/>
                  </a:cubicBezTo>
                  <a:cubicBezTo>
                    <a:pt x="2420" y="9048"/>
                    <a:pt x="1224" y="5311"/>
                    <a:pt x="600" y="2665"/>
                  </a:cubicBezTo>
                  <a:cubicBezTo>
                    <a:pt x="1090" y="2018"/>
                    <a:pt x="3317" y="711"/>
                    <a:pt x="13257" y="571"/>
                  </a:cubicBezTo>
                  <a:cubicBezTo>
                    <a:pt x="13283" y="570"/>
                    <a:pt x="13309" y="570"/>
                    <a:pt x="13334" y="570"/>
                  </a:cubicBezTo>
                  <a:close/>
                  <a:moveTo>
                    <a:pt x="13286" y="0"/>
                  </a:moveTo>
                  <a:cubicBezTo>
                    <a:pt x="13274" y="0"/>
                    <a:pt x="13261" y="0"/>
                    <a:pt x="13248" y="0"/>
                  </a:cubicBezTo>
                  <a:cubicBezTo>
                    <a:pt x="7836" y="77"/>
                    <a:pt x="1152" y="566"/>
                    <a:pt x="48" y="2466"/>
                  </a:cubicBezTo>
                  <a:cubicBezTo>
                    <a:pt x="11" y="2529"/>
                    <a:pt x="0" y="2604"/>
                    <a:pt x="17" y="2675"/>
                  </a:cubicBezTo>
                  <a:cubicBezTo>
                    <a:pt x="276" y="3794"/>
                    <a:pt x="1643" y="9400"/>
                    <a:pt x="3018" y="9838"/>
                  </a:cubicBezTo>
                  <a:cubicBezTo>
                    <a:pt x="3091" y="9861"/>
                    <a:pt x="3180" y="9872"/>
                    <a:pt x="3287" y="9872"/>
                  </a:cubicBezTo>
                  <a:cubicBezTo>
                    <a:pt x="4845" y="9872"/>
                    <a:pt x="9801" y="7469"/>
                    <a:pt x="12214" y="5676"/>
                  </a:cubicBezTo>
                  <a:cubicBezTo>
                    <a:pt x="13583" y="4661"/>
                    <a:pt x="13735" y="4147"/>
                    <a:pt x="13732" y="3848"/>
                  </a:cubicBezTo>
                  <a:cubicBezTo>
                    <a:pt x="13724" y="3345"/>
                    <a:pt x="13942" y="2750"/>
                    <a:pt x="14134" y="2225"/>
                  </a:cubicBezTo>
                  <a:cubicBezTo>
                    <a:pt x="14405" y="1480"/>
                    <a:pt x="14640" y="838"/>
                    <a:pt x="14322" y="391"/>
                  </a:cubicBezTo>
                  <a:cubicBezTo>
                    <a:pt x="14136" y="127"/>
                    <a:pt x="13789" y="0"/>
                    <a:pt x="13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4"/>
            <p:cNvSpPr/>
            <p:nvPr/>
          </p:nvSpPr>
          <p:spPr>
            <a:xfrm>
              <a:off x="2408650" y="2771150"/>
              <a:ext cx="1132250" cy="386575"/>
            </a:xfrm>
            <a:custGeom>
              <a:avLst/>
              <a:gdLst/>
              <a:ahLst/>
              <a:cxnLst/>
              <a:rect l="l" t="t" r="r" b="b"/>
              <a:pathLst>
                <a:path w="45290" h="15463" extrusionOk="0">
                  <a:moveTo>
                    <a:pt x="37787" y="0"/>
                  </a:moveTo>
                  <a:cubicBezTo>
                    <a:pt x="37770" y="0"/>
                    <a:pt x="37753" y="0"/>
                    <a:pt x="37736" y="1"/>
                  </a:cubicBezTo>
                  <a:cubicBezTo>
                    <a:pt x="36166" y="22"/>
                    <a:pt x="29160" y="3988"/>
                    <a:pt x="29160" y="3988"/>
                  </a:cubicBezTo>
                  <a:cubicBezTo>
                    <a:pt x="29160" y="3988"/>
                    <a:pt x="10485" y="5822"/>
                    <a:pt x="7076" y="7013"/>
                  </a:cubicBezTo>
                  <a:cubicBezTo>
                    <a:pt x="3666" y="8203"/>
                    <a:pt x="0" y="11395"/>
                    <a:pt x="445" y="12531"/>
                  </a:cubicBezTo>
                  <a:cubicBezTo>
                    <a:pt x="886" y="13661"/>
                    <a:pt x="3737" y="15462"/>
                    <a:pt x="5172" y="15462"/>
                  </a:cubicBezTo>
                  <a:cubicBezTo>
                    <a:pt x="5180" y="15462"/>
                    <a:pt x="5188" y="15462"/>
                    <a:pt x="5197" y="15462"/>
                  </a:cubicBezTo>
                  <a:cubicBezTo>
                    <a:pt x="6624" y="15442"/>
                    <a:pt x="8753" y="14555"/>
                    <a:pt x="9181" y="14550"/>
                  </a:cubicBezTo>
                  <a:cubicBezTo>
                    <a:pt x="9609" y="14543"/>
                    <a:pt x="28063" y="7145"/>
                    <a:pt x="28490" y="6996"/>
                  </a:cubicBezTo>
                  <a:cubicBezTo>
                    <a:pt x="28916" y="6848"/>
                    <a:pt x="31766" y="6521"/>
                    <a:pt x="33043" y="5933"/>
                  </a:cubicBezTo>
                  <a:cubicBezTo>
                    <a:pt x="34319" y="5344"/>
                    <a:pt x="36224" y="3457"/>
                    <a:pt x="36224" y="3457"/>
                  </a:cubicBezTo>
                  <a:cubicBezTo>
                    <a:pt x="36224" y="3457"/>
                    <a:pt x="43313" y="3434"/>
                    <a:pt x="44023" y="3138"/>
                  </a:cubicBezTo>
                  <a:cubicBezTo>
                    <a:pt x="44731" y="2842"/>
                    <a:pt x="45289" y="2027"/>
                    <a:pt x="42854" y="1490"/>
                  </a:cubicBezTo>
                  <a:cubicBezTo>
                    <a:pt x="40447" y="959"/>
                    <a:pt x="39330" y="0"/>
                    <a:pt x="377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4"/>
            <p:cNvSpPr/>
            <p:nvPr/>
          </p:nvSpPr>
          <p:spPr>
            <a:xfrm>
              <a:off x="2410600" y="2764000"/>
              <a:ext cx="1121700" cy="400825"/>
            </a:xfrm>
            <a:custGeom>
              <a:avLst/>
              <a:gdLst/>
              <a:ahLst/>
              <a:cxnLst/>
              <a:rect l="l" t="t" r="r" b="b"/>
              <a:pathLst>
                <a:path w="44868" h="16033" extrusionOk="0">
                  <a:moveTo>
                    <a:pt x="37711" y="573"/>
                  </a:moveTo>
                  <a:cubicBezTo>
                    <a:pt x="38496" y="573"/>
                    <a:pt x="39173" y="842"/>
                    <a:pt x="40024" y="1181"/>
                  </a:cubicBezTo>
                  <a:cubicBezTo>
                    <a:pt x="40762" y="1475"/>
                    <a:pt x="41598" y="1808"/>
                    <a:pt x="42715" y="2054"/>
                  </a:cubicBezTo>
                  <a:cubicBezTo>
                    <a:pt x="44213" y="2384"/>
                    <a:pt x="44263" y="2759"/>
                    <a:pt x="44265" y="2774"/>
                  </a:cubicBezTo>
                  <a:cubicBezTo>
                    <a:pt x="44274" y="2872"/>
                    <a:pt x="44115" y="3043"/>
                    <a:pt x="43835" y="3160"/>
                  </a:cubicBezTo>
                  <a:cubicBezTo>
                    <a:pt x="43355" y="3359"/>
                    <a:pt x="38863" y="3447"/>
                    <a:pt x="36144" y="3456"/>
                  </a:cubicBezTo>
                  <a:cubicBezTo>
                    <a:pt x="36069" y="3456"/>
                    <a:pt x="35998" y="3486"/>
                    <a:pt x="35944" y="3538"/>
                  </a:cubicBezTo>
                  <a:cubicBezTo>
                    <a:pt x="35926" y="3557"/>
                    <a:pt x="34060" y="5397"/>
                    <a:pt x="32845" y="5958"/>
                  </a:cubicBezTo>
                  <a:cubicBezTo>
                    <a:pt x="32000" y="6349"/>
                    <a:pt x="30402" y="6625"/>
                    <a:pt x="29345" y="6807"/>
                  </a:cubicBezTo>
                  <a:cubicBezTo>
                    <a:pt x="28771" y="6906"/>
                    <a:pt x="28465" y="6961"/>
                    <a:pt x="28317" y="7012"/>
                  </a:cubicBezTo>
                  <a:cubicBezTo>
                    <a:pt x="28207" y="7052"/>
                    <a:pt x="27072" y="7502"/>
                    <a:pt x="24910" y="8362"/>
                  </a:cubicBezTo>
                  <a:cubicBezTo>
                    <a:pt x="19951" y="10334"/>
                    <a:pt x="9632" y="14438"/>
                    <a:pt x="9099" y="14549"/>
                  </a:cubicBezTo>
                  <a:cubicBezTo>
                    <a:pt x="8916" y="14551"/>
                    <a:pt x="8607" y="14645"/>
                    <a:pt x="8032" y="14822"/>
                  </a:cubicBezTo>
                  <a:cubicBezTo>
                    <a:pt x="7173" y="15086"/>
                    <a:pt x="5996" y="15449"/>
                    <a:pt x="5115" y="15462"/>
                  </a:cubicBezTo>
                  <a:lnTo>
                    <a:pt x="5094" y="15462"/>
                  </a:lnTo>
                  <a:cubicBezTo>
                    <a:pt x="3723" y="15462"/>
                    <a:pt x="1007" y="13671"/>
                    <a:pt x="632" y="12712"/>
                  </a:cubicBezTo>
                  <a:cubicBezTo>
                    <a:pt x="592" y="12611"/>
                    <a:pt x="622" y="12440"/>
                    <a:pt x="718" y="12232"/>
                  </a:cubicBezTo>
                  <a:cubicBezTo>
                    <a:pt x="1323" y="10916"/>
                    <a:pt x="4302" y="8541"/>
                    <a:pt x="7092" y="7567"/>
                  </a:cubicBezTo>
                  <a:cubicBezTo>
                    <a:pt x="10430" y="6402"/>
                    <a:pt x="28925" y="4577"/>
                    <a:pt x="29111" y="4558"/>
                  </a:cubicBezTo>
                  <a:cubicBezTo>
                    <a:pt x="29151" y="4554"/>
                    <a:pt x="29189" y="4542"/>
                    <a:pt x="29224" y="4522"/>
                  </a:cubicBezTo>
                  <a:cubicBezTo>
                    <a:pt x="31154" y="3430"/>
                    <a:pt x="36434" y="590"/>
                    <a:pt x="37662" y="573"/>
                  </a:cubicBezTo>
                  <a:close/>
                  <a:moveTo>
                    <a:pt x="37748" y="1"/>
                  </a:moveTo>
                  <a:cubicBezTo>
                    <a:pt x="37717" y="1"/>
                    <a:pt x="37685" y="1"/>
                    <a:pt x="37653" y="2"/>
                  </a:cubicBezTo>
                  <a:cubicBezTo>
                    <a:pt x="36090" y="24"/>
                    <a:pt x="29930" y="3468"/>
                    <a:pt x="28994" y="3996"/>
                  </a:cubicBezTo>
                  <a:cubicBezTo>
                    <a:pt x="27629" y="4131"/>
                    <a:pt x="10243" y="5863"/>
                    <a:pt x="6904" y="7029"/>
                  </a:cubicBezTo>
                  <a:cubicBezTo>
                    <a:pt x="3938" y="8064"/>
                    <a:pt x="863" y="10548"/>
                    <a:pt x="199" y="11995"/>
                  </a:cubicBezTo>
                  <a:cubicBezTo>
                    <a:pt x="34" y="12354"/>
                    <a:pt x="0" y="12666"/>
                    <a:pt x="100" y="12921"/>
                  </a:cubicBezTo>
                  <a:cubicBezTo>
                    <a:pt x="595" y="14186"/>
                    <a:pt x="3568" y="16033"/>
                    <a:pt x="5097" y="16033"/>
                  </a:cubicBezTo>
                  <a:lnTo>
                    <a:pt x="5123" y="16033"/>
                  </a:lnTo>
                  <a:cubicBezTo>
                    <a:pt x="6086" y="16020"/>
                    <a:pt x="7308" y="15643"/>
                    <a:pt x="8201" y="15368"/>
                  </a:cubicBezTo>
                  <a:cubicBezTo>
                    <a:pt x="8573" y="15252"/>
                    <a:pt x="8996" y="15122"/>
                    <a:pt x="9107" y="15121"/>
                  </a:cubicBezTo>
                  <a:cubicBezTo>
                    <a:pt x="9387" y="15116"/>
                    <a:pt x="13278" y="13603"/>
                    <a:pt x="25121" y="8893"/>
                  </a:cubicBezTo>
                  <a:cubicBezTo>
                    <a:pt x="26953" y="8164"/>
                    <a:pt x="28400" y="7588"/>
                    <a:pt x="28506" y="7551"/>
                  </a:cubicBezTo>
                  <a:cubicBezTo>
                    <a:pt x="28616" y="7513"/>
                    <a:pt x="29017" y="7443"/>
                    <a:pt x="29442" y="7371"/>
                  </a:cubicBezTo>
                  <a:cubicBezTo>
                    <a:pt x="30529" y="7182"/>
                    <a:pt x="32171" y="6899"/>
                    <a:pt x="33084" y="6478"/>
                  </a:cubicBezTo>
                  <a:cubicBezTo>
                    <a:pt x="34251" y="5939"/>
                    <a:pt x="35873" y="4405"/>
                    <a:pt x="36262" y="4026"/>
                  </a:cubicBezTo>
                  <a:cubicBezTo>
                    <a:pt x="37683" y="4021"/>
                    <a:pt x="43350" y="3981"/>
                    <a:pt x="44053" y="3687"/>
                  </a:cubicBezTo>
                  <a:cubicBezTo>
                    <a:pt x="44569" y="3473"/>
                    <a:pt x="44868" y="3103"/>
                    <a:pt x="44834" y="2724"/>
                  </a:cubicBezTo>
                  <a:cubicBezTo>
                    <a:pt x="44786" y="2184"/>
                    <a:pt x="44133" y="1782"/>
                    <a:pt x="42838" y="1497"/>
                  </a:cubicBezTo>
                  <a:cubicBezTo>
                    <a:pt x="41765" y="1261"/>
                    <a:pt x="40953" y="937"/>
                    <a:pt x="40235" y="651"/>
                  </a:cubicBezTo>
                  <a:cubicBezTo>
                    <a:pt x="39375" y="308"/>
                    <a:pt x="38633" y="1"/>
                    <a:pt x="3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4"/>
            <p:cNvSpPr/>
            <p:nvPr/>
          </p:nvSpPr>
          <p:spPr>
            <a:xfrm>
              <a:off x="3284900" y="2815925"/>
              <a:ext cx="205900" cy="43800"/>
            </a:xfrm>
            <a:custGeom>
              <a:avLst/>
              <a:gdLst/>
              <a:ahLst/>
              <a:cxnLst/>
              <a:rect l="l" t="t" r="r" b="b"/>
              <a:pathLst>
                <a:path w="8236" h="1752" extrusionOk="0">
                  <a:moveTo>
                    <a:pt x="1954" y="1"/>
                  </a:moveTo>
                  <a:cubicBezTo>
                    <a:pt x="764" y="1"/>
                    <a:pt x="192" y="384"/>
                    <a:pt x="166" y="401"/>
                  </a:cubicBezTo>
                  <a:cubicBezTo>
                    <a:pt x="35" y="489"/>
                    <a:pt x="1" y="668"/>
                    <a:pt x="90" y="798"/>
                  </a:cubicBezTo>
                  <a:cubicBezTo>
                    <a:pt x="144" y="879"/>
                    <a:pt x="234" y="923"/>
                    <a:pt x="325" y="923"/>
                  </a:cubicBezTo>
                  <a:cubicBezTo>
                    <a:pt x="381" y="923"/>
                    <a:pt x="437" y="907"/>
                    <a:pt x="486" y="873"/>
                  </a:cubicBezTo>
                  <a:cubicBezTo>
                    <a:pt x="491" y="870"/>
                    <a:pt x="958" y="571"/>
                    <a:pt x="1950" y="571"/>
                  </a:cubicBezTo>
                  <a:cubicBezTo>
                    <a:pt x="2054" y="571"/>
                    <a:pt x="2165" y="574"/>
                    <a:pt x="2281" y="582"/>
                  </a:cubicBezTo>
                  <a:cubicBezTo>
                    <a:pt x="3594" y="664"/>
                    <a:pt x="7821" y="1732"/>
                    <a:pt x="7864" y="1743"/>
                  </a:cubicBezTo>
                  <a:cubicBezTo>
                    <a:pt x="7887" y="1748"/>
                    <a:pt x="7911" y="1751"/>
                    <a:pt x="7934" y="1752"/>
                  </a:cubicBezTo>
                  <a:cubicBezTo>
                    <a:pt x="8078" y="1752"/>
                    <a:pt x="8200" y="1644"/>
                    <a:pt x="8218" y="1500"/>
                  </a:cubicBezTo>
                  <a:cubicBezTo>
                    <a:pt x="8236" y="1358"/>
                    <a:pt x="8144" y="1223"/>
                    <a:pt x="8004" y="1188"/>
                  </a:cubicBezTo>
                  <a:cubicBezTo>
                    <a:pt x="7828" y="1144"/>
                    <a:pt x="3682" y="97"/>
                    <a:pt x="2317" y="12"/>
                  </a:cubicBezTo>
                  <a:cubicBezTo>
                    <a:pt x="2190" y="4"/>
                    <a:pt x="2069" y="1"/>
                    <a:pt x="1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4"/>
            <p:cNvSpPr/>
            <p:nvPr/>
          </p:nvSpPr>
          <p:spPr>
            <a:xfrm>
              <a:off x="3323450" y="2784450"/>
              <a:ext cx="204350" cy="59150"/>
            </a:xfrm>
            <a:custGeom>
              <a:avLst/>
              <a:gdLst/>
              <a:ahLst/>
              <a:cxnLst/>
              <a:rect l="l" t="t" r="r" b="b"/>
              <a:pathLst>
                <a:path w="8174" h="2366" extrusionOk="0">
                  <a:moveTo>
                    <a:pt x="1442" y="0"/>
                  </a:moveTo>
                  <a:cubicBezTo>
                    <a:pt x="784" y="0"/>
                    <a:pt x="238" y="248"/>
                    <a:pt x="207" y="262"/>
                  </a:cubicBezTo>
                  <a:cubicBezTo>
                    <a:pt x="63" y="328"/>
                    <a:pt x="0" y="497"/>
                    <a:pt x="66" y="641"/>
                  </a:cubicBezTo>
                  <a:cubicBezTo>
                    <a:pt x="115" y="745"/>
                    <a:pt x="218" y="807"/>
                    <a:pt x="326" y="807"/>
                  </a:cubicBezTo>
                  <a:cubicBezTo>
                    <a:pt x="366" y="807"/>
                    <a:pt x="406" y="798"/>
                    <a:pt x="445" y="781"/>
                  </a:cubicBezTo>
                  <a:cubicBezTo>
                    <a:pt x="451" y="778"/>
                    <a:pt x="912" y="571"/>
                    <a:pt x="1442" y="571"/>
                  </a:cubicBezTo>
                  <a:cubicBezTo>
                    <a:pt x="1624" y="571"/>
                    <a:pt x="1814" y="596"/>
                    <a:pt x="1996" y="661"/>
                  </a:cubicBezTo>
                  <a:cubicBezTo>
                    <a:pt x="2306" y="772"/>
                    <a:pt x="3103" y="977"/>
                    <a:pt x="4026" y="1214"/>
                  </a:cubicBezTo>
                  <a:cubicBezTo>
                    <a:pt x="5254" y="1529"/>
                    <a:pt x="7295" y="2053"/>
                    <a:pt x="7611" y="2253"/>
                  </a:cubicBezTo>
                  <a:cubicBezTo>
                    <a:pt x="7665" y="2323"/>
                    <a:pt x="7749" y="2366"/>
                    <a:pt x="7839" y="2366"/>
                  </a:cubicBezTo>
                  <a:lnTo>
                    <a:pt x="7839" y="2366"/>
                  </a:lnTo>
                  <a:cubicBezTo>
                    <a:pt x="8035" y="2366"/>
                    <a:pt x="8173" y="2171"/>
                    <a:pt x="8108" y="1987"/>
                  </a:cubicBezTo>
                  <a:cubicBezTo>
                    <a:pt x="8013" y="1711"/>
                    <a:pt x="7613" y="1545"/>
                    <a:pt x="4167" y="660"/>
                  </a:cubicBezTo>
                  <a:cubicBezTo>
                    <a:pt x="3296" y="437"/>
                    <a:pt x="2474" y="225"/>
                    <a:pt x="2190" y="123"/>
                  </a:cubicBezTo>
                  <a:cubicBezTo>
                    <a:pt x="1939" y="34"/>
                    <a:pt x="1683" y="0"/>
                    <a:pt x="1442" y="0"/>
                  </a:cubicBezTo>
                  <a:close/>
                  <a:moveTo>
                    <a:pt x="7839" y="2366"/>
                  </a:moveTo>
                  <a:cubicBezTo>
                    <a:pt x="7839" y="2366"/>
                    <a:pt x="7839" y="2366"/>
                    <a:pt x="7838" y="2366"/>
                  </a:cubicBezTo>
                  <a:lnTo>
                    <a:pt x="7839" y="2366"/>
                  </a:lnTo>
                  <a:cubicBezTo>
                    <a:pt x="7839" y="2366"/>
                    <a:pt x="7839" y="2366"/>
                    <a:pt x="7839" y="23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4"/>
            <p:cNvSpPr/>
            <p:nvPr/>
          </p:nvSpPr>
          <p:spPr>
            <a:xfrm>
              <a:off x="3154200" y="2883375"/>
              <a:ext cx="988925" cy="49675"/>
            </a:xfrm>
            <a:custGeom>
              <a:avLst/>
              <a:gdLst/>
              <a:ahLst/>
              <a:cxnLst/>
              <a:rect l="l" t="t" r="r" b="b"/>
              <a:pathLst>
                <a:path w="39557" h="1987" extrusionOk="0">
                  <a:moveTo>
                    <a:pt x="39536" y="1"/>
                  </a:moveTo>
                  <a:lnTo>
                    <a:pt x="0" y="560"/>
                  </a:lnTo>
                  <a:lnTo>
                    <a:pt x="20" y="1987"/>
                  </a:lnTo>
                  <a:lnTo>
                    <a:pt x="39556" y="1428"/>
                  </a:lnTo>
                  <a:lnTo>
                    <a:pt x="395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4"/>
            <p:cNvSpPr/>
            <p:nvPr/>
          </p:nvSpPr>
          <p:spPr>
            <a:xfrm>
              <a:off x="3146925" y="2876325"/>
              <a:ext cx="1003300" cy="63900"/>
            </a:xfrm>
            <a:custGeom>
              <a:avLst/>
              <a:gdLst/>
              <a:ahLst/>
              <a:cxnLst/>
              <a:rect l="l" t="t" r="r" b="b"/>
              <a:pathLst>
                <a:path w="40132" h="2556" extrusionOk="0">
                  <a:moveTo>
                    <a:pt x="39542" y="574"/>
                  </a:moveTo>
                  <a:lnTo>
                    <a:pt x="39555" y="1431"/>
                  </a:lnTo>
                  <a:lnTo>
                    <a:pt x="589" y="1981"/>
                  </a:lnTo>
                  <a:lnTo>
                    <a:pt x="576" y="1124"/>
                  </a:lnTo>
                  <a:lnTo>
                    <a:pt x="39542" y="574"/>
                  </a:lnTo>
                  <a:close/>
                  <a:moveTo>
                    <a:pt x="39820" y="1"/>
                  </a:moveTo>
                  <a:lnTo>
                    <a:pt x="284" y="559"/>
                  </a:lnTo>
                  <a:cubicBezTo>
                    <a:pt x="126" y="560"/>
                    <a:pt x="0" y="690"/>
                    <a:pt x="2" y="848"/>
                  </a:cubicBezTo>
                  <a:lnTo>
                    <a:pt x="22" y="2274"/>
                  </a:lnTo>
                  <a:cubicBezTo>
                    <a:pt x="24" y="2431"/>
                    <a:pt x="151" y="2556"/>
                    <a:pt x="308" y="2556"/>
                  </a:cubicBezTo>
                  <a:lnTo>
                    <a:pt x="311" y="2556"/>
                  </a:lnTo>
                  <a:lnTo>
                    <a:pt x="39847" y="1999"/>
                  </a:lnTo>
                  <a:cubicBezTo>
                    <a:pt x="40006" y="1997"/>
                    <a:pt x="40132" y="1868"/>
                    <a:pt x="40129" y="1710"/>
                  </a:cubicBezTo>
                  <a:lnTo>
                    <a:pt x="40109" y="283"/>
                  </a:lnTo>
                  <a:cubicBezTo>
                    <a:pt x="40108" y="206"/>
                    <a:pt x="40076" y="135"/>
                    <a:pt x="40023" y="81"/>
                  </a:cubicBezTo>
                  <a:cubicBezTo>
                    <a:pt x="39969" y="29"/>
                    <a:pt x="39885" y="12"/>
                    <a:pt x="39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4"/>
            <p:cNvSpPr/>
            <p:nvPr/>
          </p:nvSpPr>
          <p:spPr>
            <a:xfrm>
              <a:off x="3600450" y="2396300"/>
              <a:ext cx="667250" cy="516225"/>
            </a:xfrm>
            <a:custGeom>
              <a:avLst/>
              <a:gdLst/>
              <a:ahLst/>
              <a:cxnLst/>
              <a:rect l="l" t="t" r="r" b="b"/>
              <a:pathLst>
                <a:path w="26690" h="20649" extrusionOk="0">
                  <a:moveTo>
                    <a:pt x="26689" y="1"/>
                  </a:moveTo>
                  <a:lnTo>
                    <a:pt x="5138" y="305"/>
                  </a:lnTo>
                  <a:lnTo>
                    <a:pt x="0" y="20649"/>
                  </a:lnTo>
                  <a:lnTo>
                    <a:pt x="21552" y="20345"/>
                  </a:lnTo>
                  <a:lnTo>
                    <a:pt x="266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4"/>
            <p:cNvSpPr/>
            <p:nvPr/>
          </p:nvSpPr>
          <p:spPr>
            <a:xfrm>
              <a:off x="3592375" y="2389150"/>
              <a:ext cx="683400" cy="530525"/>
            </a:xfrm>
            <a:custGeom>
              <a:avLst/>
              <a:gdLst/>
              <a:ahLst/>
              <a:cxnLst/>
              <a:rect l="l" t="t" r="r" b="b"/>
              <a:pathLst>
                <a:path w="27336" h="21221" extrusionOk="0">
                  <a:moveTo>
                    <a:pt x="26644" y="577"/>
                  </a:moveTo>
                  <a:lnTo>
                    <a:pt x="21652" y="20349"/>
                  </a:lnTo>
                  <a:lnTo>
                    <a:pt x="691" y="20644"/>
                  </a:lnTo>
                  <a:lnTo>
                    <a:pt x="5684" y="873"/>
                  </a:lnTo>
                  <a:lnTo>
                    <a:pt x="26644" y="577"/>
                  </a:lnTo>
                  <a:close/>
                  <a:moveTo>
                    <a:pt x="27012" y="1"/>
                  </a:moveTo>
                  <a:cubicBezTo>
                    <a:pt x="27010" y="1"/>
                    <a:pt x="27009" y="1"/>
                    <a:pt x="27008" y="1"/>
                  </a:cubicBezTo>
                  <a:lnTo>
                    <a:pt x="5457" y="305"/>
                  </a:lnTo>
                  <a:cubicBezTo>
                    <a:pt x="5327" y="306"/>
                    <a:pt x="5215" y="396"/>
                    <a:pt x="5184" y="521"/>
                  </a:cubicBezTo>
                  <a:lnTo>
                    <a:pt x="46" y="20865"/>
                  </a:lnTo>
                  <a:cubicBezTo>
                    <a:pt x="0" y="21045"/>
                    <a:pt x="136" y="21221"/>
                    <a:pt x="322" y="21221"/>
                  </a:cubicBezTo>
                  <a:lnTo>
                    <a:pt x="326" y="21221"/>
                  </a:lnTo>
                  <a:lnTo>
                    <a:pt x="21879" y="20916"/>
                  </a:lnTo>
                  <a:cubicBezTo>
                    <a:pt x="22008" y="20914"/>
                    <a:pt x="22120" y="20826"/>
                    <a:pt x="22152" y="20701"/>
                  </a:cubicBezTo>
                  <a:lnTo>
                    <a:pt x="27289" y="356"/>
                  </a:lnTo>
                  <a:cubicBezTo>
                    <a:pt x="27335" y="176"/>
                    <a:pt x="27198" y="1"/>
                    <a:pt x="27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4"/>
            <p:cNvSpPr/>
            <p:nvPr/>
          </p:nvSpPr>
          <p:spPr>
            <a:xfrm>
              <a:off x="2958000" y="3207125"/>
              <a:ext cx="123775" cy="83850"/>
            </a:xfrm>
            <a:custGeom>
              <a:avLst/>
              <a:gdLst/>
              <a:ahLst/>
              <a:cxnLst/>
              <a:rect l="l" t="t" r="r" b="b"/>
              <a:pathLst>
                <a:path w="4951" h="3354" extrusionOk="0">
                  <a:moveTo>
                    <a:pt x="4950" y="1"/>
                  </a:moveTo>
                  <a:lnTo>
                    <a:pt x="99" y="211"/>
                  </a:lnTo>
                  <a:lnTo>
                    <a:pt x="0" y="3353"/>
                  </a:lnTo>
                  <a:lnTo>
                    <a:pt x="4853" y="3286"/>
                  </a:lnTo>
                  <a:lnTo>
                    <a:pt x="4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4"/>
            <p:cNvSpPr/>
            <p:nvPr/>
          </p:nvSpPr>
          <p:spPr>
            <a:xfrm>
              <a:off x="2950750" y="3199975"/>
              <a:ext cx="138225" cy="98150"/>
            </a:xfrm>
            <a:custGeom>
              <a:avLst/>
              <a:gdLst/>
              <a:ahLst/>
              <a:cxnLst/>
              <a:rect l="l" t="t" r="r" b="b"/>
              <a:pathLst>
                <a:path w="5529" h="3926" extrusionOk="0">
                  <a:moveTo>
                    <a:pt x="4944" y="586"/>
                  </a:moveTo>
                  <a:lnTo>
                    <a:pt x="4865" y="3290"/>
                  </a:lnTo>
                  <a:lnTo>
                    <a:pt x="585" y="3350"/>
                  </a:lnTo>
                  <a:lnTo>
                    <a:pt x="667" y="773"/>
                  </a:lnTo>
                  <a:lnTo>
                    <a:pt x="4944" y="586"/>
                  </a:lnTo>
                  <a:close/>
                  <a:moveTo>
                    <a:pt x="5228" y="1"/>
                  </a:moveTo>
                  <a:lnTo>
                    <a:pt x="376" y="213"/>
                  </a:lnTo>
                  <a:cubicBezTo>
                    <a:pt x="227" y="219"/>
                    <a:pt x="108" y="340"/>
                    <a:pt x="103" y="489"/>
                  </a:cubicBezTo>
                  <a:lnTo>
                    <a:pt x="6" y="3631"/>
                  </a:lnTo>
                  <a:cubicBezTo>
                    <a:pt x="0" y="3793"/>
                    <a:pt x="129" y="3925"/>
                    <a:pt x="290" y="3925"/>
                  </a:cubicBezTo>
                  <a:lnTo>
                    <a:pt x="295" y="3924"/>
                  </a:lnTo>
                  <a:lnTo>
                    <a:pt x="5148" y="3857"/>
                  </a:lnTo>
                  <a:cubicBezTo>
                    <a:pt x="5301" y="3855"/>
                    <a:pt x="5425" y="3732"/>
                    <a:pt x="5429" y="3580"/>
                  </a:cubicBezTo>
                  <a:lnTo>
                    <a:pt x="5526" y="294"/>
                  </a:lnTo>
                  <a:cubicBezTo>
                    <a:pt x="5528" y="215"/>
                    <a:pt x="5498" y="139"/>
                    <a:pt x="5441" y="82"/>
                  </a:cubicBezTo>
                  <a:cubicBezTo>
                    <a:pt x="5385" y="28"/>
                    <a:pt x="5310" y="3"/>
                    <a:pt x="5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4"/>
            <p:cNvSpPr/>
            <p:nvPr/>
          </p:nvSpPr>
          <p:spPr>
            <a:xfrm>
              <a:off x="2549625" y="5104375"/>
              <a:ext cx="287550" cy="364275"/>
            </a:xfrm>
            <a:custGeom>
              <a:avLst/>
              <a:gdLst/>
              <a:ahLst/>
              <a:cxnLst/>
              <a:rect l="l" t="t" r="r" b="b"/>
              <a:pathLst>
                <a:path w="11502" h="14571" extrusionOk="0">
                  <a:moveTo>
                    <a:pt x="9022" y="1"/>
                  </a:moveTo>
                  <a:lnTo>
                    <a:pt x="2873" y="607"/>
                  </a:lnTo>
                  <a:cubicBezTo>
                    <a:pt x="2873" y="607"/>
                    <a:pt x="2224" y="5022"/>
                    <a:pt x="2039" y="7445"/>
                  </a:cubicBezTo>
                  <a:cubicBezTo>
                    <a:pt x="1855" y="9870"/>
                    <a:pt x="0" y="12550"/>
                    <a:pt x="1407" y="13716"/>
                  </a:cubicBezTo>
                  <a:cubicBezTo>
                    <a:pt x="2142" y="14325"/>
                    <a:pt x="3608" y="14571"/>
                    <a:pt x="5169" y="14571"/>
                  </a:cubicBezTo>
                  <a:cubicBezTo>
                    <a:pt x="6599" y="14571"/>
                    <a:pt x="8108" y="14364"/>
                    <a:pt x="9206" y="14042"/>
                  </a:cubicBezTo>
                  <a:cubicBezTo>
                    <a:pt x="11502" y="13368"/>
                    <a:pt x="9868" y="8820"/>
                    <a:pt x="9893" y="7392"/>
                  </a:cubicBezTo>
                  <a:cubicBezTo>
                    <a:pt x="9918" y="5965"/>
                    <a:pt x="9679" y="3296"/>
                    <a:pt x="9416" y="2006"/>
                  </a:cubicBezTo>
                  <a:cubicBezTo>
                    <a:pt x="9153" y="717"/>
                    <a:pt x="9022" y="1"/>
                    <a:pt x="90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4"/>
            <p:cNvSpPr/>
            <p:nvPr/>
          </p:nvSpPr>
          <p:spPr>
            <a:xfrm>
              <a:off x="2554125" y="5097275"/>
              <a:ext cx="276650" cy="378550"/>
            </a:xfrm>
            <a:custGeom>
              <a:avLst/>
              <a:gdLst/>
              <a:ahLst/>
              <a:cxnLst/>
              <a:rect l="l" t="t" r="r" b="b"/>
              <a:pathLst>
                <a:path w="11066" h="15142" extrusionOk="0">
                  <a:moveTo>
                    <a:pt x="8610" y="595"/>
                  </a:moveTo>
                  <a:cubicBezTo>
                    <a:pt x="8669" y="911"/>
                    <a:pt x="8785" y="1508"/>
                    <a:pt x="8956" y="2347"/>
                  </a:cubicBezTo>
                  <a:cubicBezTo>
                    <a:pt x="9218" y="3635"/>
                    <a:pt x="9452" y="6273"/>
                    <a:pt x="9427" y="7671"/>
                  </a:cubicBezTo>
                  <a:cubicBezTo>
                    <a:pt x="9421" y="8061"/>
                    <a:pt x="9523" y="8636"/>
                    <a:pt x="9641" y="9301"/>
                  </a:cubicBezTo>
                  <a:cubicBezTo>
                    <a:pt x="9967" y="11126"/>
                    <a:pt x="10413" y="13622"/>
                    <a:pt x="8945" y="14052"/>
                  </a:cubicBezTo>
                  <a:cubicBezTo>
                    <a:pt x="7823" y="14381"/>
                    <a:pt x="6377" y="14565"/>
                    <a:pt x="5029" y="14565"/>
                  </a:cubicBezTo>
                  <a:cubicBezTo>
                    <a:pt x="3482" y="14565"/>
                    <a:pt x="2064" y="14323"/>
                    <a:pt x="1409" y="13781"/>
                  </a:cubicBezTo>
                  <a:cubicBezTo>
                    <a:pt x="660" y="13160"/>
                    <a:pt x="1053" y="11915"/>
                    <a:pt x="1506" y="10473"/>
                  </a:cubicBezTo>
                  <a:cubicBezTo>
                    <a:pt x="1786" y="9584"/>
                    <a:pt x="2075" y="8664"/>
                    <a:pt x="2144" y="7751"/>
                  </a:cubicBezTo>
                  <a:cubicBezTo>
                    <a:pt x="2303" y="5674"/>
                    <a:pt x="2811" y="2077"/>
                    <a:pt x="2943" y="1153"/>
                  </a:cubicBezTo>
                  <a:lnTo>
                    <a:pt x="8610" y="595"/>
                  </a:lnTo>
                  <a:close/>
                  <a:moveTo>
                    <a:pt x="8833" y="0"/>
                  </a:moveTo>
                  <a:cubicBezTo>
                    <a:pt x="8826" y="0"/>
                    <a:pt x="8820" y="1"/>
                    <a:pt x="8814" y="1"/>
                  </a:cubicBezTo>
                  <a:lnTo>
                    <a:pt x="2665" y="608"/>
                  </a:lnTo>
                  <a:cubicBezTo>
                    <a:pt x="2535" y="621"/>
                    <a:pt x="2429" y="721"/>
                    <a:pt x="2411" y="850"/>
                  </a:cubicBezTo>
                  <a:cubicBezTo>
                    <a:pt x="2404" y="895"/>
                    <a:pt x="1758" y="5302"/>
                    <a:pt x="1575" y="7708"/>
                  </a:cubicBezTo>
                  <a:cubicBezTo>
                    <a:pt x="1511" y="8556"/>
                    <a:pt x="1231" y="9443"/>
                    <a:pt x="962" y="10302"/>
                  </a:cubicBezTo>
                  <a:cubicBezTo>
                    <a:pt x="467" y="11871"/>
                    <a:pt x="0" y="13354"/>
                    <a:pt x="1045" y="14220"/>
                  </a:cubicBezTo>
                  <a:cubicBezTo>
                    <a:pt x="1841" y="14880"/>
                    <a:pt x="3376" y="15142"/>
                    <a:pt x="4996" y="15142"/>
                  </a:cubicBezTo>
                  <a:cubicBezTo>
                    <a:pt x="6460" y="15142"/>
                    <a:pt x="7992" y="14927"/>
                    <a:pt x="9106" y="14600"/>
                  </a:cubicBezTo>
                  <a:cubicBezTo>
                    <a:pt x="11065" y="14026"/>
                    <a:pt x="10567" y="11238"/>
                    <a:pt x="10204" y="9201"/>
                  </a:cubicBezTo>
                  <a:cubicBezTo>
                    <a:pt x="10090" y="8565"/>
                    <a:pt x="9992" y="8015"/>
                    <a:pt x="9998" y="7682"/>
                  </a:cubicBezTo>
                  <a:cubicBezTo>
                    <a:pt x="10023" y="6251"/>
                    <a:pt x="9784" y="3552"/>
                    <a:pt x="9515" y="2234"/>
                  </a:cubicBezTo>
                  <a:cubicBezTo>
                    <a:pt x="9253" y="949"/>
                    <a:pt x="9123" y="236"/>
                    <a:pt x="9123" y="234"/>
                  </a:cubicBezTo>
                  <a:cubicBezTo>
                    <a:pt x="9098" y="94"/>
                    <a:pt x="8973" y="0"/>
                    <a:pt x="88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4"/>
            <p:cNvSpPr/>
            <p:nvPr/>
          </p:nvSpPr>
          <p:spPr>
            <a:xfrm>
              <a:off x="2640400" y="5148875"/>
              <a:ext cx="99200" cy="162575"/>
            </a:xfrm>
            <a:custGeom>
              <a:avLst/>
              <a:gdLst/>
              <a:ahLst/>
              <a:cxnLst/>
              <a:rect l="l" t="t" r="r" b="b"/>
              <a:pathLst>
                <a:path w="3968" h="6503" extrusionOk="0">
                  <a:moveTo>
                    <a:pt x="3521" y="0"/>
                  </a:moveTo>
                  <a:lnTo>
                    <a:pt x="1238" y="32"/>
                  </a:lnTo>
                  <a:cubicBezTo>
                    <a:pt x="1238" y="32"/>
                    <a:pt x="0" y="6503"/>
                    <a:pt x="1324" y="6503"/>
                  </a:cubicBezTo>
                  <a:cubicBezTo>
                    <a:pt x="1326" y="6503"/>
                    <a:pt x="1328" y="6503"/>
                    <a:pt x="1330" y="6503"/>
                  </a:cubicBezTo>
                  <a:cubicBezTo>
                    <a:pt x="2661" y="6484"/>
                    <a:pt x="3613" y="6470"/>
                    <a:pt x="3790" y="5517"/>
                  </a:cubicBezTo>
                  <a:cubicBezTo>
                    <a:pt x="3967" y="4562"/>
                    <a:pt x="3521" y="0"/>
                    <a:pt x="3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4"/>
            <p:cNvSpPr/>
            <p:nvPr/>
          </p:nvSpPr>
          <p:spPr>
            <a:xfrm>
              <a:off x="2639175" y="5141700"/>
              <a:ext cx="107525" cy="176900"/>
            </a:xfrm>
            <a:custGeom>
              <a:avLst/>
              <a:gdLst/>
              <a:ahLst/>
              <a:cxnLst/>
              <a:rect l="l" t="t" r="r" b="b"/>
              <a:pathLst>
                <a:path w="4301" h="7076" extrusionOk="0">
                  <a:moveTo>
                    <a:pt x="3312" y="577"/>
                  </a:moveTo>
                  <a:cubicBezTo>
                    <a:pt x="3444" y="1993"/>
                    <a:pt x="3689" y="5048"/>
                    <a:pt x="3558" y="5751"/>
                  </a:cubicBezTo>
                  <a:cubicBezTo>
                    <a:pt x="3430" y="6445"/>
                    <a:pt x="2758" y="6485"/>
                    <a:pt x="1374" y="6505"/>
                  </a:cubicBezTo>
                  <a:cubicBezTo>
                    <a:pt x="1360" y="6505"/>
                    <a:pt x="1332" y="6505"/>
                    <a:pt x="1293" y="6457"/>
                  </a:cubicBezTo>
                  <a:cubicBezTo>
                    <a:pt x="785" y="5852"/>
                    <a:pt x="1153" y="2641"/>
                    <a:pt x="1525" y="602"/>
                  </a:cubicBezTo>
                  <a:lnTo>
                    <a:pt x="3312" y="577"/>
                  </a:lnTo>
                  <a:close/>
                  <a:moveTo>
                    <a:pt x="3584" y="1"/>
                  </a:moveTo>
                  <a:cubicBezTo>
                    <a:pt x="3578" y="1"/>
                    <a:pt x="3572" y="1"/>
                    <a:pt x="3566" y="1"/>
                  </a:cubicBezTo>
                  <a:lnTo>
                    <a:pt x="1283" y="34"/>
                  </a:lnTo>
                  <a:cubicBezTo>
                    <a:pt x="1147" y="36"/>
                    <a:pt x="1032" y="133"/>
                    <a:pt x="1007" y="266"/>
                  </a:cubicBezTo>
                  <a:cubicBezTo>
                    <a:pt x="832" y="1182"/>
                    <a:pt x="0" y="5806"/>
                    <a:pt x="856" y="6824"/>
                  </a:cubicBezTo>
                  <a:cubicBezTo>
                    <a:pt x="993" y="6989"/>
                    <a:pt x="1172" y="7075"/>
                    <a:pt x="1373" y="7075"/>
                  </a:cubicBezTo>
                  <a:lnTo>
                    <a:pt x="1382" y="7075"/>
                  </a:lnTo>
                  <a:cubicBezTo>
                    <a:pt x="2733" y="7056"/>
                    <a:pt x="3900" y="7040"/>
                    <a:pt x="4119" y="5856"/>
                  </a:cubicBezTo>
                  <a:cubicBezTo>
                    <a:pt x="4301" y="4872"/>
                    <a:pt x="3873" y="447"/>
                    <a:pt x="3854" y="259"/>
                  </a:cubicBezTo>
                  <a:cubicBezTo>
                    <a:pt x="3841" y="118"/>
                    <a:pt x="3709" y="1"/>
                    <a:pt x="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4"/>
            <p:cNvSpPr/>
            <p:nvPr/>
          </p:nvSpPr>
          <p:spPr>
            <a:xfrm>
              <a:off x="2572100" y="5408600"/>
              <a:ext cx="237800" cy="60050"/>
            </a:xfrm>
            <a:custGeom>
              <a:avLst/>
              <a:gdLst/>
              <a:ahLst/>
              <a:cxnLst/>
              <a:rect l="l" t="t" r="r" b="b"/>
              <a:pathLst>
                <a:path w="9512" h="2402" extrusionOk="0">
                  <a:moveTo>
                    <a:pt x="9511" y="0"/>
                  </a:moveTo>
                  <a:lnTo>
                    <a:pt x="9511" y="0"/>
                  </a:lnTo>
                  <a:cubicBezTo>
                    <a:pt x="8468" y="545"/>
                    <a:pt x="6728" y="835"/>
                    <a:pt x="3747" y="876"/>
                  </a:cubicBezTo>
                  <a:cubicBezTo>
                    <a:pt x="3609" y="878"/>
                    <a:pt x="3474" y="879"/>
                    <a:pt x="3344" y="879"/>
                  </a:cubicBezTo>
                  <a:cubicBezTo>
                    <a:pt x="1606" y="879"/>
                    <a:pt x="594" y="710"/>
                    <a:pt x="0" y="519"/>
                  </a:cubicBezTo>
                  <a:lnTo>
                    <a:pt x="0" y="519"/>
                  </a:lnTo>
                  <a:cubicBezTo>
                    <a:pt x="38" y="926"/>
                    <a:pt x="184" y="1279"/>
                    <a:pt x="508" y="1547"/>
                  </a:cubicBezTo>
                  <a:cubicBezTo>
                    <a:pt x="1243" y="2156"/>
                    <a:pt x="2709" y="2402"/>
                    <a:pt x="4270" y="2402"/>
                  </a:cubicBezTo>
                  <a:cubicBezTo>
                    <a:pt x="5700" y="2402"/>
                    <a:pt x="7209" y="2195"/>
                    <a:pt x="8307" y="1873"/>
                  </a:cubicBezTo>
                  <a:cubicBezTo>
                    <a:pt x="9122" y="1634"/>
                    <a:pt x="9436" y="904"/>
                    <a:pt x="95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4"/>
            <p:cNvSpPr/>
            <p:nvPr/>
          </p:nvSpPr>
          <p:spPr>
            <a:xfrm>
              <a:off x="2564750" y="5401425"/>
              <a:ext cx="252625" cy="74400"/>
            </a:xfrm>
            <a:custGeom>
              <a:avLst/>
              <a:gdLst/>
              <a:ahLst/>
              <a:cxnLst/>
              <a:rect l="l" t="t" r="r" b="b"/>
              <a:pathLst>
                <a:path w="10105" h="2976" extrusionOk="0">
                  <a:moveTo>
                    <a:pt x="9448" y="759"/>
                  </a:moveTo>
                  <a:cubicBezTo>
                    <a:pt x="9310" y="1381"/>
                    <a:pt x="9009" y="1743"/>
                    <a:pt x="8520" y="1886"/>
                  </a:cubicBezTo>
                  <a:cubicBezTo>
                    <a:pt x="7398" y="2215"/>
                    <a:pt x="5952" y="2399"/>
                    <a:pt x="4604" y="2399"/>
                  </a:cubicBezTo>
                  <a:cubicBezTo>
                    <a:pt x="3057" y="2399"/>
                    <a:pt x="1639" y="2157"/>
                    <a:pt x="984" y="1615"/>
                  </a:cubicBezTo>
                  <a:cubicBezTo>
                    <a:pt x="850" y="1505"/>
                    <a:pt x="744" y="1364"/>
                    <a:pt x="678" y="1204"/>
                  </a:cubicBezTo>
                  <a:lnTo>
                    <a:pt x="678" y="1204"/>
                  </a:lnTo>
                  <a:cubicBezTo>
                    <a:pt x="1427" y="1371"/>
                    <a:pt x="2430" y="1451"/>
                    <a:pt x="3669" y="1451"/>
                  </a:cubicBezTo>
                  <a:cubicBezTo>
                    <a:pt x="3792" y="1451"/>
                    <a:pt x="3918" y="1450"/>
                    <a:pt x="4046" y="1448"/>
                  </a:cubicBezTo>
                  <a:cubicBezTo>
                    <a:pt x="6602" y="1413"/>
                    <a:pt x="8306" y="1198"/>
                    <a:pt x="9448" y="759"/>
                  </a:cubicBezTo>
                  <a:close/>
                  <a:moveTo>
                    <a:pt x="9805" y="1"/>
                  </a:moveTo>
                  <a:cubicBezTo>
                    <a:pt x="9762" y="1"/>
                    <a:pt x="9716" y="11"/>
                    <a:pt x="9673" y="34"/>
                  </a:cubicBezTo>
                  <a:cubicBezTo>
                    <a:pt x="8647" y="571"/>
                    <a:pt x="6855" y="838"/>
                    <a:pt x="4038" y="879"/>
                  </a:cubicBezTo>
                  <a:cubicBezTo>
                    <a:pt x="3917" y="880"/>
                    <a:pt x="3798" y="881"/>
                    <a:pt x="3681" y="881"/>
                  </a:cubicBezTo>
                  <a:cubicBezTo>
                    <a:pt x="2212" y="881"/>
                    <a:pt x="1106" y="767"/>
                    <a:pt x="381" y="534"/>
                  </a:cubicBezTo>
                  <a:cubicBezTo>
                    <a:pt x="352" y="525"/>
                    <a:pt x="323" y="520"/>
                    <a:pt x="294" y="520"/>
                  </a:cubicBezTo>
                  <a:cubicBezTo>
                    <a:pt x="230" y="520"/>
                    <a:pt x="167" y="542"/>
                    <a:pt x="116" y="583"/>
                  </a:cubicBezTo>
                  <a:cubicBezTo>
                    <a:pt x="41" y="644"/>
                    <a:pt x="1" y="737"/>
                    <a:pt x="9" y="833"/>
                  </a:cubicBezTo>
                  <a:cubicBezTo>
                    <a:pt x="58" y="1355"/>
                    <a:pt x="258" y="1755"/>
                    <a:pt x="620" y="2054"/>
                  </a:cubicBezTo>
                  <a:cubicBezTo>
                    <a:pt x="1416" y="2714"/>
                    <a:pt x="2951" y="2976"/>
                    <a:pt x="4571" y="2976"/>
                  </a:cubicBezTo>
                  <a:cubicBezTo>
                    <a:pt x="6035" y="2976"/>
                    <a:pt x="7567" y="2761"/>
                    <a:pt x="8681" y="2434"/>
                  </a:cubicBezTo>
                  <a:cubicBezTo>
                    <a:pt x="9520" y="2189"/>
                    <a:pt x="9994" y="1473"/>
                    <a:pt x="10090" y="310"/>
                  </a:cubicBezTo>
                  <a:cubicBezTo>
                    <a:pt x="10105" y="135"/>
                    <a:pt x="9963" y="1"/>
                    <a:pt x="9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4"/>
            <p:cNvSpPr/>
            <p:nvPr/>
          </p:nvSpPr>
          <p:spPr>
            <a:xfrm>
              <a:off x="2580050" y="5015300"/>
              <a:ext cx="223700" cy="149975"/>
            </a:xfrm>
            <a:custGeom>
              <a:avLst/>
              <a:gdLst/>
              <a:ahLst/>
              <a:cxnLst/>
              <a:rect l="l" t="t" r="r" b="b"/>
              <a:pathLst>
                <a:path w="8948" h="5999" extrusionOk="0">
                  <a:moveTo>
                    <a:pt x="8285" y="0"/>
                  </a:moveTo>
                  <a:cubicBezTo>
                    <a:pt x="8261" y="0"/>
                    <a:pt x="8237" y="2"/>
                    <a:pt x="8212" y="4"/>
                  </a:cubicBezTo>
                  <a:lnTo>
                    <a:pt x="620" y="835"/>
                  </a:lnTo>
                  <a:cubicBezTo>
                    <a:pt x="262" y="875"/>
                    <a:pt x="1" y="1196"/>
                    <a:pt x="35" y="1556"/>
                  </a:cubicBezTo>
                  <a:lnTo>
                    <a:pt x="412" y="5403"/>
                  </a:lnTo>
                  <a:cubicBezTo>
                    <a:pt x="444" y="5743"/>
                    <a:pt x="729" y="5998"/>
                    <a:pt x="1066" y="5998"/>
                  </a:cubicBezTo>
                  <a:cubicBezTo>
                    <a:pt x="1081" y="5998"/>
                    <a:pt x="1096" y="5998"/>
                    <a:pt x="1111" y="5997"/>
                  </a:cubicBezTo>
                  <a:lnTo>
                    <a:pt x="8278" y="5531"/>
                  </a:lnTo>
                  <a:cubicBezTo>
                    <a:pt x="8623" y="5509"/>
                    <a:pt x="8891" y="5225"/>
                    <a:pt x="8896" y="4880"/>
                  </a:cubicBezTo>
                  <a:lnTo>
                    <a:pt x="8943" y="668"/>
                  </a:lnTo>
                  <a:cubicBezTo>
                    <a:pt x="8948" y="297"/>
                    <a:pt x="8647" y="0"/>
                    <a:pt x="82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4"/>
            <p:cNvSpPr/>
            <p:nvPr/>
          </p:nvSpPr>
          <p:spPr>
            <a:xfrm>
              <a:off x="2572625" y="5008125"/>
              <a:ext cx="238350" cy="164275"/>
            </a:xfrm>
            <a:custGeom>
              <a:avLst/>
              <a:gdLst/>
              <a:ahLst/>
              <a:cxnLst/>
              <a:rect l="l" t="t" r="r" b="b"/>
              <a:pathLst>
                <a:path w="9534" h="6571" extrusionOk="0">
                  <a:moveTo>
                    <a:pt x="8582" y="572"/>
                  </a:moveTo>
                  <a:lnTo>
                    <a:pt x="8583" y="573"/>
                  </a:lnTo>
                  <a:cubicBezTo>
                    <a:pt x="8790" y="573"/>
                    <a:pt x="8958" y="743"/>
                    <a:pt x="8956" y="951"/>
                  </a:cubicBezTo>
                  <a:lnTo>
                    <a:pt x="8907" y="5164"/>
                  </a:lnTo>
                  <a:cubicBezTo>
                    <a:pt x="8903" y="5360"/>
                    <a:pt x="8752" y="5521"/>
                    <a:pt x="8557" y="5534"/>
                  </a:cubicBezTo>
                  <a:lnTo>
                    <a:pt x="1389" y="5999"/>
                  </a:lnTo>
                  <a:cubicBezTo>
                    <a:pt x="1380" y="6000"/>
                    <a:pt x="1370" y="6000"/>
                    <a:pt x="1361" y="6000"/>
                  </a:cubicBezTo>
                  <a:cubicBezTo>
                    <a:pt x="1171" y="6000"/>
                    <a:pt x="1009" y="5855"/>
                    <a:pt x="992" y="5662"/>
                  </a:cubicBezTo>
                  <a:lnTo>
                    <a:pt x="617" y="1815"/>
                  </a:lnTo>
                  <a:cubicBezTo>
                    <a:pt x="598" y="1611"/>
                    <a:pt x="746" y="1430"/>
                    <a:pt x="949" y="1407"/>
                  </a:cubicBezTo>
                  <a:lnTo>
                    <a:pt x="8540" y="574"/>
                  </a:lnTo>
                  <a:cubicBezTo>
                    <a:pt x="8553" y="573"/>
                    <a:pt x="8567" y="572"/>
                    <a:pt x="8582" y="572"/>
                  </a:cubicBezTo>
                  <a:close/>
                  <a:moveTo>
                    <a:pt x="8583" y="1"/>
                  </a:moveTo>
                  <a:cubicBezTo>
                    <a:pt x="8549" y="1"/>
                    <a:pt x="8514" y="3"/>
                    <a:pt x="8478" y="7"/>
                  </a:cubicBezTo>
                  <a:lnTo>
                    <a:pt x="887" y="838"/>
                  </a:lnTo>
                  <a:cubicBezTo>
                    <a:pt x="374" y="896"/>
                    <a:pt x="1" y="1355"/>
                    <a:pt x="50" y="1870"/>
                  </a:cubicBezTo>
                  <a:lnTo>
                    <a:pt x="425" y="5717"/>
                  </a:lnTo>
                  <a:cubicBezTo>
                    <a:pt x="469" y="6201"/>
                    <a:pt x="876" y="6571"/>
                    <a:pt x="1362" y="6571"/>
                  </a:cubicBezTo>
                  <a:cubicBezTo>
                    <a:pt x="1384" y="6571"/>
                    <a:pt x="1404" y="6571"/>
                    <a:pt x="1426" y="6570"/>
                  </a:cubicBezTo>
                  <a:lnTo>
                    <a:pt x="8594" y="6103"/>
                  </a:lnTo>
                  <a:cubicBezTo>
                    <a:pt x="9086" y="6070"/>
                    <a:pt x="9471" y="5664"/>
                    <a:pt x="9479" y="5171"/>
                  </a:cubicBezTo>
                  <a:lnTo>
                    <a:pt x="9526" y="958"/>
                  </a:lnTo>
                  <a:cubicBezTo>
                    <a:pt x="9533" y="426"/>
                    <a:pt x="9102" y="1"/>
                    <a:pt x="8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4"/>
            <p:cNvSpPr/>
            <p:nvPr/>
          </p:nvSpPr>
          <p:spPr>
            <a:xfrm>
              <a:off x="2884175" y="4954900"/>
              <a:ext cx="277600" cy="192850"/>
            </a:xfrm>
            <a:custGeom>
              <a:avLst/>
              <a:gdLst/>
              <a:ahLst/>
              <a:cxnLst/>
              <a:rect l="l" t="t" r="r" b="b"/>
              <a:pathLst>
                <a:path w="11104" h="7714" extrusionOk="0">
                  <a:moveTo>
                    <a:pt x="10095" y="1"/>
                  </a:moveTo>
                  <a:cubicBezTo>
                    <a:pt x="10009" y="1"/>
                    <a:pt x="9922" y="15"/>
                    <a:pt x="9835" y="45"/>
                  </a:cubicBezTo>
                  <a:lnTo>
                    <a:pt x="602" y="3237"/>
                  </a:lnTo>
                  <a:cubicBezTo>
                    <a:pt x="206" y="3374"/>
                    <a:pt x="1" y="3793"/>
                    <a:pt x="140" y="4183"/>
                  </a:cubicBezTo>
                  <a:lnTo>
                    <a:pt x="1210" y="7194"/>
                  </a:lnTo>
                  <a:cubicBezTo>
                    <a:pt x="1323" y="7511"/>
                    <a:pt x="1630" y="7714"/>
                    <a:pt x="1958" y="7714"/>
                  </a:cubicBezTo>
                  <a:cubicBezTo>
                    <a:pt x="2033" y="7714"/>
                    <a:pt x="2108" y="7703"/>
                    <a:pt x="2183" y="7681"/>
                  </a:cubicBezTo>
                  <a:lnTo>
                    <a:pt x="10546" y="5222"/>
                  </a:lnTo>
                  <a:cubicBezTo>
                    <a:pt x="10882" y="5123"/>
                    <a:pt x="11104" y="4816"/>
                    <a:pt x="11085" y="4474"/>
                  </a:cubicBezTo>
                  <a:lnTo>
                    <a:pt x="10885" y="730"/>
                  </a:lnTo>
                  <a:cubicBezTo>
                    <a:pt x="10863" y="310"/>
                    <a:pt x="10498" y="1"/>
                    <a:pt x="100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4"/>
            <p:cNvSpPr/>
            <p:nvPr/>
          </p:nvSpPr>
          <p:spPr>
            <a:xfrm>
              <a:off x="2878600" y="4947775"/>
              <a:ext cx="290500" cy="207150"/>
            </a:xfrm>
            <a:custGeom>
              <a:avLst/>
              <a:gdLst/>
              <a:ahLst/>
              <a:cxnLst/>
              <a:rect l="l" t="t" r="r" b="b"/>
              <a:pathLst>
                <a:path w="11620" h="8286" extrusionOk="0">
                  <a:moveTo>
                    <a:pt x="10320" y="571"/>
                  </a:moveTo>
                  <a:cubicBezTo>
                    <a:pt x="10422" y="572"/>
                    <a:pt x="10522" y="603"/>
                    <a:pt x="10607" y="660"/>
                  </a:cubicBezTo>
                  <a:cubicBezTo>
                    <a:pt x="10733" y="743"/>
                    <a:pt x="10814" y="880"/>
                    <a:pt x="10822" y="1030"/>
                  </a:cubicBezTo>
                  <a:lnTo>
                    <a:pt x="11023" y="4775"/>
                  </a:lnTo>
                  <a:cubicBezTo>
                    <a:pt x="11034" y="4984"/>
                    <a:pt x="10896" y="5172"/>
                    <a:pt x="10689" y="5234"/>
                  </a:cubicBezTo>
                  <a:lnTo>
                    <a:pt x="2325" y="7693"/>
                  </a:lnTo>
                  <a:cubicBezTo>
                    <a:pt x="2277" y="7707"/>
                    <a:pt x="2229" y="7714"/>
                    <a:pt x="2181" y="7714"/>
                  </a:cubicBezTo>
                  <a:cubicBezTo>
                    <a:pt x="1971" y="7714"/>
                    <a:pt x="1773" y="7584"/>
                    <a:pt x="1701" y="7383"/>
                  </a:cubicBezTo>
                  <a:lnTo>
                    <a:pt x="631" y="4372"/>
                  </a:lnTo>
                  <a:cubicBezTo>
                    <a:pt x="591" y="4260"/>
                    <a:pt x="597" y="4136"/>
                    <a:pt x="649" y="4028"/>
                  </a:cubicBezTo>
                  <a:cubicBezTo>
                    <a:pt x="703" y="3916"/>
                    <a:pt x="801" y="3832"/>
                    <a:pt x="918" y="3793"/>
                  </a:cubicBezTo>
                  <a:lnTo>
                    <a:pt x="10151" y="601"/>
                  </a:lnTo>
                  <a:cubicBezTo>
                    <a:pt x="10206" y="581"/>
                    <a:pt x="10262" y="571"/>
                    <a:pt x="10320" y="571"/>
                  </a:cubicBezTo>
                  <a:close/>
                  <a:moveTo>
                    <a:pt x="10320" y="1"/>
                  </a:moveTo>
                  <a:cubicBezTo>
                    <a:pt x="10200" y="1"/>
                    <a:pt x="10080" y="20"/>
                    <a:pt x="9964" y="60"/>
                  </a:cubicBezTo>
                  <a:lnTo>
                    <a:pt x="732" y="3252"/>
                  </a:lnTo>
                  <a:cubicBezTo>
                    <a:pt x="469" y="3341"/>
                    <a:pt x="254" y="3532"/>
                    <a:pt x="135" y="3782"/>
                  </a:cubicBezTo>
                  <a:cubicBezTo>
                    <a:pt x="16" y="4025"/>
                    <a:pt x="1" y="4308"/>
                    <a:pt x="93" y="4563"/>
                  </a:cubicBezTo>
                  <a:lnTo>
                    <a:pt x="1163" y="7575"/>
                  </a:lnTo>
                  <a:cubicBezTo>
                    <a:pt x="1318" y="8011"/>
                    <a:pt x="1732" y="8286"/>
                    <a:pt x="2177" y="8286"/>
                  </a:cubicBezTo>
                  <a:cubicBezTo>
                    <a:pt x="2282" y="8286"/>
                    <a:pt x="2386" y="8270"/>
                    <a:pt x="2486" y="8241"/>
                  </a:cubicBezTo>
                  <a:lnTo>
                    <a:pt x="10849" y="5781"/>
                  </a:lnTo>
                  <a:cubicBezTo>
                    <a:pt x="11313" y="5645"/>
                    <a:pt x="11619" y="5219"/>
                    <a:pt x="11593" y="4745"/>
                  </a:cubicBezTo>
                  <a:lnTo>
                    <a:pt x="11393" y="1000"/>
                  </a:lnTo>
                  <a:cubicBezTo>
                    <a:pt x="11375" y="671"/>
                    <a:pt x="11205" y="375"/>
                    <a:pt x="10927" y="187"/>
                  </a:cubicBezTo>
                  <a:cubicBezTo>
                    <a:pt x="10745" y="64"/>
                    <a:pt x="10534" y="1"/>
                    <a:pt x="10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4"/>
            <p:cNvSpPr/>
            <p:nvPr/>
          </p:nvSpPr>
          <p:spPr>
            <a:xfrm>
              <a:off x="3282275" y="238275"/>
              <a:ext cx="1976825" cy="1150375"/>
            </a:xfrm>
            <a:custGeom>
              <a:avLst/>
              <a:gdLst/>
              <a:ahLst/>
              <a:cxnLst/>
              <a:rect l="l" t="t" r="r" b="b"/>
              <a:pathLst>
                <a:path w="79073" h="46015" extrusionOk="0">
                  <a:moveTo>
                    <a:pt x="29262" y="1"/>
                  </a:moveTo>
                  <a:cubicBezTo>
                    <a:pt x="18282" y="1"/>
                    <a:pt x="9382" y="8902"/>
                    <a:pt x="9382" y="19881"/>
                  </a:cubicBezTo>
                  <a:cubicBezTo>
                    <a:pt x="9382" y="20126"/>
                    <a:pt x="9392" y="20367"/>
                    <a:pt x="9401" y="20611"/>
                  </a:cubicBezTo>
                  <a:cubicBezTo>
                    <a:pt x="3976" y="22156"/>
                    <a:pt x="0" y="27139"/>
                    <a:pt x="0" y="33059"/>
                  </a:cubicBezTo>
                  <a:cubicBezTo>
                    <a:pt x="0" y="39606"/>
                    <a:pt x="4862" y="45004"/>
                    <a:pt x="11168" y="45877"/>
                  </a:cubicBezTo>
                  <a:lnTo>
                    <a:pt x="11168" y="46015"/>
                  </a:lnTo>
                  <a:lnTo>
                    <a:pt x="69691" y="46015"/>
                  </a:lnTo>
                  <a:cubicBezTo>
                    <a:pt x="74872" y="46015"/>
                    <a:pt x="79072" y="41814"/>
                    <a:pt x="79072" y="36633"/>
                  </a:cubicBezTo>
                  <a:cubicBezTo>
                    <a:pt x="79072" y="31666"/>
                    <a:pt x="75209" y="27611"/>
                    <a:pt x="70325" y="27283"/>
                  </a:cubicBezTo>
                  <a:cubicBezTo>
                    <a:pt x="70488" y="26404"/>
                    <a:pt x="70585" y="25499"/>
                    <a:pt x="70585" y="24571"/>
                  </a:cubicBezTo>
                  <a:cubicBezTo>
                    <a:pt x="70585" y="16429"/>
                    <a:pt x="63985" y="9829"/>
                    <a:pt x="55842" y="9829"/>
                  </a:cubicBezTo>
                  <a:cubicBezTo>
                    <a:pt x="55835" y="9829"/>
                    <a:pt x="55828" y="9829"/>
                    <a:pt x="55820" y="9829"/>
                  </a:cubicBezTo>
                  <a:cubicBezTo>
                    <a:pt x="52910" y="9829"/>
                    <a:pt x="50065" y="10696"/>
                    <a:pt x="47648" y="12318"/>
                  </a:cubicBezTo>
                  <a:cubicBezTo>
                    <a:pt x="44672" y="5091"/>
                    <a:pt x="37563" y="1"/>
                    <a:pt x="2926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4"/>
            <p:cNvSpPr/>
            <p:nvPr/>
          </p:nvSpPr>
          <p:spPr>
            <a:xfrm>
              <a:off x="3754725" y="412400"/>
              <a:ext cx="283825" cy="91575"/>
            </a:xfrm>
            <a:custGeom>
              <a:avLst/>
              <a:gdLst/>
              <a:ahLst/>
              <a:cxnLst/>
              <a:rect l="l" t="t" r="r" b="b"/>
              <a:pathLst>
                <a:path w="11353" h="3663" extrusionOk="0">
                  <a:moveTo>
                    <a:pt x="1" y="1"/>
                  </a:moveTo>
                  <a:lnTo>
                    <a:pt x="5494" y="3662"/>
                  </a:lnTo>
                  <a:lnTo>
                    <a:pt x="11353"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4"/>
            <p:cNvSpPr/>
            <p:nvPr/>
          </p:nvSpPr>
          <p:spPr>
            <a:xfrm>
              <a:off x="3736475" y="421350"/>
              <a:ext cx="310900" cy="195075"/>
            </a:xfrm>
            <a:custGeom>
              <a:avLst/>
              <a:gdLst/>
              <a:ahLst/>
              <a:cxnLst/>
              <a:rect l="l" t="t" r="r" b="b"/>
              <a:pathLst>
                <a:path w="12436" h="7803" extrusionOk="0">
                  <a:moveTo>
                    <a:pt x="0" y="1"/>
                  </a:moveTo>
                  <a:lnTo>
                    <a:pt x="0" y="7803"/>
                  </a:lnTo>
                  <a:lnTo>
                    <a:pt x="12435" y="7803"/>
                  </a:lnTo>
                  <a:lnTo>
                    <a:pt x="12435" y="252"/>
                  </a:lnTo>
                  <a:lnTo>
                    <a:pt x="6212" y="4140"/>
                  </a:lnTo>
                  <a:lnTo>
                    <a:pt x="0"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4"/>
            <p:cNvSpPr/>
            <p:nvPr/>
          </p:nvSpPr>
          <p:spPr>
            <a:xfrm>
              <a:off x="4494975" y="587100"/>
              <a:ext cx="244700" cy="297225"/>
            </a:xfrm>
            <a:custGeom>
              <a:avLst/>
              <a:gdLst/>
              <a:ahLst/>
              <a:cxnLst/>
              <a:rect l="l" t="t" r="r" b="b"/>
              <a:pathLst>
                <a:path w="9788" h="11889" extrusionOk="0">
                  <a:moveTo>
                    <a:pt x="9788" y="1"/>
                  </a:moveTo>
                  <a:lnTo>
                    <a:pt x="3024" y="964"/>
                  </a:lnTo>
                  <a:lnTo>
                    <a:pt x="3024" y="9182"/>
                  </a:lnTo>
                  <a:cubicBezTo>
                    <a:pt x="2712" y="9013"/>
                    <a:pt x="2334" y="8913"/>
                    <a:pt x="1924" y="8913"/>
                  </a:cubicBezTo>
                  <a:cubicBezTo>
                    <a:pt x="861" y="8913"/>
                    <a:pt x="0" y="9580"/>
                    <a:pt x="0" y="10401"/>
                  </a:cubicBezTo>
                  <a:cubicBezTo>
                    <a:pt x="0" y="11222"/>
                    <a:pt x="861" y="11889"/>
                    <a:pt x="1924" y="11889"/>
                  </a:cubicBezTo>
                  <a:cubicBezTo>
                    <a:pt x="3719" y="11889"/>
                    <a:pt x="3850" y="10664"/>
                    <a:pt x="3850" y="10664"/>
                  </a:cubicBezTo>
                  <a:lnTo>
                    <a:pt x="3850" y="3424"/>
                  </a:lnTo>
                  <a:lnTo>
                    <a:pt x="8962" y="2697"/>
                  </a:lnTo>
                  <a:lnTo>
                    <a:pt x="8962" y="8219"/>
                  </a:lnTo>
                  <a:cubicBezTo>
                    <a:pt x="8650" y="8050"/>
                    <a:pt x="8272" y="7950"/>
                    <a:pt x="7864" y="7950"/>
                  </a:cubicBezTo>
                  <a:cubicBezTo>
                    <a:pt x="6800" y="7950"/>
                    <a:pt x="5938" y="8617"/>
                    <a:pt x="5938" y="9438"/>
                  </a:cubicBezTo>
                  <a:cubicBezTo>
                    <a:pt x="5938" y="10259"/>
                    <a:pt x="6800" y="10926"/>
                    <a:pt x="7864" y="10926"/>
                  </a:cubicBezTo>
                  <a:cubicBezTo>
                    <a:pt x="8810" y="10926"/>
                    <a:pt x="9593" y="10396"/>
                    <a:pt x="9754" y="9700"/>
                  </a:cubicBezTo>
                  <a:lnTo>
                    <a:pt x="9788" y="2580"/>
                  </a:lnTo>
                  <a:lnTo>
                    <a:pt x="9788"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4"/>
            <p:cNvSpPr/>
            <p:nvPr/>
          </p:nvSpPr>
          <p:spPr>
            <a:xfrm>
              <a:off x="3789725" y="672825"/>
              <a:ext cx="120550" cy="116025"/>
            </a:xfrm>
            <a:custGeom>
              <a:avLst/>
              <a:gdLst/>
              <a:ahLst/>
              <a:cxnLst/>
              <a:rect l="l" t="t" r="r" b="b"/>
              <a:pathLst>
                <a:path w="4822" h="4641" extrusionOk="0">
                  <a:moveTo>
                    <a:pt x="2320" y="1"/>
                  </a:moveTo>
                  <a:cubicBezTo>
                    <a:pt x="2021" y="1"/>
                    <a:pt x="1719" y="59"/>
                    <a:pt x="1432" y="178"/>
                  </a:cubicBezTo>
                  <a:cubicBezTo>
                    <a:pt x="565" y="537"/>
                    <a:pt x="0" y="1383"/>
                    <a:pt x="0" y="2321"/>
                  </a:cubicBezTo>
                  <a:cubicBezTo>
                    <a:pt x="0" y="3601"/>
                    <a:pt x="1038" y="4641"/>
                    <a:pt x="2320" y="4641"/>
                  </a:cubicBezTo>
                  <a:cubicBezTo>
                    <a:pt x="3258" y="4640"/>
                    <a:pt x="4104" y="4075"/>
                    <a:pt x="4463" y="3208"/>
                  </a:cubicBezTo>
                  <a:cubicBezTo>
                    <a:pt x="4822" y="2341"/>
                    <a:pt x="4624" y="1345"/>
                    <a:pt x="3959" y="680"/>
                  </a:cubicBezTo>
                  <a:cubicBezTo>
                    <a:pt x="3516" y="237"/>
                    <a:pt x="2923" y="1"/>
                    <a:pt x="2320"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4"/>
            <p:cNvSpPr/>
            <p:nvPr/>
          </p:nvSpPr>
          <p:spPr>
            <a:xfrm>
              <a:off x="3739350" y="801050"/>
              <a:ext cx="216725" cy="112975"/>
            </a:xfrm>
            <a:custGeom>
              <a:avLst/>
              <a:gdLst/>
              <a:ahLst/>
              <a:cxnLst/>
              <a:rect l="l" t="t" r="r" b="b"/>
              <a:pathLst>
                <a:path w="8669" h="4519" extrusionOk="0">
                  <a:moveTo>
                    <a:pt x="2930" y="1"/>
                  </a:moveTo>
                  <a:cubicBezTo>
                    <a:pt x="1313" y="1"/>
                    <a:pt x="1" y="1312"/>
                    <a:pt x="1" y="2931"/>
                  </a:cubicBezTo>
                  <a:lnTo>
                    <a:pt x="1" y="4518"/>
                  </a:lnTo>
                  <a:lnTo>
                    <a:pt x="8668" y="4518"/>
                  </a:lnTo>
                  <a:lnTo>
                    <a:pt x="8668" y="2930"/>
                  </a:lnTo>
                  <a:cubicBezTo>
                    <a:pt x="8668" y="1312"/>
                    <a:pt x="7357" y="1"/>
                    <a:pt x="5738"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4"/>
            <p:cNvSpPr/>
            <p:nvPr/>
          </p:nvSpPr>
          <p:spPr>
            <a:xfrm>
              <a:off x="4584750" y="965200"/>
              <a:ext cx="388850" cy="321450"/>
            </a:xfrm>
            <a:custGeom>
              <a:avLst/>
              <a:gdLst/>
              <a:ahLst/>
              <a:cxnLst/>
              <a:rect l="l" t="t" r="r" b="b"/>
              <a:pathLst>
                <a:path w="15554" h="12858" extrusionOk="0">
                  <a:moveTo>
                    <a:pt x="11406" y="3629"/>
                  </a:moveTo>
                  <a:lnTo>
                    <a:pt x="11406" y="4252"/>
                  </a:lnTo>
                  <a:lnTo>
                    <a:pt x="3733" y="4252"/>
                  </a:lnTo>
                  <a:lnTo>
                    <a:pt x="3733" y="3629"/>
                  </a:lnTo>
                  <a:close/>
                  <a:moveTo>
                    <a:pt x="11406" y="5288"/>
                  </a:moveTo>
                  <a:lnTo>
                    <a:pt x="11406" y="5911"/>
                  </a:lnTo>
                  <a:lnTo>
                    <a:pt x="3733" y="5911"/>
                  </a:lnTo>
                  <a:lnTo>
                    <a:pt x="3733" y="5288"/>
                  </a:lnTo>
                  <a:close/>
                  <a:moveTo>
                    <a:pt x="11406" y="7012"/>
                  </a:moveTo>
                  <a:lnTo>
                    <a:pt x="11406" y="7634"/>
                  </a:lnTo>
                  <a:lnTo>
                    <a:pt x="3733" y="7634"/>
                  </a:lnTo>
                  <a:lnTo>
                    <a:pt x="3733" y="7012"/>
                  </a:lnTo>
                  <a:close/>
                  <a:moveTo>
                    <a:pt x="7777" y="0"/>
                  </a:moveTo>
                  <a:cubicBezTo>
                    <a:pt x="3482" y="0"/>
                    <a:pt x="0" y="2414"/>
                    <a:pt x="0" y="5392"/>
                  </a:cubicBezTo>
                  <a:cubicBezTo>
                    <a:pt x="0" y="8183"/>
                    <a:pt x="3058" y="10479"/>
                    <a:pt x="6977" y="10756"/>
                  </a:cubicBezTo>
                  <a:lnTo>
                    <a:pt x="6844" y="10785"/>
                  </a:lnTo>
                  <a:lnTo>
                    <a:pt x="10991" y="12858"/>
                  </a:lnTo>
                  <a:lnTo>
                    <a:pt x="10813" y="10357"/>
                  </a:lnTo>
                  <a:cubicBezTo>
                    <a:pt x="13599" y="9538"/>
                    <a:pt x="15554" y="7623"/>
                    <a:pt x="15554" y="5392"/>
                  </a:cubicBezTo>
                  <a:cubicBezTo>
                    <a:pt x="15554" y="2414"/>
                    <a:pt x="12072" y="0"/>
                    <a:pt x="7777"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4"/>
            <p:cNvSpPr/>
            <p:nvPr/>
          </p:nvSpPr>
          <p:spPr>
            <a:xfrm>
              <a:off x="4089300" y="960425"/>
              <a:ext cx="226975" cy="299800"/>
            </a:xfrm>
            <a:custGeom>
              <a:avLst/>
              <a:gdLst/>
              <a:ahLst/>
              <a:cxnLst/>
              <a:rect l="l" t="t" r="r" b="b"/>
              <a:pathLst>
                <a:path w="9079" h="11992" extrusionOk="0">
                  <a:moveTo>
                    <a:pt x="4540" y="2228"/>
                  </a:moveTo>
                  <a:cubicBezTo>
                    <a:pt x="4838" y="2228"/>
                    <a:pt x="5138" y="2285"/>
                    <a:pt x="5424" y="2404"/>
                  </a:cubicBezTo>
                  <a:cubicBezTo>
                    <a:pt x="6289" y="2761"/>
                    <a:pt x="6852" y="3605"/>
                    <a:pt x="6852" y="4540"/>
                  </a:cubicBezTo>
                  <a:cubicBezTo>
                    <a:pt x="6852" y="5817"/>
                    <a:pt x="5817" y="6852"/>
                    <a:pt x="4539" y="6852"/>
                  </a:cubicBezTo>
                  <a:cubicBezTo>
                    <a:pt x="3604" y="6852"/>
                    <a:pt x="2761" y="6289"/>
                    <a:pt x="2403" y="5425"/>
                  </a:cubicBezTo>
                  <a:cubicBezTo>
                    <a:pt x="2045" y="4560"/>
                    <a:pt x="2243" y="3566"/>
                    <a:pt x="2904" y="2905"/>
                  </a:cubicBezTo>
                  <a:cubicBezTo>
                    <a:pt x="3347" y="2463"/>
                    <a:pt x="3938" y="2228"/>
                    <a:pt x="4540" y="2228"/>
                  </a:cubicBezTo>
                  <a:close/>
                  <a:moveTo>
                    <a:pt x="4539" y="1"/>
                  </a:moveTo>
                  <a:cubicBezTo>
                    <a:pt x="2032" y="1"/>
                    <a:pt x="1" y="2033"/>
                    <a:pt x="1" y="4540"/>
                  </a:cubicBezTo>
                  <a:cubicBezTo>
                    <a:pt x="1" y="7046"/>
                    <a:pt x="4539" y="11991"/>
                    <a:pt x="4539" y="11991"/>
                  </a:cubicBezTo>
                  <a:cubicBezTo>
                    <a:pt x="4539" y="11991"/>
                    <a:pt x="9078" y="7047"/>
                    <a:pt x="9078" y="4540"/>
                  </a:cubicBezTo>
                  <a:cubicBezTo>
                    <a:pt x="9078" y="2033"/>
                    <a:pt x="7046" y="1"/>
                    <a:pt x="4539"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4"/>
            <p:cNvSpPr/>
            <p:nvPr/>
          </p:nvSpPr>
          <p:spPr>
            <a:xfrm>
              <a:off x="4174025" y="513925"/>
              <a:ext cx="224600" cy="311900"/>
            </a:xfrm>
            <a:custGeom>
              <a:avLst/>
              <a:gdLst/>
              <a:ahLst/>
              <a:cxnLst/>
              <a:rect l="l" t="t" r="r" b="b"/>
              <a:pathLst>
                <a:path w="8984" h="12476" extrusionOk="0">
                  <a:moveTo>
                    <a:pt x="6947" y="4061"/>
                  </a:moveTo>
                  <a:cubicBezTo>
                    <a:pt x="7101" y="4061"/>
                    <a:pt x="7226" y="4187"/>
                    <a:pt x="7226" y="4341"/>
                  </a:cubicBezTo>
                  <a:cubicBezTo>
                    <a:pt x="7226" y="4496"/>
                    <a:pt x="7101" y="4622"/>
                    <a:pt x="6947" y="4622"/>
                  </a:cubicBezTo>
                  <a:lnTo>
                    <a:pt x="1927" y="4622"/>
                  </a:lnTo>
                  <a:cubicBezTo>
                    <a:pt x="1772" y="4622"/>
                    <a:pt x="1646" y="4496"/>
                    <a:pt x="1646" y="4341"/>
                  </a:cubicBezTo>
                  <a:cubicBezTo>
                    <a:pt x="1646" y="4187"/>
                    <a:pt x="1772" y="4061"/>
                    <a:pt x="1927" y="4061"/>
                  </a:cubicBezTo>
                  <a:close/>
                  <a:moveTo>
                    <a:pt x="6947" y="5768"/>
                  </a:moveTo>
                  <a:cubicBezTo>
                    <a:pt x="7099" y="5771"/>
                    <a:pt x="7221" y="5896"/>
                    <a:pt x="7221" y="6048"/>
                  </a:cubicBezTo>
                  <a:cubicBezTo>
                    <a:pt x="7221" y="6200"/>
                    <a:pt x="7099" y="6325"/>
                    <a:pt x="6947" y="6329"/>
                  </a:cubicBezTo>
                  <a:lnTo>
                    <a:pt x="1927" y="6329"/>
                  </a:lnTo>
                  <a:cubicBezTo>
                    <a:pt x="1774" y="6325"/>
                    <a:pt x="1653" y="6200"/>
                    <a:pt x="1653" y="6048"/>
                  </a:cubicBezTo>
                  <a:cubicBezTo>
                    <a:pt x="1653" y="5896"/>
                    <a:pt x="1774" y="5771"/>
                    <a:pt x="1927" y="5768"/>
                  </a:cubicBezTo>
                  <a:close/>
                  <a:moveTo>
                    <a:pt x="6947" y="7474"/>
                  </a:moveTo>
                  <a:cubicBezTo>
                    <a:pt x="7101" y="7474"/>
                    <a:pt x="7226" y="7599"/>
                    <a:pt x="7226" y="7755"/>
                  </a:cubicBezTo>
                  <a:cubicBezTo>
                    <a:pt x="7226" y="7909"/>
                    <a:pt x="7101" y="8034"/>
                    <a:pt x="6947" y="8034"/>
                  </a:cubicBezTo>
                  <a:lnTo>
                    <a:pt x="1927" y="8034"/>
                  </a:lnTo>
                  <a:cubicBezTo>
                    <a:pt x="1772" y="8034"/>
                    <a:pt x="1646" y="7909"/>
                    <a:pt x="1646" y="7755"/>
                  </a:cubicBezTo>
                  <a:cubicBezTo>
                    <a:pt x="1646" y="7599"/>
                    <a:pt x="1772" y="7474"/>
                    <a:pt x="1927" y="7474"/>
                  </a:cubicBezTo>
                  <a:close/>
                  <a:moveTo>
                    <a:pt x="6947" y="9181"/>
                  </a:moveTo>
                  <a:cubicBezTo>
                    <a:pt x="7101" y="9181"/>
                    <a:pt x="7226" y="9306"/>
                    <a:pt x="7226" y="9462"/>
                  </a:cubicBezTo>
                  <a:cubicBezTo>
                    <a:pt x="7226" y="9616"/>
                    <a:pt x="7101" y="9742"/>
                    <a:pt x="6947" y="9742"/>
                  </a:cubicBezTo>
                  <a:lnTo>
                    <a:pt x="1927" y="9742"/>
                  </a:lnTo>
                  <a:cubicBezTo>
                    <a:pt x="1772" y="9741"/>
                    <a:pt x="1646" y="9616"/>
                    <a:pt x="1646" y="9462"/>
                  </a:cubicBezTo>
                  <a:cubicBezTo>
                    <a:pt x="1646" y="9306"/>
                    <a:pt x="1772" y="9181"/>
                    <a:pt x="1927" y="9181"/>
                  </a:cubicBezTo>
                  <a:close/>
                  <a:moveTo>
                    <a:pt x="0" y="0"/>
                  </a:moveTo>
                  <a:lnTo>
                    <a:pt x="0" y="12475"/>
                  </a:lnTo>
                  <a:lnTo>
                    <a:pt x="8983" y="12475"/>
                  </a:lnTo>
                  <a:lnTo>
                    <a:pt x="8983" y="2594"/>
                  </a:lnTo>
                  <a:lnTo>
                    <a:pt x="5982" y="2594"/>
                  </a:lnTo>
                  <a:lnTo>
                    <a:pt x="5982"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909925" y="2333750"/>
              <a:ext cx="14325" cy="21425"/>
            </a:xfrm>
            <a:custGeom>
              <a:avLst/>
              <a:gdLst/>
              <a:ahLst/>
              <a:cxnLst/>
              <a:rect l="l" t="t" r="r" b="b"/>
              <a:pathLst>
                <a:path w="573" h="857" extrusionOk="0">
                  <a:moveTo>
                    <a:pt x="0" y="0"/>
                  </a:moveTo>
                  <a:lnTo>
                    <a:pt x="0" y="857"/>
                  </a:lnTo>
                  <a:lnTo>
                    <a:pt x="572" y="857"/>
                  </a:lnTo>
                  <a:lnTo>
                    <a:pt x="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4"/>
            <p:cNvSpPr/>
            <p:nvPr/>
          </p:nvSpPr>
          <p:spPr>
            <a:xfrm>
              <a:off x="3909925" y="1502050"/>
              <a:ext cx="14300" cy="790125"/>
            </a:xfrm>
            <a:custGeom>
              <a:avLst/>
              <a:gdLst/>
              <a:ahLst/>
              <a:cxnLst/>
              <a:rect l="l" t="t" r="r" b="b"/>
              <a:pathLst>
                <a:path w="572" h="31605" extrusionOk="0">
                  <a:moveTo>
                    <a:pt x="0" y="1"/>
                  </a:moveTo>
                  <a:lnTo>
                    <a:pt x="0" y="1665"/>
                  </a:lnTo>
                  <a:lnTo>
                    <a:pt x="571" y="1665"/>
                  </a:lnTo>
                  <a:lnTo>
                    <a:pt x="571" y="1"/>
                  </a:lnTo>
                  <a:close/>
                  <a:moveTo>
                    <a:pt x="0" y="3328"/>
                  </a:moveTo>
                  <a:lnTo>
                    <a:pt x="0" y="4991"/>
                  </a:lnTo>
                  <a:lnTo>
                    <a:pt x="571" y="4991"/>
                  </a:lnTo>
                  <a:lnTo>
                    <a:pt x="571" y="3328"/>
                  </a:lnTo>
                  <a:close/>
                  <a:moveTo>
                    <a:pt x="0" y="6654"/>
                  </a:moveTo>
                  <a:lnTo>
                    <a:pt x="0" y="8317"/>
                  </a:lnTo>
                  <a:lnTo>
                    <a:pt x="571" y="8317"/>
                  </a:lnTo>
                  <a:lnTo>
                    <a:pt x="571" y="6654"/>
                  </a:lnTo>
                  <a:close/>
                  <a:moveTo>
                    <a:pt x="0" y="9981"/>
                  </a:moveTo>
                  <a:lnTo>
                    <a:pt x="0" y="11645"/>
                  </a:lnTo>
                  <a:lnTo>
                    <a:pt x="571" y="11645"/>
                  </a:lnTo>
                  <a:lnTo>
                    <a:pt x="571" y="9981"/>
                  </a:lnTo>
                  <a:close/>
                  <a:moveTo>
                    <a:pt x="0" y="13308"/>
                  </a:moveTo>
                  <a:lnTo>
                    <a:pt x="0" y="14972"/>
                  </a:lnTo>
                  <a:lnTo>
                    <a:pt x="571" y="14972"/>
                  </a:lnTo>
                  <a:lnTo>
                    <a:pt x="571" y="13308"/>
                  </a:lnTo>
                  <a:close/>
                  <a:moveTo>
                    <a:pt x="0" y="16635"/>
                  </a:moveTo>
                  <a:lnTo>
                    <a:pt x="0" y="18298"/>
                  </a:lnTo>
                  <a:lnTo>
                    <a:pt x="571" y="18298"/>
                  </a:lnTo>
                  <a:lnTo>
                    <a:pt x="571" y="16635"/>
                  </a:lnTo>
                  <a:close/>
                  <a:moveTo>
                    <a:pt x="0" y="19962"/>
                  </a:moveTo>
                  <a:lnTo>
                    <a:pt x="0" y="21625"/>
                  </a:lnTo>
                  <a:lnTo>
                    <a:pt x="571" y="21625"/>
                  </a:lnTo>
                  <a:lnTo>
                    <a:pt x="571" y="19962"/>
                  </a:lnTo>
                  <a:close/>
                  <a:moveTo>
                    <a:pt x="0" y="23288"/>
                  </a:moveTo>
                  <a:lnTo>
                    <a:pt x="0" y="24952"/>
                  </a:lnTo>
                  <a:lnTo>
                    <a:pt x="571" y="24952"/>
                  </a:lnTo>
                  <a:lnTo>
                    <a:pt x="571" y="23288"/>
                  </a:lnTo>
                  <a:close/>
                  <a:moveTo>
                    <a:pt x="0" y="26615"/>
                  </a:moveTo>
                  <a:lnTo>
                    <a:pt x="0" y="28278"/>
                  </a:lnTo>
                  <a:lnTo>
                    <a:pt x="571" y="28278"/>
                  </a:lnTo>
                  <a:lnTo>
                    <a:pt x="571" y="26615"/>
                  </a:lnTo>
                  <a:close/>
                  <a:moveTo>
                    <a:pt x="0" y="29942"/>
                  </a:moveTo>
                  <a:lnTo>
                    <a:pt x="0" y="31605"/>
                  </a:lnTo>
                  <a:lnTo>
                    <a:pt x="571" y="31605"/>
                  </a:lnTo>
                  <a:lnTo>
                    <a:pt x="571" y="2994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4"/>
            <p:cNvSpPr/>
            <p:nvPr/>
          </p:nvSpPr>
          <p:spPr>
            <a:xfrm>
              <a:off x="3909925" y="1439075"/>
              <a:ext cx="14325" cy="21425"/>
            </a:xfrm>
            <a:custGeom>
              <a:avLst/>
              <a:gdLst/>
              <a:ahLst/>
              <a:cxnLst/>
              <a:rect l="l" t="t" r="r" b="b"/>
              <a:pathLst>
                <a:path w="573" h="857" extrusionOk="0">
                  <a:moveTo>
                    <a:pt x="0" y="1"/>
                  </a:moveTo>
                  <a:lnTo>
                    <a:pt x="0" y="856"/>
                  </a:lnTo>
                  <a:lnTo>
                    <a:pt x="572" y="856"/>
                  </a:lnTo>
                  <a:lnTo>
                    <a:pt x="5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3866075" y="1395725"/>
              <a:ext cx="102000" cy="88350"/>
            </a:xfrm>
            <a:custGeom>
              <a:avLst/>
              <a:gdLst/>
              <a:ahLst/>
              <a:cxnLst/>
              <a:rect l="l" t="t" r="r" b="b"/>
              <a:pathLst>
                <a:path w="4080" h="3534" extrusionOk="0">
                  <a:moveTo>
                    <a:pt x="2040" y="1"/>
                  </a:moveTo>
                  <a:lnTo>
                    <a:pt x="1" y="3534"/>
                  </a:lnTo>
                  <a:lnTo>
                    <a:pt x="4080" y="3534"/>
                  </a:lnTo>
                  <a:lnTo>
                    <a:pt x="2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4"/>
            <p:cNvSpPr/>
            <p:nvPr/>
          </p:nvSpPr>
          <p:spPr>
            <a:xfrm>
              <a:off x="4504075" y="1439075"/>
              <a:ext cx="14300" cy="21425"/>
            </a:xfrm>
            <a:custGeom>
              <a:avLst/>
              <a:gdLst/>
              <a:ahLst/>
              <a:cxnLst/>
              <a:rect l="l" t="t" r="r" b="b"/>
              <a:pathLst>
                <a:path w="572" h="857" extrusionOk="0">
                  <a:moveTo>
                    <a:pt x="0" y="1"/>
                  </a:moveTo>
                  <a:lnTo>
                    <a:pt x="0" y="856"/>
                  </a:lnTo>
                  <a:lnTo>
                    <a:pt x="571" y="856"/>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4"/>
            <p:cNvSpPr/>
            <p:nvPr/>
          </p:nvSpPr>
          <p:spPr>
            <a:xfrm>
              <a:off x="4504075" y="1503275"/>
              <a:ext cx="14300" cy="1070100"/>
            </a:xfrm>
            <a:custGeom>
              <a:avLst/>
              <a:gdLst/>
              <a:ahLst/>
              <a:cxnLst/>
              <a:rect l="l" t="t" r="r" b="b"/>
              <a:pathLst>
                <a:path w="572" h="42804" extrusionOk="0">
                  <a:moveTo>
                    <a:pt x="0" y="0"/>
                  </a:moveTo>
                  <a:lnTo>
                    <a:pt x="0" y="1709"/>
                  </a:lnTo>
                  <a:lnTo>
                    <a:pt x="571" y="1709"/>
                  </a:lnTo>
                  <a:lnTo>
                    <a:pt x="571" y="0"/>
                  </a:lnTo>
                  <a:close/>
                  <a:moveTo>
                    <a:pt x="0" y="3425"/>
                  </a:moveTo>
                  <a:lnTo>
                    <a:pt x="0" y="5134"/>
                  </a:lnTo>
                  <a:lnTo>
                    <a:pt x="571" y="5134"/>
                  </a:lnTo>
                  <a:lnTo>
                    <a:pt x="571" y="3425"/>
                  </a:lnTo>
                  <a:close/>
                  <a:moveTo>
                    <a:pt x="0" y="6849"/>
                  </a:moveTo>
                  <a:lnTo>
                    <a:pt x="0" y="8558"/>
                  </a:lnTo>
                  <a:lnTo>
                    <a:pt x="571" y="8558"/>
                  </a:lnTo>
                  <a:lnTo>
                    <a:pt x="571" y="6849"/>
                  </a:lnTo>
                  <a:close/>
                  <a:moveTo>
                    <a:pt x="0" y="10271"/>
                  </a:moveTo>
                  <a:lnTo>
                    <a:pt x="0" y="11983"/>
                  </a:lnTo>
                  <a:lnTo>
                    <a:pt x="571" y="11983"/>
                  </a:lnTo>
                  <a:lnTo>
                    <a:pt x="571" y="10271"/>
                  </a:lnTo>
                  <a:close/>
                  <a:moveTo>
                    <a:pt x="0" y="13695"/>
                  </a:moveTo>
                  <a:lnTo>
                    <a:pt x="0" y="15407"/>
                  </a:lnTo>
                  <a:lnTo>
                    <a:pt x="571" y="15407"/>
                  </a:lnTo>
                  <a:lnTo>
                    <a:pt x="571" y="13695"/>
                  </a:lnTo>
                  <a:close/>
                  <a:moveTo>
                    <a:pt x="0" y="17120"/>
                  </a:moveTo>
                  <a:lnTo>
                    <a:pt x="0" y="18832"/>
                  </a:lnTo>
                  <a:lnTo>
                    <a:pt x="571" y="18832"/>
                  </a:lnTo>
                  <a:lnTo>
                    <a:pt x="571" y="17120"/>
                  </a:lnTo>
                  <a:close/>
                  <a:moveTo>
                    <a:pt x="0" y="20544"/>
                  </a:moveTo>
                  <a:lnTo>
                    <a:pt x="0" y="22256"/>
                  </a:lnTo>
                  <a:lnTo>
                    <a:pt x="571" y="22256"/>
                  </a:lnTo>
                  <a:lnTo>
                    <a:pt x="571" y="20544"/>
                  </a:lnTo>
                  <a:close/>
                  <a:moveTo>
                    <a:pt x="0" y="23969"/>
                  </a:moveTo>
                  <a:lnTo>
                    <a:pt x="0" y="25681"/>
                  </a:lnTo>
                  <a:lnTo>
                    <a:pt x="571" y="25681"/>
                  </a:lnTo>
                  <a:lnTo>
                    <a:pt x="571" y="23969"/>
                  </a:lnTo>
                  <a:close/>
                  <a:moveTo>
                    <a:pt x="0" y="27393"/>
                  </a:moveTo>
                  <a:lnTo>
                    <a:pt x="0" y="29105"/>
                  </a:lnTo>
                  <a:lnTo>
                    <a:pt x="571" y="29105"/>
                  </a:lnTo>
                  <a:lnTo>
                    <a:pt x="571" y="27393"/>
                  </a:lnTo>
                  <a:close/>
                  <a:moveTo>
                    <a:pt x="0" y="30818"/>
                  </a:moveTo>
                  <a:lnTo>
                    <a:pt x="0" y="32530"/>
                  </a:lnTo>
                  <a:lnTo>
                    <a:pt x="571" y="32530"/>
                  </a:lnTo>
                  <a:lnTo>
                    <a:pt x="571" y="30818"/>
                  </a:lnTo>
                  <a:close/>
                  <a:moveTo>
                    <a:pt x="0" y="34242"/>
                  </a:moveTo>
                  <a:lnTo>
                    <a:pt x="0" y="35954"/>
                  </a:lnTo>
                  <a:lnTo>
                    <a:pt x="571" y="35954"/>
                  </a:lnTo>
                  <a:lnTo>
                    <a:pt x="571" y="34242"/>
                  </a:lnTo>
                  <a:close/>
                  <a:moveTo>
                    <a:pt x="0" y="37667"/>
                  </a:moveTo>
                  <a:lnTo>
                    <a:pt x="0" y="39379"/>
                  </a:lnTo>
                  <a:lnTo>
                    <a:pt x="571" y="39379"/>
                  </a:lnTo>
                  <a:lnTo>
                    <a:pt x="571" y="37667"/>
                  </a:lnTo>
                  <a:close/>
                  <a:moveTo>
                    <a:pt x="0" y="41091"/>
                  </a:moveTo>
                  <a:lnTo>
                    <a:pt x="0" y="42803"/>
                  </a:lnTo>
                  <a:lnTo>
                    <a:pt x="571" y="42803"/>
                  </a:lnTo>
                  <a:lnTo>
                    <a:pt x="571" y="4109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4"/>
            <p:cNvSpPr/>
            <p:nvPr/>
          </p:nvSpPr>
          <p:spPr>
            <a:xfrm>
              <a:off x="4489800" y="2616125"/>
              <a:ext cx="28575" cy="28600"/>
            </a:xfrm>
            <a:custGeom>
              <a:avLst/>
              <a:gdLst/>
              <a:ahLst/>
              <a:cxnLst/>
              <a:rect l="l" t="t" r="r" b="b"/>
              <a:pathLst>
                <a:path w="1143" h="1144" extrusionOk="0">
                  <a:moveTo>
                    <a:pt x="571" y="1"/>
                  </a:moveTo>
                  <a:lnTo>
                    <a:pt x="571" y="572"/>
                  </a:lnTo>
                  <a:lnTo>
                    <a:pt x="1" y="572"/>
                  </a:lnTo>
                  <a:lnTo>
                    <a:pt x="1" y="1143"/>
                  </a:lnTo>
                  <a:lnTo>
                    <a:pt x="1142" y="1143"/>
                  </a:lnTo>
                  <a:lnTo>
                    <a:pt x="11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4"/>
            <p:cNvSpPr/>
            <p:nvPr/>
          </p:nvSpPr>
          <p:spPr>
            <a:xfrm>
              <a:off x="4325700" y="2630425"/>
              <a:ext cx="123100" cy="14300"/>
            </a:xfrm>
            <a:custGeom>
              <a:avLst/>
              <a:gdLst/>
              <a:ahLst/>
              <a:cxnLst/>
              <a:rect l="l" t="t" r="r" b="b"/>
              <a:pathLst>
                <a:path w="4924" h="572" extrusionOk="0">
                  <a:moveTo>
                    <a:pt x="1" y="0"/>
                  </a:moveTo>
                  <a:lnTo>
                    <a:pt x="1" y="571"/>
                  </a:lnTo>
                  <a:lnTo>
                    <a:pt x="1642" y="571"/>
                  </a:lnTo>
                  <a:lnTo>
                    <a:pt x="1642" y="0"/>
                  </a:lnTo>
                  <a:close/>
                  <a:moveTo>
                    <a:pt x="3283" y="0"/>
                  </a:moveTo>
                  <a:lnTo>
                    <a:pt x="3283" y="571"/>
                  </a:lnTo>
                  <a:lnTo>
                    <a:pt x="4923" y="571"/>
                  </a:lnTo>
                  <a:lnTo>
                    <a:pt x="49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4"/>
            <p:cNvSpPr/>
            <p:nvPr/>
          </p:nvSpPr>
          <p:spPr>
            <a:xfrm>
              <a:off x="4263250" y="2630425"/>
              <a:ext cx="21425" cy="14300"/>
            </a:xfrm>
            <a:custGeom>
              <a:avLst/>
              <a:gdLst/>
              <a:ahLst/>
              <a:cxnLst/>
              <a:rect l="l" t="t" r="r" b="b"/>
              <a:pathLst>
                <a:path w="857" h="572" extrusionOk="0">
                  <a:moveTo>
                    <a:pt x="0" y="0"/>
                  </a:moveTo>
                  <a:lnTo>
                    <a:pt x="0" y="571"/>
                  </a:lnTo>
                  <a:lnTo>
                    <a:pt x="857" y="571"/>
                  </a:lnTo>
                  <a:lnTo>
                    <a:pt x="8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4"/>
            <p:cNvSpPr/>
            <p:nvPr/>
          </p:nvSpPr>
          <p:spPr>
            <a:xfrm>
              <a:off x="4215200" y="2585625"/>
              <a:ext cx="88350" cy="102000"/>
            </a:xfrm>
            <a:custGeom>
              <a:avLst/>
              <a:gdLst/>
              <a:ahLst/>
              <a:cxnLst/>
              <a:rect l="l" t="t" r="r" b="b"/>
              <a:pathLst>
                <a:path w="3534" h="4080" extrusionOk="0">
                  <a:moveTo>
                    <a:pt x="3533" y="1"/>
                  </a:moveTo>
                  <a:lnTo>
                    <a:pt x="0" y="2040"/>
                  </a:lnTo>
                  <a:lnTo>
                    <a:pt x="3533" y="4080"/>
                  </a:lnTo>
                  <a:lnTo>
                    <a:pt x="35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4"/>
            <p:cNvSpPr/>
            <p:nvPr/>
          </p:nvSpPr>
          <p:spPr>
            <a:xfrm>
              <a:off x="4354514" y="490059"/>
              <a:ext cx="65425" cy="57650"/>
            </a:xfrm>
            <a:custGeom>
              <a:avLst/>
              <a:gdLst/>
              <a:ahLst/>
              <a:cxnLst/>
              <a:rect l="l" t="t" r="r" b="b"/>
              <a:pathLst>
                <a:path w="2617" h="2306" extrusionOk="0">
                  <a:moveTo>
                    <a:pt x="1" y="1"/>
                  </a:moveTo>
                  <a:lnTo>
                    <a:pt x="1" y="2306"/>
                  </a:lnTo>
                  <a:lnTo>
                    <a:pt x="2616" y="2306"/>
                  </a:lnTo>
                  <a:lnTo>
                    <a:pt x="1"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4"/>
            <p:cNvSpPr/>
            <p:nvPr/>
          </p:nvSpPr>
          <p:spPr>
            <a:xfrm>
              <a:off x="3567150" y="1027350"/>
              <a:ext cx="276825" cy="237300"/>
            </a:xfrm>
            <a:custGeom>
              <a:avLst/>
              <a:gdLst/>
              <a:ahLst/>
              <a:cxnLst/>
              <a:rect l="l" t="t" r="r" b="b"/>
              <a:pathLst>
                <a:path w="11073" h="9492" extrusionOk="0">
                  <a:moveTo>
                    <a:pt x="0" y="1"/>
                  </a:moveTo>
                  <a:lnTo>
                    <a:pt x="0" y="9491"/>
                  </a:lnTo>
                  <a:lnTo>
                    <a:pt x="11073" y="9491"/>
                  </a:lnTo>
                  <a:lnTo>
                    <a:pt x="11073" y="1"/>
                  </a:lnTo>
                  <a:close/>
                </a:path>
              </a:pathLst>
            </a:custGeom>
            <a:noFill/>
            <a:ln w="9525" cap="flat" cmpd="sng">
              <a:solidFill>
                <a:schemeClr val="accent1"/>
              </a:solidFill>
              <a:prstDash val="solid"/>
              <a:miter lim="10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4"/>
            <p:cNvSpPr/>
            <p:nvPr/>
          </p:nvSpPr>
          <p:spPr>
            <a:xfrm>
              <a:off x="3616050" y="1055050"/>
              <a:ext cx="65800" cy="63300"/>
            </a:xfrm>
            <a:custGeom>
              <a:avLst/>
              <a:gdLst/>
              <a:ahLst/>
              <a:cxnLst/>
              <a:rect l="l" t="t" r="r" b="b"/>
              <a:pathLst>
                <a:path w="2632" h="2532" extrusionOk="0">
                  <a:moveTo>
                    <a:pt x="1366" y="0"/>
                  </a:moveTo>
                  <a:cubicBezTo>
                    <a:pt x="854" y="0"/>
                    <a:pt x="393" y="308"/>
                    <a:pt x="197" y="781"/>
                  </a:cubicBezTo>
                  <a:cubicBezTo>
                    <a:pt x="0" y="1254"/>
                    <a:pt x="109" y="1798"/>
                    <a:pt x="471" y="2160"/>
                  </a:cubicBezTo>
                  <a:cubicBezTo>
                    <a:pt x="713" y="2403"/>
                    <a:pt x="1037" y="2531"/>
                    <a:pt x="1366" y="2531"/>
                  </a:cubicBezTo>
                  <a:cubicBezTo>
                    <a:pt x="1529" y="2531"/>
                    <a:pt x="1694" y="2500"/>
                    <a:pt x="1851" y="2434"/>
                  </a:cubicBezTo>
                  <a:cubicBezTo>
                    <a:pt x="2323" y="2239"/>
                    <a:pt x="2631" y="1778"/>
                    <a:pt x="2631" y="1266"/>
                  </a:cubicBezTo>
                  <a:cubicBezTo>
                    <a:pt x="2631" y="567"/>
                    <a:pt x="2065" y="0"/>
                    <a:pt x="1366"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4"/>
            <p:cNvSpPr/>
            <p:nvPr/>
          </p:nvSpPr>
          <p:spPr>
            <a:xfrm>
              <a:off x="3567150" y="1098525"/>
              <a:ext cx="276825" cy="166150"/>
            </a:xfrm>
            <a:custGeom>
              <a:avLst/>
              <a:gdLst/>
              <a:ahLst/>
              <a:cxnLst/>
              <a:rect l="l" t="t" r="r" b="b"/>
              <a:pathLst>
                <a:path w="11073" h="6646" extrusionOk="0">
                  <a:moveTo>
                    <a:pt x="9175" y="1"/>
                  </a:moveTo>
                  <a:lnTo>
                    <a:pt x="6802" y="3482"/>
                  </a:lnTo>
                  <a:lnTo>
                    <a:pt x="4113" y="2532"/>
                  </a:lnTo>
                  <a:lnTo>
                    <a:pt x="0" y="6645"/>
                  </a:lnTo>
                  <a:lnTo>
                    <a:pt x="11073" y="6645"/>
                  </a:lnTo>
                  <a:lnTo>
                    <a:pt x="11073" y="1688"/>
                  </a:lnTo>
                  <a:lnTo>
                    <a:pt x="9175"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333;p32">
            <a:extLst>
              <a:ext uri="{FF2B5EF4-FFF2-40B4-BE49-F238E27FC236}">
                <a16:creationId xmlns:a16="http://schemas.microsoft.com/office/drawing/2014/main" id="{CDA09436-488E-8247-8584-A3225686208F}"/>
              </a:ext>
            </a:extLst>
          </p:cNvPr>
          <p:cNvGrpSpPr/>
          <p:nvPr/>
        </p:nvGrpSpPr>
        <p:grpSpPr>
          <a:xfrm flipH="1">
            <a:off x="-745218" y="773092"/>
            <a:ext cx="3249256" cy="3937073"/>
            <a:chOff x="4749388" y="610304"/>
            <a:chExt cx="3414364" cy="4125705"/>
          </a:xfrm>
        </p:grpSpPr>
        <p:sp>
          <p:nvSpPr>
            <p:cNvPr id="303" name="Google Shape;334;p32">
              <a:extLst>
                <a:ext uri="{FF2B5EF4-FFF2-40B4-BE49-F238E27FC236}">
                  <a16:creationId xmlns:a16="http://schemas.microsoft.com/office/drawing/2014/main" id="{04DA1A58-71F4-104F-8FB6-1262EE98F4AC}"/>
                </a:ext>
              </a:extLst>
            </p:cNvPr>
            <p:cNvSpPr/>
            <p:nvPr/>
          </p:nvSpPr>
          <p:spPr>
            <a:xfrm>
              <a:off x="7913197" y="4599163"/>
              <a:ext cx="177072" cy="63421"/>
            </a:xfrm>
            <a:custGeom>
              <a:avLst/>
              <a:gdLst/>
              <a:ahLst/>
              <a:cxnLst/>
              <a:rect l="l" t="t" r="r" b="b"/>
              <a:pathLst>
                <a:path w="8993" h="3221" extrusionOk="0">
                  <a:moveTo>
                    <a:pt x="337" y="0"/>
                  </a:moveTo>
                  <a:cubicBezTo>
                    <a:pt x="209" y="0"/>
                    <a:pt x="90" y="82"/>
                    <a:pt x="50" y="211"/>
                  </a:cubicBezTo>
                  <a:cubicBezTo>
                    <a:pt x="0" y="369"/>
                    <a:pt x="89" y="537"/>
                    <a:pt x="247" y="587"/>
                  </a:cubicBezTo>
                  <a:lnTo>
                    <a:pt x="8583" y="3205"/>
                  </a:lnTo>
                  <a:cubicBezTo>
                    <a:pt x="8612" y="3214"/>
                    <a:pt x="8643" y="3219"/>
                    <a:pt x="8673" y="3220"/>
                  </a:cubicBezTo>
                  <a:cubicBezTo>
                    <a:pt x="8822" y="3219"/>
                    <a:pt x="8947" y="3111"/>
                    <a:pt x="8970" y="2964"/>
                  </a:cubicBezTo>
                  <a:cubicBezTo>
                    <a:pt x="8992" y="2818"/>
                    <a:pt x="8905" y="2677"/>
                    <a:pt x="8763" y="2633"/>
                  </a:cubicBezTo>
                  <a:lnTo>
                    <a:pt x="427" y="14"/>
                  </a:lnTo>
                  <a:cubicBezTo>
                    <a:pt x="397" y="5"/>
                    <a:pt x="367" y="0"/>
                    <a:pt x="33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35;p32">
              <a:extLst>
                <a:ext uri="{FF2B5EF4-FFF2-40B4-BE49-F238E27FC236}">
                  <a16:creationId xmlns:a16="http://schemas.microsoft.com/office/drawing/2014/main" id="{AA26BDBD-2F20-B24B-9113-ED49E1095917}"/>
                </a:ext>
              </a:extLst>
            </p:cNvPr>
            <p:cNvSpPr/>
            <p:nvPr/>
          </p:nvSpPr>
          <p:spPr>
            <a:xfrm>
              <a:off x="4749388" y="3605665"/>
              <a:ext cx="3058015" cy="968079"/>
            </a:xfrm>
            <a:custGeom>
              <a:avLst/>
              <a:gdLst/>
              <a:ahLst/>
              <a:cxnLst/>
              <a:rect l="l" t="t" r="r" b="b"/>
              <a:pathLst>
                <a:path w="155308" h="49166" extrusionOk="0">
                  <a:moveTo>
                    <a:pt x="335" y="1"/>
                  </a:moveTo>
                  <a:cubicBezTo>
                    <a:pt x="207" y="1"/>
                    <a:pt x="89" y="84"/>
                    <a:pt x="51" y="213"/>
                  </a:cubicBezTo>
                  <a:cubicBezTo>
                    <a:pt x="1" y="370"/>
                    <a:pt x="89" y="539"/>
                    <a:pt x="247" y="589"/>
                  </a:cubicBezTo>
                  <a:lnTo>
                    <a:pt x="154899" y="49152"/>
                  </a:lnTo>
                  <a:cubicBezTo>
                    <a:pt x="154929" y="49161"/>
                    <a:pt x="154958" y="49166"/>
                    <a:pt x="154989" y="49166"/>
                  </a:cubicBezTo>
                  <a:cubicBezTo>
                    <a:pt x="155137" y="49165"/>
                    <a:pt x="155263" y="49057"/>
                    <a:pt x="155285" y="48911"/>
                  </a:cubicBezTo>
                  <a:cubicBezTo>
                    <a:pt x="155308" y="48764"/>
                    <a:pt x="155220" y="48623"/>
                    <a:pt x="155079" y="48579"/>
                  </a:cubicBezTo>
                  <a:lnTo>
                    <a:pt x="428" y="16"/>
                  </a:lnTo>
                  <a:cubicBezTo>
                    <a:pt x="397" y="6"/>
                    <a:pt x="366" y="1"/>
                    <a:pt x="33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36;p32">
              <a:extLst>
                <a:ext uri="{FF2B5EF4-FFF2-40B4-BE49-F238E27FC236}">
                  <a16:creationId xmlns:a16="http://schemas.microsoft.com/office/drawing/2014/main" id="{49FE0883-60A0-DE43-9A55-2C0886A36A42}"/>
                </a:ext>
              </a:extLst>
            </p:cNvPr>
            <p:cNvSpPr/>
            <p:nvPr/>
          </p:nvSpPr>
          <p:spPr>
            <a:xfrm>
              <a:off x="5144546" y="3926553"/>
              <a:ext cx="1499787" cy="803529"/>
            </a:xfrm>
            <a:custGeom>
              <a:avLst/>
              <a:gdLst/>
              <a:ahLst/>
              <a:cxnLst/>
              <a:rect l="l" t="t" r="r" b="b"/>
              <a:pathLst>
                <a:path w="76170" h="40809" extrusionOk="0">
                  <a:moveTo>
                    <a:pt x="16891" y="0"/>
                  </a:moveTo>
                  <a:lnTo>
                    <a:pt x="0" y="20778"/>
                  </a:lnTo>
                  <a:lnTo>
                    <a:pt x="57401" y="40808"/>
                  </a:lnTo>
                  <a:lnTo>
                    <a:pt x="76170" y="20029"/>
                  </a:lnTo>
                  <a:lnTo>
                    <a:pt x="1689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37;p32">
              <a:extLst>
                <a:ext uri="{FF2B5EF4-FFF2-40B4-BE49-F238E27FC236}">
                  <a16:creationId xmlns:a16="http://schemas.microsoft.com/office/drawing/2014/main" id="{A2B7266E-DD50-EA43-96A6-A59A714F9577}"/>
                </a:ext>
              </a:extLst>
            </p:cNvPr>
            <p:cNvSpPr/>
            <p:nvPr/>
          </p:nvSpPr>
          <p:spPr>
            <a:xfrm>
              <a:off x="5137379" y="3920626"/>
              <a:ext cx="1514200" cy="815383"/>
            </a:xfrm>
            <a:custGeom>
              <a:avLst/>
              <a:gdLst/>
              <a:ahLst/>
              <a:cxnLst/>
              <a:rect l="l" t="t" r="r" b="b"/>
              <a:pathLst>
                <a:path w="76902" h="41411" extrusionOk="0">
                  <a:moveTo>
                    <a:pt x="17357" y="653"/>
                  </a:moveTo>
                  <a:lnTo>
                    <a:pt x="76004" y="20468"/>
                  </a:lnTo>
                  <a:lnTo>
                    <a:pt x="57675" y="40760"/>
                  </a:lnTo>
                  <a:lnTo>
                    <a:pt x="867" y="20936"/>
                  </a:lnTo>
                  <a:lnTo>
                    <a:pt x="17357" y="653"/>
                  </a:lnTo>
                  <a:close/>
                  <a:moveTo>
                    <a:pt x="17258" y="0"/>
                  </a:moveTo>
                  <a:cubicBezTo>
                    <a:pt x="17168" y="0"/>
                    <a:pt x="17081" y="40"/>
                    <a:pt x="17023" y="112"/>
                  </a:cubicBezTo>
                  <a:lnTo>
                    <a:pt x="131" y="20890"/>
                  </a:lnTo>
                  <a:cubicBezTo>
                    <a:pt x="0" y="21051"/>
                    <a:pt x="69" y="21294"/>
                    <a:pt x="266" y="21362"/>
                  </a:cubicBezTo>
                  <a:lnTo>
                    <a:pt x="57665" y="41394"/>
                  </a:lnTo>
                  <a:cubicBezTo>
                    <a:pt x="57697" y="41404"/>
                    <a:pt x="57731" y="41410"/>
                    <a:pt x="57765" y="41410"/>
                  </a:cubicBezTo>
                  <a:cubicBezTo>
                    <a:pt x="57850" y="41410"/>
                    <a:pt x="57931" y="41373"/>
                    <a:pt x="57988" y="41309"/>
                  </a:cubicBezTo>
                  <a:lnTo>
                    <a:pt x="76757" y="20531"/>
                  </a:lnTo>
                  <a:cubicBezTo>
                    <a:pt x="76901" y="20371"/>
                    <a:pt x="76835" y="20115"/>
                    <a:pt x="76630" y="20045"/>
                  </a:cubicBezTo>
                  <a:lnTo>
                    <a:pt x="17352" y="16"/>
                  </a:lnTo>
                  <a:cubicBezTo>
                    <a:pt x="17321" y="5"/>
                    <a:pt x="17289" y="0"/>
                    <a:pt x="1725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38;p32">
              <a:extLst>
                <a:ext uri="{FF2B5EF4-FFF2-40B4-BE49-F238E27FC236}">
                  <a16:creationId xmlns:a16="http://schemas.microsoft.com/office/drawing/2014/main" id="{CFA371AB-9FAC-CB47-9CDA-B78130975F91}"/>
                </a:ext>
              </a:extLst>
            </p:cNvPr>
            <p:cNvSpPr/>
            <p:nvPr/>
          </p:nvSpPr>
          <p:spPr>
            <a:xfrm>
              <a:off x="5351606" y="4040164"/>
              <a:ext cx="1136034" cy="581091"/>
            </a:xfrm>
            <a:custGeom>
              <a:avLst/>
              <a:gdLst/>
              <a:ahLst/>
              <a:cxnLst/>
              <a:rect l="l" t="t" r="r" b="b"/>
              <a:pathLst>
                <a:path w="57696" h="29512" extrusionOk="0">
                  <a:moveTo>
                    <a:pt x="12601" y="1"/>
                  </a:moveTo>
                  <a:lnTo>
                    <a:pt x="1" y="14591"/>
                  </a:lnTo>
                  <a:lnTo>
                    <a:pt x="45096" y="29512"/>
                  </a:lnTo>
                  <a:lnTo>
                    <a:pt x="57696" y="15917"/>
                  </a:lnTo>
                  <a:lnTo>
                    <a:pt x="12601"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39;p32">
              <a:extLst>
                <a:ext uri="{FF2B5EF4-FFF2-40B4-BE49-F238E27FC236}">
                  <a16:creationId xmlns:a16="http://schemas.microsoft.com/office/drawing/2014/main" id="{6C47D6D1-6446-024A-974D-1EC750122CDE}"/>
                </a:ext>
              </a:extLst>
            </p:cNvPr>
            <p:cNvSpPr/>
            <p:nvPr/>
          </p:nvSpPr>
          <p:spPr>
            <a:xfrm>
              <a:off x="5344380" y="4034257"/>
              <a:ext cx="1150506" cy="592925"/>
            </a:xfrm>
            <a:custGeom>
              <a:avLst/>
              <a:gdLst/>
              <a:ahLst/>
              <a:cxnLst/>
              <a:rect l="l" t="t" r="r" b="b"/>
              <a:pathLst>
                <a:path w="58431" h="30113" extrusionOk="0">
                  <a:moveTo>
                    <a:pt x="13063" y="653"/>
                  </a:moveTo>
                  <a:lnTo>
                    <a:pt x="57533" y="16349"/>
                  </a:lnTo>
                  <a:lnTo>
                    <a:pt x="45374" y="29466"/>
                  </a:lnTo>
                  <a:lnTo>
                    <a:pt x="891" y="14747"/>
                  </a:lnTo>
                  <a:lnTo>
                    <a:pt x="13063" y="653"/>
                  </a:lnTo>
                  <a:close/>
                  <a:moveTo>
                    <a:pt x="12969" y="1"/>
                  </a:moveTo>
                  <a:cubicBezTo>
                    <a:pt x="12883" y="1"/>
                    <a:pt x="12799" y="37"/>
                    <a:pt x="12740" y="104"/>
                  </a:cubicBezTo>
                  <a:lnTo>
                    <a:pt x="140" y="14695"/>
                  </a:lnTo>
                  <a:cubicBezTo>
                    <a:pt x="0" y="14856"/>
                    <a:pt x="70" y="15108"/>
                    <a:pt x="274" y="15176"/>
                  </a:cubicBezTo>
                  <a:lnTo>
                    <a:pt x="45368" y="30097"/>
                  </a:lnTo>
                  <a:cubicBezTo>
                    <a:pt x="45399" y="30108"/>
                    <a:pt x="45431" y="30113"/>
                    <a:pt x="45463" y="30113"/>
                  </a:cubicBezTo>
                  <a:cubicBezTo>
                    <a:pt x="45546" y="30113"/>
                    <a:pt x="45625" y="30077"/>
                    <a:pt x="45682" y="30016"/>
                  </a:cubicBezTo>
                  <a:lnTo>
                    <a:pt x="58283" y="16421"/>
                  </a:lnTo>
                  <a:cubicBezTo>
                    <a:pt x="58430" y="16263"/>
                    <a:pt x="58366" y="16006"/>
                    <a:pt x="58162" y="15934"/>
                  </a:cubicBezTo>
                  <a:lnTo>
                    <a:pt x="13067" y="17"/>
                  </a:lnTo>
                  <a:cubicBezTo>
                    <a:pt x="13035" y="6"/>
                    <a:pt x="13002" y="1"/>
                    <a:pt x="129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40;p32">
              <a:extLst>
                <a:ext uri="{FF2B5EF4-FFF2-40B4-BE49-F238E27FC236}">
                  <a16:creationId xmlns:a16="http://schemas.microsoft.com/office/drawing/2014/main" id="{51CE70FA-5395-7945-B0E1-E03E384FEDE3}"/>
                </a:ext>
              </a:extLst>
            </p:cNvPr>
            <p:cNvSpPr/>
            <p:nvPr/>
          </p:nvSpPr>
          <p:spPr>
            <a:xfrm>
              <a:off x="5327762" y="1230441"/>
              <a:ext cx="2829965" cy="2851368"/>
            </a:xfrm>
            <a:custGeom>
              <a:avLst/>
              <a:gdLst/>
              <a:ahLst/>
              <a:cxnLst/>
              <a:rect l="l" t="t" r="r" b="b"/>
              <a:pathLst>
                <a:path w="143726" h="144813" extrusionOk="0">
                  <a:moveTo>
                    <a:pt x="90746" y="0"/>
                  </a:moveTo>
                  <a:cubicBezTo>
                    <a:pt x="89662" y="0"/>
                    <a:pt x="88308" y="521"/>
                    <a:pt x="86998" y="974"/>
                  </a:cubicBezTo>
                  <a:cubicBezTo>
                    <a:pt x="84084" y="1983"/>
                    <a:pt x="76236" y="9607"/>
                    <a:pt x="74442" y="14428"/>
                  </a:cubicBezTo>
                  <a:cubicBezTo>
                    <a:pt x="72648" y="19249"/>
                    <a:pt x="74218" y="20818"/>
                    <a:pt x="77357" y="23733"/>
                  </a:cubicBezTo>
                  <a:cubicBezTo>
                    <a:pt x="80496" y="26647"/>
                    <a:pt x="84308" y="32590"/>
                    <a:pt x="86326" y="38195"/>
                  </a:cubicBezTo>
                  <a:cubicBezTo>
                    <a:pt x="88344" y="43801"/>
                    <a:pt x="90922" y="49182"/>
                    <a:pt x="95070" y="50640"/>
                  </a:cubicBezTo>
                  <a:cubicBezTo>
                    <a:pt x="95070" y="50640"/>
                    <a:pt x="88456" y="53778"/>
                    <a:pt x="84083" y="56918"/>
                  </a:cubicBezTo>
                  <a:cubicBezTo>
                    <a:pt x="79711" y="60056"/>
                    <a:pt x="77581" y="61515"/>
                    <a:pt x="77581" y="61515"/>
                  </a:cubicBezTo>
                  <a:cubicBezTo>
                    <a:pt x="77581" y="61515"/>
                    <a:pt x="71638" y="63196"/>
                    <a:pt x="69396" y="66110"/>
                  </a:cubicBezTo>
                  <a:cubicBezTo>
                    <a:pt x="67154" y="69026"/>
                    <a:pt x="66258" y="70931"/>
                    <a:pt x="66258" y="70931"/>
                  </a:cubicBezTo>
                  <a:cubicBezTo>
                    <a:pt x="66258" y="70931"/>
                    <a:pt x="45965" y="74408"/>
                    <a:pt x="39687" y="79788"/>
                  </a:cubicBezTo>
                  <a:cubicBezTo>
                    <a:pt x="39687" y="79788"/>
                    <a:pt x="30382" y="82255"/>
                    <a:pt x="26458" y="85955"/>
                  </a:cubicBezTo>
                  <a:cubicBezTo>
                    <a:pt x="22535" y="89654"/>
                    <a:pt x="20741" y="96493"/>
                    <a:pt x="20741" y="96493"/>
                  </a:cubicBezTo>
                  <a:cubicBezTo>
                    <a:pt x="20741" y="96493"/>
                    <a:pt x="15472" y="100978"/>
                    <a:pt x="13004" y="102323"/>
                  </a:cubicBezTo>
                  <a:cubicBezTo>
                    <a:pt x="10537" y="103668"/>
                    <a:pt x="6502" y="106247"/>
                    <a:pt x="4484" y="112301"/>
                  </a:cubicBezTo>
                  <a:cubicBezTo>
                    <a:pt x="2466" y="118355"/>
                    <a:pt x="0" y="132033"/>
                    <a:pt x="0" y="132033"/>
                  </a:cubicBezTo>
                  <a:lnTo>
                    <a:pt x="6278" y="134947"/>
                  </a:lnTo>
                  <a:cubicBezTo>
                    <a:pt x="6278" y="134947"/>
                    <a:pt x="6391" y="131359"/>
                    <a:pt x="11997" y="125866"/>
                  </a:cubicBezTo>
                  <a:cubicBezTo>
                    <a:pt x="17602" y="120373"/>
                    <a:pt x="21077" y="111068"/>
                    <a:pt x="21526" y="110844"/>
                  </a:cubicBezTo>
                  <a:cubicBezTo>
                    <a:pt x="21975" y="110619"/>
                    <a:pt x="31840" y="104116"/>
                    <a:pt x="31840" y="104116"/>
                  </a:cubicBezTo>
                  <a:cubicBezTo>
                    <a:pt x="31840" y="104116"/>
                    <a:pt x="39463" y="109386"/>
                    <a:pt x="48096" y="110843"/>
                  </a:cubicBezTo>
                  <a:cubicBezTo>
                    <a:pt x="50834" y="111305"/>
                    <a:pt x="53662" y="111463"/>
                    <a:pt x="56248" y="111463"/>
                  </a:cubicBezTo>
                  <a:cubicBezTo>
                    <a:pt x="61815" y="111463"/>
                    <a:pt x="66258" y="110731"/>
                    <a:pt x="66258" y="110731"/>
                  </a:cubicBezTo>
                  <a:lnTo>
                    <a:pt x="66258" y="110731"/>
                  </a:lnTo>
                  <a:lnTo>
                    <a:pt x="63568" y="119027"/>
                  </a:lnTo>
                  <a:cubicBezTo>
                    <a:pt x="63568" y="119027"/>
                    <a:pt x="57401" y="121718"/>
                    <a:pt x="55831" y="124969"/>
                  </a:cubicBezTo>
                  <a:cubicBezTo>
                    <a:pt x="54261" y="128220"/>
                    <a:pt x="46863" y="140553"/>
                    <a:pt x="46863" y="140553"/>
                  </a:cubicBezTo>
                  <a:lnTo>
                    <a:pt x="52132" y="144813"/>
                  </a:lnTo>
                  <a:cubicBezTo>
                    <a:pt x="52132" y="144813"/>
                    <a:pt x="57625" y="140553"/>
                    <a:pt x="65361" y="136629"/>
                  </a:cubicBezTo>
                  <a:cubicBezTo>
                    <a:pt x="73097" y="132705"/>
                    <a:pt x="75003" y="129902"/>
                    <a:pt x="77245" y="125306"/>
                  </a:cubicBezTo>
                  <a:cubicBezTo>
                    <a:pt x="79487" y="120710"/>
                    <a:pt x="82290" y="111964"/>
                    <a:pt x="82403" y="111179"/>
                  </a:cubicBezTo>
                  <a:cubicBezTo>
                    <a:pt x="82515" y="110395"/>
                    <a:pt x="84756" y="108378"/>
                    <a:pt x="85093" y="103557"/>
                  </a:cubicBezTo>
                  <a:lnTo>
                    <a:pt x="85430" y="98736"/>
                  </a:lnTo>
                  <a:lnTo>
                    <a:pt x="97200" y="88197"/>
                  </a:lnTo>
                  <a:cubicBezTo>
                    <a:pt x="97200" y="88197"/>
                    <a:pt x="106506" y="84497"/>
                    <a:pt x="114241" y="75976"/>
                  </a:cubicBezTo>
                  <a:cubicBezTo>
                    <a:pt x="121976" y="67456"/>
                    <a:pt x="123211" y="63309"/>
                    <a:pt x="123994" y="55685"/>
                  </a:cubicBezTo>
                  <a:cubicBezTo>
                    <a:pt x="124779" y="48061"/>
                    <a:pt x="127919" y="17903"/>
                    <a:pt x="128030" y="17455"/>
                  </a:cubicBezTo>
                  <a:cubicBezTo>
                    <a:pt x="128143" y="17007"/>
                    <a:pt x="129152" y="14764"/>
                    <a:pt x="130498" y="14540"/>
                  </a:cubicBezTo>
                  <a:cubicBezTo>
                    <a:pt x="130520" y="14537"/>
                    <a:pt x="130545" y="14535"/>
                    <a:pt x="130571" y="14535"/>
                  </a:cubicBezTo>
                  <a:cubicBezTo>
                    <a:pt x="132093" y="14535"/>
                    <a:pt x="139259" y="20830"/>
                    <a:pt x="140251" y="21491"/>
                  </a:cubicBezTo>
                  <a:cubicBezTo>
                    <a:pt x="140681" y="21777"/>
                    <a:pt x="141293" y="22002"/>
                    <a:pt x="141873" y="22002"/>
                  </a:cubicBezTo>
                  <a:cubicBezTo>
                    <a:pt x="142653" y="22002"/>
                    <a:pt x="143373" y="21592"/>
                    <a:pt x="143502" y="20369"/>
                  </a:cubicBezTo>
                  <a:cubicBezTo>
                    <a:pt x="143726" y="18240"/>
                    <a:pt x="141933" y="12971"/>
                    <a:pt x="136215" y="7252"/>
                  </a:cubicBezTo>
                  <a:cubicBezTo>
                    <a:pt x="132047" y="3084"/>
                    <a:pt x="128712" y="1478"/>
                    <a:pt x="126690" y="1478"/>
                  </a:cubicBezTo>
                  <a:cubicBezTo>
                    <a:pt x="125938" y="1478"/>
                    <a:pt x="125368" y="1700"/>
                    <a:pt x="125003" y="2095"/>
                  </a:cubicBezTo>
                  <a:cubicBezTo>
                    <a:pt x="123659" y="3552"/>
                    <a:pt x="124555" y="6691"/>
                    <a:pt x="123659" y="11288"/>
                  </a:cubicBezTo>
                  <a:cubicBezTo>
                    <a:pt x="122761" y="15885"/>
                    <a:pt x="117157" y="32478"/>
                    <a:pt x="114354" y="40326"/>
                  </a:cubicBezTo>
                  <a:cubicBezTo>
                    <a:pt x="111550" y="48174"/>
                    <a:pt x="112447" y="58825"/>
                    <a:pt x="112447" y="58825"/>
                  </a:cubicBezTo>
                  <a:cubicBezTo>
                    <a:pt x="112447" y="58825"/>
                    <a:pt x="108635" y="60169"/>
                    <a:pt x="105945" y="62187"/>
                  </a:cubicBezTo>
                  <a:cubicBezTo>
                    <a:pt x="103254" y="64204"/>
                    <a:pt x="99106" y="67008"/>
                    <a:pt x="99106" y="67008"/>
                  </a:cubicBezTo>
                  <a:lnTo>
                    <a:pt x="97985" y="66447"/>
                  </a:lnTo>
                  <a:cubicBezTo>
                    <a:pt x="97985" y="66447"/>
                    <a:pt x="104263" y="60169"/>
                    <a:pt x="106169" y="56581"/>
                  </a:cubicBezTo>
                  <a:cubicBezTo>
                    <a:pt x="108075" y="52993"/>
                    <a:pt x="108635" y="52769"/>
                    <a:pt x="107626" y="50640"/>
                  </a:cubicBezTo>
                  <a:cubicBezTo>
                    <a:pt x="106617" y="48509"/>
                    <a:pt x="98433" y="38195"/>
                    <a:pt x="94845" y="33599"/>
                  </a:cubicBezTo>
                  <a:cubicBezTo>
                    <a:pt x="91258" y="29002"/>
                    <a:pt x="86886" y="21267"/>
                    <a:pt x="85989" y="19025"/>
                  </a:cubicBezTo>
                  <a:cubicBezTo>
                    <a:pt x="85093" y="16782"/>
                    <a:pt x="85205" y="14540"/>
                    <a:pt x="85878" y="12971"/>
                  </a:cubicBezTo>
                  <a:cubicBezTo>
                    <a:pt x="86550" y="11401"/>
                    <a:pt x="92828" y="8261"/>
                    <a:pt x="92941" y="3440"/>
                  </a:cubicBezTo>
                  <a:cubicBezTo>
                    <a:pt x="93002" y="784"/>
                    <a:pt x="92077" y="0"/>
                    <a:pt x="907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41;p32">
              <a:extLst>
                <a:ext uri="{FF2B5EF4-FFF2-40B4-BE49-F238E27FC236}">
                  <a16:creationId xmlns:a16="http://schemas.microsoft.com/office/drawing/2014/main" id="{E6104AC4-3B21-DB46-98C7-90563468E006}"/>
                </a:ext>
              </a:extLst>
            </p:cNvPr>
            <p:cNvSpPr/>
            <p:nvPr/>
          </p:nvSpPr>
          <p:spPr>
            <a:xfrm>
              <a:off x="5321461" y="1224534"/>
              <a:ext cx="2842291" cy="2863221"/>
            </a:xfrm>
            <a:custGeom>
              <a:avLst/>
              <a:gdLst/>
              <a:ahLst/>
              <a:cxnLst/>
              <a:rect l="l" t="t" r="r" b="b"/>
              <a:pathLst>
                <a:path w="144352" h="145415" extrusionOk="0">
                  <a:moveTo>
                    <a:pt x="91065" y="603"/>
                  </a:moveTo>
                  <a:cubicBezTo>
                    <a:pt x="91483" y="603"/>
                    <a:pt x="91848" y="687"/>
                    <a:pt x="92136" y="896"/>
                  </a:cubicBezTo>
                  <a:cubicBezTo>
                    <a:pt x="92717" y="1318"/>
                    <a:pt x="92993" y="2272"/>
                    <a:pt x="92959" y="3734"/>
                  </a:cubicBezTo>
                  <a:cubicBezTo>
                    <a:pt x="92886" y="6901"/>
                    <a:pt x="90026" y="9320"/>
                    <a:pt x="87940" y="11087"/>
                  </a:cubicBezTo>
                  <a:cubicBezTo>
                    <a:pt x="86946" y="11928"/>
                    <a:pt x="86160" y="12592"/>
                    <a:pt x="85921" y="13152"/>
                  </a:cubicBezTo>
                  <a:cubicBezTo>
                    <a:pt x="85142" y="14970"/>
                    <a:pt x="85182" y="17318"/>
                    <a:pt x="86030" y="19436"/>
                  </a:cubicBezTo>
                  <a:cubicBezTo>
                    <a:pt x="86941" y="21716"/>
                    <a:pt x="91326" y="29468"/>
                    <a:pt x="94929" y="34085"/>
                  </a:cubicBezTo>
                  <a:lnTo>
                    <a:pt x="96559" y="36168"/>
                  </a:lnTo>
                  <a:cubicBezTo>
                    <a:pt x="100394" y="41060"/>
                    <a:pt x="106812" y="49249"/>
                    <a:pt x="107674" y="51069"/>
                  </a:cubicBezTo>
                  <a:cubicBezTo>
                    <a:pt x="108449" y="52705"/>
                    <a:pt x="108264" y="53039"/>
                    <a:pt x="107063" y="55204"/>
                  </a:cubicBezTo>
                  <a:cubicBezTo>
                    <a:pt x="106820" y="55639"/>
                    <a:pt x="106540" y="56144"/>
                    <a:pt x="106222" y="56741"/>
                  </a:cubicBezTo>
                  <a:cubicBezTo>
                    <a:pt x="104361" y="60247"/>
                    <a:pt x="98154" y="66473"/>
                    <a:pt x="98091" y="66536"/>
                  </a:cubicBezTo>
                  <a:cubicBezTo>
                    <a:pt x="97947" y="66681"/>
                    <a:pt x="97987" y="66925"/>
                    <a:pt x="98169" y="67016"/>
                  </a:cubicBezTo>
                  <a:lnTo>
                    <a:pt x="99291" y="67577"/>
                  </a:lnTo>
                  <a:cubicBezTo>
                    <a:pt x="99334" y="67598"/>
                    <a:pt x="99380" y="67609"/>
                    <a:pt x="99426" y="67609"/>
                  </a:cubicBezTo>
                  <a:cubicBezTo>
                    <a:pt x="99484" y="67609"/>
                    <a:pt x="99543" y="67592"/>
                    <a:pt x="99593" y="67557"/>
                  </a:cubicBezTo>
                  <a:cubicBezTo>
                    <a:pt x="99635" y="67530"/>
                    <a:pt x="103779" y="64728"/>
                    <a:pt x="106444" y="62728"/>
                  </a:cubicBezTo>
                  <a:cubicBezTo>
                    <a:pt x="109066" y="60762"/>
                    <a:pt x="112829" y="59421"/>
                    <a:pt x="112866" y="59408"/>
                  </a:cubicBezTo>
                  <a:cubicBezTo>
                    <a:pt x="112995" y="59363"/>
                    <a:pt x="113077" y="59236"/>
                    <a:pt x="113066" y="59100"/>
                  </a:cubicBezTo>
                  <a:cubicBezTo>
                    <a:pt x="113057" y="58994"/>
                    <a:pt x="112206" y="48425"/>
                    <a:pt x="114955" y="40727"/>
                  </a:cubicBezTo>
                  <a:cubicBezTo>
                    <a:pt x="117754" y="32890"/>
                    <a:pt x="123361" y="16314"/>
                    <a:pt x="124273" y="11647"/>
                  </a:cubicBezTo>
                  <a:cubicBezTo>
                    <a:pt x="124665" y="9634"/>
                    <a:pt x="124720" y="7878"/>
                    <a:pt x="124762" y="6468"/>
                  </a:cubicBezTo>
                  <a:cubicBezTo>
                    <a:pt x="124818" y="4654"/>
                    <a:pt x="124857" y="3344"/>
                    <a:pt x="125544" y="2600"/>
                  </a:cubicBezTo>
                  <a:cubicBezTo>
                    <a:pt x="125846" y="2272"/>
                    <a:pt x="126330" y="2092"/>
                    <a:pt x="126942" y="2080"/>
                  </a:cubicBezTo>
                  <a:cubicBezTo>
                    <a:pt x="126966" y="2080"/>
                    <a:pt x="126991" y="2080"/>
                    <a:pt x="127015" y="2080"/>
                  </a:cubicBezTo>
                  <a:cubicBezTo>
                    <a:pt x="129303" y="2080"/>
                    <a:pt x="132754" y="4198"/>
                    <a:pt x="136321" y="7766"/>
                  </a:cubicBezTo>
                  <a:cubicBezTo>
                    <a:pt x="142001" y="13445"/>
                    <a:pt x="143740" y="18576"/>
                    <a:pt x="143522" y="20638"/>
                  </a:cubicBezTo>
                  <a:cubicBezTo>
                    <a:pt x="143457" y="21270"/>
                    <a:pt x="143216" y="21688"/>
                    <a:pt x="142808" y="21878"/>
                  </a:cubicBezTo>
                  <a:cubicBezTo>
                    <a:pt x="142624" y="21965"/>
                    <a:pt x="142412" y="22003"/>
                    <a:pt x="142191" y="22003"/>
                  </a:cubicBezTo>
                  <a:cubicBezTo>
                    <a:pt x="141688" y="22003"/>
                    <a:pt x="141134" y="21807"/>
                    <a:pt x="140737" y="21542"/>
                  </a:cubicBezTo>
                  <a:cubicBezTo>
                    <a:pt x="140494" y="21379"/>
                    <a:pt x="139819" y="20828"/>
                    <a:pt x="138967" y="20130"/>
                  </a:cubicBezTo>
                  <a:cubicBezTo>
                    <a:pt x="134653" y="16602"/>
                    <a:pt x="131916" y="14535"/>
                    <a:pt x="130876" y="14535"/>
                  </a:cubicBezTo>
                  <a:cubicBezTo>
                    <a:pt x="130837" y="14535"/>
                    <a:pt x="130801" y="14538"/>
                    <a:pt x="130767" y="14544"/>
                  </a:cubicBezTo>
                  <a:cubicBezTo>
                    <a:pt x="129283" y="14792"/>
                    <a:pt x="128201" y="17112"/>
                    <a:pt x="128059" y="17682"/>
                  </a:cubicBezTo>
                  <a:cubicBezTo>
                    <a:pt x="127933" y="18184"/>
                    <a:pt x="124567" y="50600"/>
                    <a:pt x="124015" y="55954"/>
                  </a:cubicBezTo>
                  <a:cubicBezTo>
                    <a:pt x="123251" y="63375"/>
                    <a:pt x="122104" y="67520"/>
                    <a:pt x="114337" y="76076"/>
                  </a:cubicBezTo>
                  <a:cubicBezTo>
                    <a:pt x="106742" y="84442"/>
                    <a:pt x="97501" y="88181"/>
                    <a:pt x="97408" y="88218"/>
                  </a:cubicBezTo>
                  <a:cubicBezTo>
                    <a:pt x="97375" y="88231"/>
                    <a:pt x="97345" y="88250"/>
                    <a:pt x="97319" y="88274"/>
                  </a:cubicBezTo>
                  <a:lnTo>
                    <a:pt x="85547" y="98812"/>
                  </a:lnTo>
                  <a:cubicBezTo>
                    <a:pt x="85489" y="98864"/>
                    <a:pt x="85453" y="98936"/>
                    <a:pt x="85447" y="99013"/>
                  </a:cubicBezTo>
                  <a:lnTo>
                    <a:pt x="85112" y="103836"/>
                  </a:lnTo>
                  <a:cubicBezTo>
                    <a:pt x="84872" y="107266"/>
                    <a:pt x="83670" y="109209"/>
                    <a:pt x="82952" y="110371"/>
                  </a:cubicBezTo>
                  <a:cubicBezTo>
                    <a:pt x="82658" y="110847"/>
                    <a:pt x="82463" y="111162"/>
                    <a:pt x="82424" y="111438"/>
                  </a:cubicBezTo>
                  <a:cubicBezTo>
                    <a:pt x="82326" y="112124"/>
                    <a:pt x="79536" y="120879"/>
                    <a:pt x="77294" y="125475"/>
                  </a:cubicBezTo>
                  <a:cubicBezTo>
                    <a:pt x="74991" y="130196"/>
                    <a:pt x="73081" y="132838"/>
                    <a:pt x="65544" y="136662"/>
                  </a:cubicBezTo>
                  <a:cubicBezTo>
                    <a:pt x="58667" y="140150"/>
                    <a:pt x="53494" y="143952"/>
                    <a:pt x="52458" y="144732"/>
                  </a:cubicBezTo>
                  <a:lnTo>
                    <a:pt x="47574" y="140784"/>
                  </a:lnTo>
                  <a:cubicBezTo>
                    <a:pt x="48586" y="139094"/>
                    <a:pt x="54981" y="128383"/>
                    <a:pt x="56422" y="125400"/>
                  </a:cubicBezTo>
                  <a:cubicBezTo>
                    <a:pt x="57925" y="122287"/>
                    <a:pt x="63947" y="119628"/>
                    <a:pt x="64007" y="119602"/>
                  </a:cubicBezTo>
                  <a:cubicBezTo>
                    <a:pt x="64086" y="119568"/>
                    <a:pt x="64146" y="119502"/>
                    <a:pt x="64173" y="119420"/>
                  </a:cubicBezTo>
                  <a:lnTo>
                    <a:pt x="66864" y="111124"/>
                  </a:lnTo>
                  <a:cubicBezTo>
                    <a:pt x="66928" y="110926"/>
                    <a:pt x="66778" y="110731"/>
                    <a:pt x="66580" y="110731"/>
                  </a:cubicBezTo>
                  <a:cubicBezTo>
                    <a:pt x="66563" y="110731"/>
                    <a:pt x="66546" y="110732"/>
                    <a:pt x="66529" y="110735"/>
                  </a:cubicBezTo>
                  <a:cubicBezTo>
                    <a:pt x="66465" y="110745"/>
                    <a:pt x="62037" y="111458"/>
                    <a:pt x="56539" y="111458"/>
                  </a:cubicBezTo>
                  <a:cubicBezTo>
                    <a:pt x="53970" y="111458"/>
                    <a:pt x="51167" y="111302"/>
                    <a:pt x="48466" y="110846"/>
                  </a:cubicBezTo>
                  <a:cubicBezTo>
                    <a:pt x="40002" y="109419"/>
                    <a:pt x="32407" y="104222"/>
                    <a:pt x="32332" y="104169"/>
                  </a:cubicBezTo>
                  <a:cubicBezTo>
                    <a:pt x="32280" y="104133"/>
                    <a:pt x="32221" y="104115"/>
                    <a:pt x="32161" y="104115"/>
                  </a:cubicBezTo>
                  <a:cubicBezTo>
                    <a:pt x="32103" y="104115"/>
                    <a:pt x="32045" y="104132"/>
                    <a:pt x="31995" y="104165"/>
                  </a:cubicBezTo>
                  <a:cubicBezTo>
                    <a:pt x="28042" y="106771"/>
                    <a:pt x="22041" y="110708"/>
                    <a:pt x="21712" y="110874"/>
                  </a:cubicBezTo>
                  <a:cubicBezTo>
                    <a:pt x="21521" y="110970"/>
                    <a:pt x="21390" y="111219"/>
                    <a:pt x="20667" y="112721"/>
                  </a:cubicBezTo>
                  <a:cubicBezTo>
                    <a:pt x="19235" y="115696"/>
                    <a:pt x="16255" y="121886"/>
                    <a:pt x="12107" y="125952"/>
                  </a:cubicBezTo>
                  <a:cubicBezTo>
                    <a:pt x="7529" y="130438"/>
                    <a:pt x="6559" y="133671"/>
                    <a:pt x="6354" y="134801"/>
                  </a:cubicBezTo>
                  <a:lnTo>
                    <a:pt x="659" y="132157"/>
                  </a:lnTo>
                  <a:cubicBezTo>
                    <a:pt x="991" y="130343"/>
                    <a:pt x="3245" y="118233"/>
                    <a:pt x="5090" y="112695"/>
                  </a:cubicBezTo>
                  <a:cubicBezTo>
                    <a:pt x="7004" y="106956"/>
                    <a:pt x="10788" y="104349"/>
                    <a:pt x="13469" y="102886"/>
                  </a:cubicBezTo>
                  <a:cubicBezTo>
                    <a:pt x="15935" y="101541"/>
                    <a:pt x="21041" y="97205"/>
                    <a:pt x="21256" y="97022"/>
                  </a:cubicBezTo>
                  <a:cubicBezTo>
                    <a:pt x="21303" y="96981"/>
                    <a:pt x="21336" y="96928"/>
                    <a:pt x="21352" y="96869"/>
                  </a:cubicBezTo>
                  <a:cubicBezTo>
                    <a:pt x="21370" y="96801"/>
                    <a:pt x="23168" y="90071"/>
                    <a:pt x="26985" y="86473"/>
                  </a:cubicBezTo>
                  <a:cubicBezTo>
                    <a:pt x="30807" y="82868"/>
                    <a:pt x="39993" y="80403"/>
                    <a:pt x="40084" y="80379"/>
                  </a:cubicBezTo>
                  <a:cubicBezTo>
                    <a:pt x="40128" y="80367"/>
                    <a:pt x="40169" y="80345"/>
                    <a:pt x="40203" y="80317"/>
                  </a:cubicBezTo>
                  <a:cubicBezTo>
                    <a:pt x="46347" y="75051"/>
                    <a:pt x="66427" y="71562"/>
                    <a:pt x="66629" y="71528"/>
                  </a:cubicBezTo>
                  <a:cubicBezTo>
                    <a:pt x="66726" y="71511"/>
                    <a:pt x="66808" y="71448"/>
                    <a:pt x="66851" y="71359"/>
                  </a:cubicBezTo>
                  <a:cubicBezTo>
                    <a:pt x="66859" y="71341"/>
                    <a:pt x="67763" y="69444"/>
                    <a:pt x="69956" y="66594"/>
                  </a:cubicBezTo>
                  <a:cubicBezTo>
                    <a:pt x="72110" y="63792"/>
                    <a:pt x="77925" y="62121"/>
                    <a:pt x="77983" y="62104"/>
                  </a:cubicBezTo>
                  <a:cubicBezTo>
                    <a:pt x="78013" y="62095"/>
                    <a:pt x="78044" y="62082"/>
                    <a:pt x="78070" y="62063"/>
                  </a:cubicBezTo>
                  <a:cubicBezTo>
                    <a:pt x="78092" y="62048"/>
                    <a:pt x="80253" y="60567"/>
                    <a:pt x="84580" y="57462"/>
                  </a:cubicBezTo>
                  <a:cubicBezTo>
                    <a:pt x="88879" y="54375"/>
                    <a:pt x="95453" y="51242"/>
                    <a:pt x="95520" y="51211"/>
                  </a:cubicBezTo>
                  <a:cubicBezTo>
                    <a:pt x="95761" y="51095"/>
                    <a:pt x="95742" y="50746"/>
                    <a:pt x="95490" y="50657"/>
                  </a:cubicBezTo>
                  <a:cubicBezTo>
                    <a:pt x="91282" y="49178"/>
                    <a:pt x="88704" y="43326"/>
                    <a:pt x="86928" y="38393"/>
                  </a:cubicBezTo>
                  <a:cubicBezTo>
                    <a:pt x="84991" y="33014"/>
                    <a:pt x="81187" y="26882"/>
                    <a:pt x="77881" y="23813"/>
                  </a:cubicBezTo>
                  <a:cubicBezTo>
                    <a:pt x="74824" y="20974"/>
                    <a:pt x="73289" y="19549"/>
                    <a:pt x="75043" y="14833"/>
                  </a:cubicBezTo>
                  <a:cubicBezTo>
                    <a:pt x="76810" y="10084"/>
                    <a:pt x="84523" y="2561"/>
                    <a:pt x="87416" y="1559"/>
                  </a:cubicBezTo>
                  <a:lnTo>
                    <a:pt x="87845" y="1409"/>
                  </a:lnTo>
                  <a:cubicBezTo>
                    <a:pt x="88984" y="1010"/>
                    <a:pt x="90150" y="603"/>
                    <a:pt x="91065" y="603"/>
                  </a:cubicBezTo>
                  <a:close/>
                  <a:moveTo>
                    <a:pt x="91069" y="1"/>
                  </a:moveTo>
                  <a:cubicBezTo>
                    <a:pt x="90044" y="1"/>
                    <a:pt x="88832" y="425"/>
                    <a:pt x="87647" y="840"/>
                  </a:cubicBezTo>
                  <a:lnTo>
                    <a:pt x="87220" y="990"/>
                  </a:lnTo>
                  <a:cubicBezTo>
                    <a:pt x="84236" y="2022"/>
                    <a:pt x="76293" y="9750"/>
                    <a:pt x="74480" y="14622"/>
                  </a:cubicBezTo>
                  <a:cubicBezTo>
                    <a:pt x="72586" y="19715"/>
                    <a:pt x="74426" y="21422"/>
                    <a:pt x="77473" y="24252"/>
                  </a:cubicBezTo>
                  <a:cubicBezTo>
                    <a:pt x="80716" y="27264"/>
                    <a:pt x="84455" y="33296"/>
                    <a:pt x="86363" y="38596"/>
                  </a:cubicBezTo>
                  <a:cubicBezTo>
                    <a:pt x="88202" y="43704"/>
                    <a:pt x="90619" y="49109"/>
                    <a:pt x="94652" y="50964"/>
                  </a:cubicBezTo>
                  <a:cubicBezTo>
                    <a:pt x="92909" y="51822"/>
                    <a:pt x="87799" y="54409"/>
                    <a:pt x="84227" y="56973"/>
                  </a:cubicBezTo>
                  <a:cubicBezTo>
                    <a:pt x="80229" y="59844"/>
                    <a:pt x="78083" y="61323"/>
                    <a:pt x="77770" y="61539"/>
                  </a:cubicBezTo>
                  <a:cubicBezTo>
                    <a:pt x="77157" y="61716"/>
                    <a:pt x="71673" y="63374"/>
                    <a:pt x="69478" y="66227"/>
                  </a:cubicBezTo>
                  <a:cubicBezTo>
                    <a:pt x="67562" y="68720"/>
                    <a:pt x="66626" y="70464"/>
                    <a:pt x="66376" y="70961"/>
                  </a:cubicBezTo>
                  <a:cubicBezTo>
                    <a:pt x="64367" y="71313"/>
                    <a:pt x="45970" y="74652"/>
                    <a:pt x="39864" y="79814"/>
                  </a:cubicBezTo>
                  <a:cubicBezTo>
                    <a:pt x="38952" y="80061"/>
                    <a:pt x="30375" y="82449"/>
                    <a:pt x="26572" y="86035"/>
                  </a:cubicBezTo>
                  <a:cubicBezTo>
                    <a:pt x="22832" y="89560"/>
                    <a:pt x="21032" y="95756"/>
                    <a:pt x="20795" y="96623"/>
                  </a:cubicBezTo>
                  <a:cubicBezTo>
                    <a:pt x="20158" y="97161"/>
                    <a:pt x="15438" y="101127"/>
                    <a:pt x="13181" y="102359"/>
                  </a:cubicBezTo>
                  <a:cubicBezTo>
                    <a:pt x="10411" y="103870"/>
                    <a:pt x="6500" y="106565"/>
                    <a:pt x="4520" y="112505"/>
                  </a:cubicBezTo>
                  <a:cubicBezTo>
                    <a:pt x="2518" y="118510"/>
                    <a:pt x="49" y="132142"/>
                    <a:pt x="24" y="132278"/>
                  </a:cubicBezTo>
                  <a:cubicBezTo>
                    <a:pt x="0" y="132413"/>
                    <a:pt x="70" y="132547"/>
                    <a:pt x="193" y="132604"/>
                  </a:cubicBezTo>
                  <a:lnTo>
                    <a:pt x="6471" y="135520"/>
                  </a:lnTo>
                  <a:cubicBezTo>
                    <a:pt x="6513" y="135539"/>
                    <a:pt x="6556" y="135548"/>
                    <a:pt x="6598" y="135548"/>
                  </a:cubicBezTo>
                  <a:cubicBezTo>
                    <a:pt x="6753" y="135548"/>
                    <a:pt x="6893" y="135427"/>
                    <a:pt x="6898" y="135258"/>
                  </a:cubicBezTo>
                  <a:cubicBezTo>
                    <a:pt x="6901" y="135222"/>
                    <a:pt x="7099" y="131700"/>
                    <a:pt x="12526" y="126381"/>
                  </a:cubicBezTo>
                  <a:cubicBezTo>
                    <a:pt x="16750" y="122242"/>
                    <a:pt x="19761" y="115987"/>
                    <a:pt x="21208" y="112982"/>
                  </a:cubicBezTo>
                  <a:cubicBezTo>
                    <a:pt x="21565" y="112241"/>
                    <a:pt x="21901" y="111540"/>
                    <a:pt x="22019" y="111390"/>
                  </a:cubicBezTo>
                  <a:cubicBezTo>
                    <a:pt x="22763" y="110965"/>
                    <a:pt x="30619" y="105791"/>
                    <a:pt x="32158" y="104778"/>
                  </a:cubicBezTo>
                  <a:cubicBezTo>
                    <a:pt x="33336" y="105556"/>
                    <a:pt x="40472" y="110108"/>
                    <a:pt x="48366" y="111440"/>
                  </a:cubicBezTo>
                  <a:cubicBezTo>
                    <a:pt x="51101" y="111902"/>
                    <a:pt x="53937" y="112060"/>
                    <a:pt x="56536" y="112060"/>
                  </a:cubicBezTo>
                  <a:cubicBezTo>
                    <a:pt x="61045" y="112060"/>
                    <a:pt x="64838" y="111585"/>
                    <a:pt x="66143" y="111400"/>
                  </a:cubicBezTo>
                  <a:lnTo>
                    <a:pt x="66143" y="111400"/>
                  </a:lnTo>
                  <a:lnTo>
                    <a:pt x="63642" y="119107"/>
                  </a:lnTo>
                  <a:cubicBezTo>
                    <a:pt x="62729" y="119519"/>
                    <a:pt x="57374" y="122046"/>
                    <a:pt x="55881" y="125138"/>
                  </a:cubicBezTo>
                  <a:cubicBezTo>
                    <a:pt x="54335" y="128341"/>
                    <a:pt x="46999" y="140575"/>
                    <a:pt x="46925" y="140699"/>
                  </a:cubicBezTo>
                  <a:cubicBezTo>
                    <a:pt x="46847" y="140827"/>
                    <a:pt x="46877" y="140993"/>
                    <a:pt x="46993" y="141086"/>
                  </a:cubicBezTo>
                  <a:lnTo>
                    <a:pt x="52262" y="145346"/>
                  </a:lnTo>
                  <a:cubicBezTo>
                    <a:pt x="52316" y="145390"/>
                    <a:pt x="52383" y="145414"/>
                    <a:pt x="52452" y="145414"/>
                  </a:cubicBezTo>
                  <a:cubicBezTo>
                    <a:pt x="52518" y="145414"/>
                    <a:pt x="52582" y="145391"/>
                    <a:pt x="52636" y="145351"/>
                  </a:cubicBezTo>
                  <a:cubicBezTo>
                    <a:pt x="52690" y="145308"/>
                    <a:pt x="58194" y="141063"/>
                    <a:pt x="65817" y="137197"/>
                  </a:cubicBezTo>
                  <a:cubicBezTo>
                    <a:pt x="73783" y="133156"/>
                    <a:pt x="75672" y="130172"/>
                    <a:pt x="77834" y="125738"/>
                  </a:cubicBezTo>
                  <a:cubicBezTo>
                    <a:pt x="80067" y="121160"/>
                    <a:pt x="82892" y="112403"/>
                    <a:pt x="83019" y="111522"/>
                  </a:cubicBezTo>
                  <a:cubicBezTo>
                    <a:pt x="83041" y="111369"/>
                    <a:pt x="83236" y="111054"/>
                    <a:pt x="83464" y="110687"/>
                  </a:cubicBezTo>
                  <a:cubicBezTo>
                    <a:pt x="84162" y="109557"/>
                    <a:pt x="85462" y="107455"/>
                    <a:pt x="85712" y="103877"/>
                  </a:cubicBezTo>
                  <a:lnTo>
                    <a:pt x="86039" y="99178"/>
                  </a:lnTo>
                  <a:lnTo>
                    <a:pt x="97682" y="88755"/>
                  </a:lnTo>
                  <a:cubicBezTo>
                    <a:pt x="98439" y="88443"/>
                    <a:pt x="107384" y="84629"/>
                    <a:pt x="114785" y="76479"/>
                  </a:cubicBezTo>
                  <a:cubicBezTo>
                    <a:pt x="122672" y="67792"/>
                    <a:pt x="123838" y="63573"/>
                    <a:pt x="124615" y="56016"/>
                  </a:cubicBezTo>
                  <a:cubicBezTo>
                    <a:pt x="125434" y="48068"/>
                    <a:pt x="128513" y="18505"/>
                    <a:pt x="128644" y="17828"/>
                  </a:cubicBezTo>
                  <a:cubicBezTo>
                    <a:pt x="128768" y="17331"/>
                    <a:pt x="129750" y="15323"/>
                    <a:pt x="130867" y="15137"/>
                  </a:cubicBezTo>
                  <a:cubicBezTo>
                    <a:pt x="130883" y="15134"/>
                    <a:pt x="130899" y="15133"/>
                    <a:pt x="130917" y="15133"/>
                  </a:cubicBezTo>
                  <a:cubicBezTo>
                    <a:pt x="131917" y="15133"/>
                    <a:pt x="136575" y="18947"/>
                    <a:pt x="138588" y="20594"/>
                  </a:cubicBezTo>
                  <a:cubicBezTo>
                    <a:pt x="139488" y="21331"/>
                    <a:pt x="140138" y="21863"/>
                    <a:pt x="140406" y="22041"/>
                  </a:cubicBezTo>
                  <a:cubicBezTo>
                    <a:pt x="140877" y="22355"/>
                    <a:pt x="141550" y="22602"/>
                    <a:pt x="142198" y="22602"/>
                  </a:cubicBezTo>
                  <a:cubicBezTo>
                    <a:pt x="142500" y="22602"/>
                    <a:pt x="142797" y="22548"/>
                    <a:pt x="143065" y="22421"/>
                  </a:cubicBezTo>
                  <a:cubicBezTo>
                    <a:pt x="143485" y="22225"/>
                    <a:pt x="144010" y="21766"/>
                    <a:pt x="144122" y="20701"/>
                  </a:cubicBezTo>
                  <a:cubicBezTo>
                    <a:pt x="144352" y="18524"/>
                    <a:pt x="142577" y="13169"/>
                    <a:pt x="136748" y="7340"/>
                  </a:cubicBezTo>
                  <a:cubicBezTo>
                    <a:pt x="133014" y="3607"/>
                    <a:pt x="129473" y="1479"/>
                    <a:pt x="127011" y="1479"/>
                  </a:cubicBezTo>
                  <a:cubicBezTo>
                    <a:pt x="126985" y="1479"/>
                    <a:pt x="126958" y="1479"/>
                    <a:pt x="126932" y="1479"/>
                  </a:cubicBezTo>
                  <a:cubicBezTo>
                    <a:pt x="126152" y="1495"/>
                    <a:pt x="125521" y="1741"/>
                    <a:pt x="125105" y="2192"/>
                  </a:cubicBezTo>
                  <a:cubicBezTo>
                    <a:pt x="124266" y="3101"/>
                    <a:pt x="124223" y="4506"/>
                    <a:pt x="124164" y="6449"/>
                  </a:cubicBezTo>
                  <a:cubicBezTo>
                    <a:pt x="124121" y="7838"/>
                    <a:pt x="124069" y="9567"/>
                    <a:pt x="123685" y="11531"/>
                  </a:cubicBezTo>
                  <a:cubicBezTo>
                    <a:pt x="122791" y="16110"/>
                    <a:pt x="117098" y="32946"/>
                    <a:pt x="114392" y="40525"/>
                  </a:cubicBezTo>
                  <a:cubicBezTo>
                    <a:pt x="111827" y="47707"/>
                    <a:pt x="112344" y="57319"/>
                    <a:pt x="112452" y="58919"/>
                  </a:cubicBezTo>
                  <a:cubicBezTo>
                    <a:pt x="111598" y="59238"/>
                    <a:pt x="108447" y="60476"/>
                    <a:pt x="106086" y="62248"/>
                  </a:cubicBezTo>
                  <a:cubicBezTo>
                    <a:pt x="103715" y="64026"/>
                    <a:pt x="100163" y="66445"/>
                    <a:pt x="99405" y="66961"/>
                  </a:cubicBezTo>
                  <a:lnTo>
                    <a:pt x="98812" y="66664"/>
                  </a:lnTo>
                  <a:cubicBezTo>
                    <a:pt x="100088" y="65365"/>
                    <a:pt x="105065" y="60206"/>
                    <a:pt x="106756" y="57022"/>
                  </a:cubicBezTo>
                  <a:cubicBezTo>
                    <a:pt x="107071" y="56428"/>
                    <a:pt x="107350" y="55927"/>
                    <a:pt x="107589" y="55494"/>
                  </a:cubicBezTo>
                  <a:cubicBezTo>
                    <a:pt x="108801" y="53312"/>
                    <a:pt x="109127" y="52727"/>
                    <a:pt x="108219" y="50811"/>
                  </a:cubicBezTo>
                  <a:cubicBezTo>
                    <a:pt x="107329" y="48930"/>
                    <a:pt x="101134" y="41026"/>
                    <a:pt x="97035" y="35796"/>
                  </a:cubicBezTo>
                  <a:lnTo>
                    <a:pt x="95405" y="33714"/>
                  </a:lnTo>
                  <a:cubicBezTo>
                    <a:pt x="91831" y="29137"/>
                    <a:pt x="87489" y="21465"/>
                    <a:pt x="86588" y="19212"/>
                  </a:cubicBezTo>
                  <a:cubicBezTo>
                    <a:pt x="85800" y="17239"/>
                    <a:pt x="85757" y="15061"/>
                    <a:pt x="86474" y="13388"/>
                  </a:cubicBezTo>
                  <a:cubicBezTo>
                    <a:pt x="86658" y="12959"/>
                    <a:pt x="87432" y="12303"/>
                    <a:pt x="88329" y="11544"/>
                  </a:cubicBezTo>
                  <a:cubicBezTo>
                    <a:pt x="90380" y="9808"/>
                    <a:pt x="93480" y="7183"/>
                    <a:pt x="93561" y="3747"/>
                  </a:cubicBezTo>
                  <a:cubicBezTo>
                    <a:pt x="93600" y="2053"/>
                    <a:pt x="93249" y="961"/>
                    <a:pt x="92490" y="409"/>
                  </a:cubicBezTo>
                  <a:cubicBezTo>
                    <a:pt x="92087" y="116"/>
                    <a:pt x="91603" y="1"/>
                    <a:pt x="910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42;p32">
              <a:extLst>
                <a:ext uri="{FF2B5EF4-FFF2-40B4-BE49-F238E27FC236}">
                  <a16:creationId xmlns:a16="http://schemas.microsoft.com/office/drawing/2014/main" id="{CE3B074D-EBD2-4A42-B9EF-CABA61C70E24}"/>
                </a:ext>
              </a:extLst>
            </p:cNvPr>
            <p:cNvSpPr/>
            <p:nvPr/>
          </p:nvSpPr>
          <p:spPr>
            <a:xfrm>
              <a:off x="6330180" y="3010870"/>
              <a:ext cx="849171" cy="1070939"/>
            </a:xfrm>
            <a:custGeom>
              <a:avLst/>
              <a:gdLst/>
              <a:ahLst/>
              <a:cxnLst/>
              <a:rect l="l" t="t" r="r" b="b"/>
              <a:pathLst>
                <a:path w="43127" h="54390" extrusionOk="0">
                  <a:moveTo>
                    <a:pt x="42419" y="0"/>
                  </a:moveTo>
                  <a:lnTo>
                    <a:pt x="32841" y="4439"/>
                  </a:lnTo>
                  <a:cubicBezTo>
                    <a:pt x="32841" y="4439"/>
                    <a:pt x="33308" y="11681"/>
                    <a:pt x="30738" y="15419"/>
                  </a:cubicBezTo>
                  <a:cubicBezTo>
                    <a:pt x="28168" y="19157"/>
                    <a:pt x="27234" y="20325"/>
                    <a:pt x="27234" y="20325"/>
                  </a:cubicBezTo>
                  <a:cubicBezTo>
                    <a:pt x="27234" y="20325"/>
                    <a:pt x="27000" y="25931"/>
                    <a:pt x="25364" y="29435"/>
                  </a:cubicBezTo>
                  <a:cubicBezTo>
                    <a:pt x="23729" y="32939"/>
                    <a:pt x="21160" y="34108"/>
                    <a:pt x="21160" y="34108"/>
                  </a:cubicBezTo>
                  <a:cubicBezTo>
                    <a:pt x="21160" y="34108"/>
                    <a:pt x="21393" y="38080"/>
                    <a:pt x="18122" y="41115"/>
                  </a:cubicBezTo>
                  <a:cubicBezTo>
                    <a:pt x="14852" y="44152"/>
                    <a:pt x="6676" y="49058"/>
                    <a:pt x="1536" y="52329"/>
                  </a:cubicBezTo>
                  <a:cubicBezTo>
                    <a:pt x="999" y="52671"/>
                    <a:pt x="492" y="53033"/>
                    <a:pt x="1" y="53403"/>
                  </a:cubicBezTo>
                  <a:lnTo>
                    <a:pt x="1222" y="54390"/>
                  </a:lnTo>
                  <a:cubicBezTo>
                    <a:pt x="1222" y="54390"/>
                    <a:pt x="6715" y="50130"/>
                    <a:pt x="14450" y="46205"/>
                  </a:cubicBezTo>
                  <a:cubicBezTo>
                    <a:pt x="22187" y="42282"/>
                    <a:pt x="24092" y="39479"/>
                    <a:pt x="26334" y="34882"/>
                  </a:cubicBezTo>
                  <a:cubicBezTo>
                    <a:pt x="28576" y="30287"/>
                    <a:pt x="31379" y="21541"/>
                    <a:pt x="31492" y="20756"/>
                  </a:cubicBezTo>
                  <a:cubicBezTo>
                    <a:pt x="31604" y="19972"/>
                    <a:pt x="33846" y="17954"/>
                    <a:pt x="34183" y="13134"/>
                  </a:cubicBezTo>
                  <a:lnTo>
                    <a:pt x="34519" y="8313"/>
                  </a:lnTo>
                  <a:lnTo>
                    <a:pt x="43126" y="606"/>
                  </a:lnTo>
                  <a:lnTo>
                    <a:pt x="424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43;p32">
              <a:extLst>
                <a:ext uri="{FF2B5EF4-FFF2-40B4-BE49-F238E27FC236}">
                  <a16:creationId xmlns:a16="http://schemas.microsoft.com/office/drawing/2014/main" id="{A0464C60-31D5-9743-9ACB-06EAA1F57176}"/>
                </a:ext>
              </a:extLst>
            </p:cNvPr>
            <p:cNvSpPr/>
            <p:nvPr/>
          </p:nvSpPr>
          <p:spPr>
            <a:xfrm>
              <a:off x="5401225" y="3171855"/>
              <a:ext cx="1242341" cy="715712"/>
            </a:xfrm>
            <a:custGeom>
              <a:avLst/>
              <a:gdLst/>
              <a:ahLst/>
              <a:cxnLst/>
              <a:rect l="l" t="t" r="r" b="b"/>
              <a:pathLst>
                <a:path w="63095" h="36349" extrusionOk="0">
                  <a:moveTo>
                    <a:pt x="28859" y="1"/>
                  </a:moveTo>
                  <a:cubicBezTo>
                    <a:pt x="28859" y="1"/>
                    <a:pt x="27925" y="2804"/>
                    <a:pt x="25354" y="3739"/>
                  </a:cubicBezTo>
                  <a:cubicBezTo>
                    <a:pt x="22785" y="4673"/>
                    <a:pt x="15777" y="8644"/>
                    <a:pt x="15777" y="8644"/>
                  </a:cubicBezTo>
                  <a:cubicBezTo>
                    <a:pt x="15777" y="8644"/>
                    <a:pt x="15543" y="15185"/>
                    <a:pt x="10872" y="19156"/>
                  </a:cubicBezTo>
                  <a:cubicBezTo>
                    <a:pt x="6199" y="23128"/>
                    <a:pt x="816" y="32397"/>
                    <a:pt x="816" y="32397"/>
                  </a:cubicBezTo>
                  <a:lnTo>
                    <a:pt x="0" y="35165"/>
                  </a:lnTo>
                  <a:lnTo>
                    <a:pt x="2547" y="36348"/>
                  </a:lnTo>
                  <a:cubicBezTo>
                    <a:pt x="2547" y="36348"/>
                    <a:pt x="2660" y="32760"/>
                    <a:pt x="8266" y="27267"/>
                  </a:cubicBezTo>
                  <a:cubicBezTo>
                    <a:pt x="13871" y="21774"/>
                    <a:pt x="17346" y="12468"/>
                    <a:pt x="17795" y="12244"/>
                  </a:cubicBezTo>
                  <a:cubicBezTo>
                    <a:pt x="18244" y="12020"/>
                    <a:pt x="28109" y="5517"/>
                    <a:pt x="28109" y="5517"/>
                  </a:cubicBezTo>
                  <a:cubicBezTo>
                    <a:pt x="28109" y="5517"/>
                    <a:pt x="35732" y="10787"/>
                    <a:pt x="44365" y="12244"/>
                  </a:cubicBezTo>
                  <a:cubicBezTo>
                    <a:pt x="47103" y="12706"/>
                    <a:pt x="49930" y="12864"/>
                    <a:pt x="52516" y="12864"/>
                  </a:cubicBezTo>
                  <a:cubicBezTo>
                    <a:pt x="57320" y="12864"/>
                    <a:pt x="61287" y="12319"/>
                    <a:pt x="62285" y="12170"/>
                  </a:cubicBezTo>
                  <a:cubicBezTo>
                    <a:pt x="62777" y="10883"/>
                    <a:pt x="63095" y="9431"/>
                    <a:pt x="62265" y="8878"/>
                  </a:cubicBezTo>
                  <a:cubicBezTo>
                    <a:pt x="60863" y="7943"/>
                    <a:pt x="61330" y="5374"/>
                    <a:pt x="61331" y="5374"/>
                  </a:cubicBezTo>
                  <a:lnTo>
                    <a:pt x="61331" y="5374"/>
                  </a:lnTo>
                  <a:cubicBezTo>
                    <a:pt x="61330" y="5374"/>
                    <a:pt x="60162" y="7943"/>
                    <a:pt x="50819" y="7943"/>
                  </a:cubicBezTo>
                  <a:cubicBezTo>
                    <a:pt x="41473" y="7943"/>
                    <a:pt x="28859" y="1"/>
                    <a:pt x="288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44;p32">
              <a:extLst>
                <a:ext uri="{FF2B5EF4-FFF2-40B4-BE49-F238E27FC236}">
                  <a16:creationId xmlns:a16="http://schemas.microsoft.com/office/drawing/2014/main" id="{C418DC73-AFB1-BA48-A03D-821EF694001F}"/>
                </a:ext>
              </a:extLst>
            </p:cNvPr>
            <p:cNvSpPr/>
            <p:nvPr/>
          </p:nvSpPr>
          <p:spPr>
            <a:xfrm>
              <a:off x="5632504" y="2549808"/>
              <a:ext cx="1576815" cy="967015"/>
            </a:xfrm>
            <a:custGeom>
              <a:avLst/>
              <a:gdLst/>
              <a:ahLst/>
              <a:cxnLst/>
              <a:rect l="l" t="t" r="r" b="b"/>
              <a:pathLst>
                <a:path w="80082" h="49112" extrusionOk="0">
                  <a:moveTo>
                    <a:pt x="57844" y="1"/>
                  </a:moveTo>
                  <a:cubicBezTo>
                    <a:pt x="56428" y="1"/>
                    <a:pt x="54679" y="131"/>
                    <a:pt x="53034" y="301"/>
                  </a:cubicBezTo>
                  <a:cubicBezTo>
                    <a:pt x="51444" y="2525"/>
                    <a:pt x="50781" y="3924"/>
                    <a:pt x="50781" y="3924"/>
                  </a:cubicBezTo>
                  <a:cubicBezTo>
                    <a:pt x="50781" y="3924"/>
                    <a:pt x="30488" y="7401"/>
                    <a:pt x="24210" y="12781"/>
                  </a:cubicBezTo>
                  <a:cubicBezTo>
                    <a:pt x="24210" y="12781"/>
                    <a:pt x="14905" y="15248"/>
                    <a:pt x="10982" y="18948"/>
                  </a:cubicBezTo>
                  <a:cubicBezTo>
                    <a:pt x="7058" y="22647"/>
                    <a:pt x="5264" y="29486"/>
                    <a:pt x="5264" y="29486"/>
                  </a:cubicBezTo>
                  <a:cubicBezTo>
                    <a:pt x="5264" y="29486"/>
                    <a:pt x="2472" y="31861"/>
                    <a:pt x="1" y="33673"/>
                  </a:cubicBezTo>
                  <a:cubicBezTo>
                    <a:pt x="373" y="33647"/>
                    <a:pt x="794" y="33628"/>
                    <a:pt x="1242" y="33628"/>
                  </a:cubicBezTo>
                  <a:cubicBezTo>
                    <a:pt x="3138" y="33628"/>
                    <a:pt x="5540" y="33961"/>
                    <a:pt x="6945" y="35428"/>
                  </a:cubicBezTo>
                  <a:cubicBezTo>
                    <a:pt x="8703" y="37262"/>
                    <a:pt x="8585" y="40499"/>
                    <a:pt x="8332" y="42377"/>
                  </a:cubicBezTo>
                  <a:cubicBezTo>
                    <a:pt x="11376" y="40396"/>
                    <a:pt x="16363" y="37109"/>
                    <a:pt x="16363" y="37109"/>
                  </a:cubicBezTo>
                  <a:cubicBezTo>
                    <a:pt x="16363" y="37109"/>
                    <a:pt x="23986" y="42379"/>
                    <a:pt x="32619" y="43836"/>
                  </a:cubicBezTo>
                  <a:cubicBezTo>
                    <a:pt x="35357" y="44298"/>
                    <a:pt x="38185" y="44456"/>
                    <a:pt x="40771" y="44456"/>
                  </a:cubicBezTo>
                  <a:cubicBezTo>
                    <a:pt x="46338" y="44456"/>
                    <a:pt x="50781" y="43724"/>
                    <a:pt x="50781" y="43724"/>
                  </a:cubicBezTo>
                  <a:lnTo>
                    <a:pt x="50781" y="43724"/>
                  </a:lnTo>
                  <a:lnTo>
                    <a:pt x="50348" y="45059"/>
                  </a:lnTo>
                  <a:cubicBezTo>
                    <a:pt x="51440" y="44242"/>
                    <a:pt x="53389" y="43169"/>
                    <a:pt x="56103" y="43169"/>
                  </a:cubicBezTo>
                  <a:cubicBezTo>
                    <a:pt x="57407" y="43169"/>
                    <a:pt x="58887" y="43416"/>
                    <a:pt x="60534" y="44060"/>
                  </a:cubicBezTo>
                  <a:cubicBezTo>
                    <a:pt x="63325" y="45151"/>
                    <a:pt x="64722" y="47073"/>
                    <a:pt x="65384" y="49112"/>
                  </a:cubicBezTo>
                  <a:cubicBezTo>
                    <a:pt x="66254" y="46572"/>
                    <a:pt x="66874" y="44533"/>
                    <a:pt x="66926" y="44172"/>
                  </a:cubicBezTo>
                  <a:cubicBezTo>
                    <a:pt x="67038" y="43388"/>
                    <a:pt x="69281" y="41371"/>
                    <a:pt x="69616" y="36550"/>
                  </a:cubicBezTo>
                  <a:lnTo>
                    <a:pt x="69953" y="31729"/>
                  </a:lnTo>
                  <a:lnTo>
                    <a:pt x="79872" y="22850"/>
                  </a:lnTo>
                  <a:cubicBezTo>
                    <a:pt x="80082" y="20694"/>
                    <a:pt x="79809" y="17374"/>
                    <a:pt x="77801" y="12782"/>
                  </a:cubicBezTo>
                  <a:cubicBezTo>
                    <a:pt x="73876" y="3813"/>
                    <a:pt x="61319" y="1"/>
                    <a:pt x="57844"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45;p32">
              <a:extLst>
                <a:ext uri="{FF2B5EF4-FFF2-40B4-BE49-F238E27FC236}">
                  <a16:creationId xmlns:a16="http://schemas.microsoft.com/office/drawing/2014/main" id="{C561D5C2-0F1C-554C-867D-9443E6FBE76D}"/>
                </a:ext>
              </a:extLst>
            </p:cNvPr>
            <p:cNvSpPr/>
            <p:nvPr/>
          </p:nvSpPr>
          <p:spPr>
            <a:xfrm>
              <a:off x="5626046" y="2543901"/>
              <a:ext cx="1588885" cy="978829"/>
            </a:xfrm>
            <a:custGeom>
              <a:avLst/>
              <a:gdLst/>
              <a:ahLst/>
              <a:cxnLst/>
              <a:rect l="l" t="t" r="r" b="b"/>
              <a:pathLst>
                <a:path w="80695" h="49712" extrusionOk="0">
                  <a:moveTo>
                    <a:pt x="58173" y="601"/>
                  </a:moveTo>
                  <a:cubicBezTo>
                    <a:pt x="61588" y="601"/>
                    <a:pt x="73999" y="4393"/>
                    <a:pt x="77852" y="13202"/>
                  </a:cubicBezTo>
                  <a:cubicBezTo>
                    <a:pt x="79850" y="17768"/>
                    <a:pt x="80081" y="21037"/>
                    <a:pt x="79911" y="23004"/>
                  </a:cubicBezTo>
                  <a:lnTo>
                    <a:pt x="70079" y="31805"/>
                  </a:lnTo>
                  <a:cubicBezTo>
                    <a:pt x="70021" y="31857"/>
                    <a:pt x="69986" y="31929"/>
                    <a:pt x="69980" y="32006"/>
                  </a:cubicBezTo>
                  <a:lnTo>
                    <a:pt x="69643" y="36829"/>
                  </a:lnTo>
                  <a:cubicBezTo>
                    <a:pt x="69405" y="40259"/>
                    <a:pt x="68201" y="42202"/>
                    <a:pt x="67484" y="43364"/>
                  </a:cubicBezTo>
                  <a:cubicBezTo>
                    <a:pt x="67190" y="43839"/>
                    <a:pt x="66994" y="44153"/>
                    <a:pt x="66955" y="44430"/>
                  </a:cubicBezTo>
                  <a:cubicBezTo>
                    <a:pt x="66917" y="44697"/>
                    <a:pt x="66455" y="46264"/>
                    <a:pt x="65697" y="48519"/>
                  </a:cubicBezTo>
                  <a:cubicBezTo>
                    <a:pt x="64805" y="46449"/>
                    <a:pt x="63219" y="44959"/>
                    <a:pt x="60971" y="44081"/>
                  </a:cubicBezTo>
                  <a:cubicBezTo>
                    <a:pt x="59285" y="43422"/>
                    <a:pt x="57767" y="43168"/>
                    <a:pt x="56429" y="43168"/>
                  </a:cubicBezTo>
                  <a:cubicBezTo>
                    <a:pt x="54169" y="43168"/>
                    <a:pt x="52419" y="43893"/>
                    <a:pt x="51232" y="44619"/>
                  </a:cubicBezTo>
                  <a:lnTo>
                    <a:pt x="51395" y="44117"/>
                  </a:lnTo>
                  <a:cubicBezTo>
                    <a:pt x="51459" y="43919"/>
                    <a:pt x="51309" y="43724"/>
                    <a:pt x="51111" y="43724"/>
                  </a:cubicBezTo>
                  <a:cubicBezTo>
                    <a:pt x="51094" y="43724"/>
                    <a:pt x="51077" y="43725"/>
                    <a:pt x="51060" y="43728"/>
                  </a:cubicBezTo>
                  <a:cubicBezTo>
                    <a:pt x="50996" y="43738"/>
                    <a:pt x="46568" y="44451"/>
                    <a:pt x="41070" y="44451"/>
                  </a:cubicBezTo>
                  <a:cubicBezTo>
                    <a:pt x="38501" y="44451"/>
                    <a:pt x="35698" y="44295"/>
                    <a:pt x="32997" y="43839"/>
                  </a:cubicBezTo>
                  <a:cubicBezTo>
                    <a:pt x="24533" y="42412"/>
                    <a:pt x="16938" y="37215"/>
                    <a:pt x="16861" y="37163"/>
                  </a:cubicBezTo>
                  <a:cubicBezTo>
                    <a:pt x="16810" y="37127"/>
                    <a:pt x="16751" y="37109"/>
                    <a:pt x="16691" y="37109"/>
                  </a:cubicBezTo>
                  <a:cubicBezTo>
                    <a:pt x="16633" y="37109"/>
                    <a:pt x="16576" y="37126"/>
                    <a:pt x="16526" y="37159"/>
                  </a:cubicBezTo>
                  <a:cubicBezTo>
                    <a:pt x="16526" y="37159"/>
                    <a:pt x="12089" y="40083"/>
                    <a:pt x="9032" y="42076"/>
                  </a:cubicBezTo>
                  <a:cubicBezTo>
                    <a:pt x="9216" y="40155"/>
                    <a:pt x="9152" y="37254"/>
                    <a:pt x="7491" y="35521"/>
                  </a:cubicBezTo>
                  <a:cubicBezTo>
                    <a:pt x="5997" y="33961"/>
                    <a:pt x="3443" y="33629"/>
                    <a:pt x="1527" y="33629"/>
                  </a:cubicBezTo>
                  <a:cubicBezTo>
                    <a:pt x="1447" y="33629"/>
                    <a:pt x="1368" y="33630"/>
                    <a:pt x="1290" y="33631"/>
                  </a:cubicBezTo>
                  <a:cubicBezTo>
                    <a:pt x="3518" y="31941"/>
                    <a:pt x="5762" y="30036"/>
                    <a:pt x="5787" y="30015"/>
                  </a:cubicBezTo>
                  <a:cubicBezTo>
                    <a:pt x="5834" y="29974"/>
                    <a:pt x="5867" y="29921"/>
                    <a:pt x="5883" y="29862"/>
                  </a:cubicBezTo>
                  <a:cubicBezTo>
                    <a:pt x="5901" y="29794"/>
                    <a:pt x="7699" y="23064"/>
                    <a:pt x="11516" y="19466"/>
                  </a:cubicBezTo>
                  <a:cubicBezTo>
                    <a:pt x="15339" y="15861"/>
                    <a:pt x="24524" y="13396"/>
                    <a:pt x="24617" y="13372"/>
                  </a:cubicBezTo>
                  <a:cubicBezTo>
                    <a:pt x="24659" y="13360"/>
                    <a:pt x="24700" y="13338"/>
                    <a:pt x="24735" y="13310"/>
                  </a:cubicBezTo>
                  <a:cubicBezTo>
                    <a:pt x="30878" y="8044"/>
                    <a:pt x="50958" y="4555"/>
                    <a:pt x="51160" y="4521"/>
                  </a:cubicBezTo>
                  <a:cubicBezTo>
                    <a:pt x="51256" y="4504"/>
                    <a:pt x="51339" y="4442"/>
                    <a:pt x="51382" y="4353"/>
                  </a:cubicBezTo>
                  <a:cubicBezTo>
                    <a:pt x="51387" y="4340"/>
                    <a:pt x="52032" y="2995"/>
                    <a:pt x="53528" y="887"/>
                  </a:cubicBezTo>
                  <a:cubicBezTo>
                    <a:pt x="55394" y="697"/>
                    <a:pt x="56955" y="601"/>
                    <a:pt x="58173" y="601"/>
                  </a:cubicBezTo>
                  <a:close/>
                  <a:moveTo>
                    <a:pt x="58172" y="1"/>
                  </a:moveTo>
                  <a:cubicBezTo>
                    <a:pt x="56905" y="1"/>
                    <a:pt x="55276" y="102"/>
                    <a:pt x="53331" y="303"/>
                  </a:cubicBezTo>
                  <a:cubicBezTo>
                    <a:pt x="53245" y="312"/>
                    <a:pt x="53167" y="357"/>
                    <a:pt x="53117" y="427"/>
                  </a:cubicBezTo>
                  <a:cubicBezTo>
                    <a:pt x="51799" y="2271"/>
                    <a:pt x="51116" y="3544"/>
                    <a:pt x="50907" y="3954"/>
                  </a:cubicBezTo>
                  <a:cubicBezTo>
                    <a:pt x="48902" y="4306"/>
                    <a:pt x="30502" y="7645"/>
                    <a:pt x="24395" y="12808"/>
                  </a:cubicBezTo>
                  <a:cubicBezTo>
                    <a:pt x="23484" y="13055"/>
                    <a:pt x="14906" y="15442"/>
                    <a:pt x="11104" y="19028"/>
                  </a:cubicBezTo>
                  <a:cubicBezTo>
                    <a:pt x="7364" y="22554"/>
                    <a:pt x="5564" y="28751"/>
                    <a:pt x="5326" y="29616"/>
                  </a:cubicBezTo>
                  <a:cubicBezTo>
                    <a:pt x="4876" y="29998"/>
                    <a:pt x="2368" y="32105"/>
                    <a:pt x="151" y="33730"/>
                  </a:cubicBezTo>
                  <a:cubicBezTo>
                    <a:pt x="43" y="33810"/>
                    <a:pt x="0" y="33951"/>
                    <a:pt x="46" y="34077"/>
                  </a:cubicBezTo>
                  <a:cubicBezTo>
                    <a:pt x="90" y="34195"/>
                    <a:pt x="203" y="34273"/>
                    <a:pt x="328" y="34273"/>
                  </a:cubicBezTo>
                  <a:cubicBezTo>
                    <a:pt x="336" y="34273"/>
                    <a:pt x="343" y="34273"/>
                    <a:pt x="350" y="34272"/>
                  </a:cubicBezTo>
                  <a:cubicBezTo>
                    <a:pt x="704" y="34246"/>
                    <a:pt x="1116" y="34227"/>
                    <a:pt x="1561" y="34227"/>
                  </a:cubicBezTo>
                  <a:cubicBezTo>
                    <a:pt x="3362" y="34227"/>
                    <a:pt x="5715" y="34536"/>
                    <a:pt x="7056" y="35936"/>
                  </a:cubicBezTo>
                  <a:cubicBezTo>
                    <a:pt x="8742" y="37695"/>
                    <a:pt x="8599" y="40889"/>
                    <a:pt x="8363" y="42637"/>
                  </a:cubicBezTo>
                  <a:cubicBezTo>
                    <a:pt x="8337" y="42830"/>
                    <a:pt x="8490" y="42978"/>
                    <a:pt x="8660" y="42978"/>
                  </a:cubicBezTo>
                  <a:cubicBezTo>
                    <a:pt x="8715" y="42978"/>
                    <a:pt x="8771" y="42963"/>
                    <a:pt x="8824" y="42929"/>
                  </a:cubicBezTo>
                  <a:cubicBezTo>
                    <a:pt x="11539" y="41162"/>
                    <a:pt x="15798" y="38357"/>
                    <a:pt x="16689" y="37770"/>
                  </a:cubicBezTo>
                  <a:cubicBezTo>
                    <a:pt x="17867" y="38549"/>
                    <a:pt x="25003" y="43101"/>
                    <a:pt x="32897" y="44432"/>
                  </a:cubicBezTo>
                  <a:cubicBezTo>
                    <a:pt x="35633" y="44894"/>
                    <a:pt x="38471" y="45052"/>
                    <a:pt x="41071" y="45052"/>
                  </a:cubicBezTo>
                  <a:cubicBezTo>
                    <a:pt x="45578" y="45052"/>
                    <a:pt x="49369" y="44578"/>
                    <a:pt x="50674" y="44393"/>
                  </a:cubicBezTo>
                  <a:lnTo>
                    <a:pt x="50674" y="44393"/>
                  </a:lnTo>
                  <a:lnTo>
                    <a:pt x="50390" y="45267"/>
                  </a:lnTo>
                  <a:cubicBezTo>
                    <a:pt x="50350" y="45391"/>
                    <a:pt x="50394" y="45528"/>
                    <a:pt x="50501" y="45604"/>
                  </a:cubicBezTo>
                  <a:cubicBezTo>
                    <a:pt x="50553" y="45641"/>
                    <a:pt x="50614" y="45660"/>
                    <a:pt x="50675" y="45660"/>
                  </a:cubicBezTo>
                  <a:cubicBezTo>
                    <a:pt x="50739" y="45660"/>
                    <a:pt x="50803" y="45640"/>
                    <a:pt x="50856" y="45600"/>
                  </a:cubicBezTo>
                  <a:cubicBezTo>
                    <a:pt x="51923" y="44803"/>
                    <a:pt x="53809" y="43771"/>
                    <a:pt x="56432" y="43771"/>
                  </a:cubicBezTo>
                  <a:cubicBezTo>
                    <a:pt x="57703" y="43771"/>
                    <a:pt x="59146" y="44013"/>
                    <a:pt x="60753" y="44641"/>
                  </a:cubicBezTo>
                  <a:cubicBezTo>
                    <a:pt x="63104" y="45560"/>
                    <a:pt x="64676" y="47196"/>
                    <a:pt x="65426" y="49504"/>
                  </a:cubicBezTo>
                  <a:cubicBezTo>
                    <a:pt x="65466" y="49628"/>
                    <a:pt x="65580" y="49711"/>
                    <a:pt x="65709" y="49712"/>
                  </a:cubicBezTo>
                  <a:lnTo>
                    <a:pt x="65711" y="49712"/>
                  </a:lnTo>
                  <a:cubicBezTo>
                    <a:pt x="65839" y="49712"/>
                    <a:pt x="65954" y="49631"/>
                    <a:pt x="65996" y="49509"/>
                  </a:cubicBezTo>
                  <a:cubicBezTo>
                    <a:pt x="66791" y="47188"/>
                    <a:pt x="67489" y="44948"/>
                    <a:pt x="67550" y="44515"/>
                  </a:cubicBezTo>
                  <a:cubicBezTo>
                    <a:pt x="67573" y="44362"/>
                    <a:pt x="67768" y="44047"/>
                    <a:pt x="67995" y="43680"/>
                  </a:cubicBezTo>
                  <a:cubicBezTo>
                    <a:pt x="68693" y="42550"/>
                    <a:pt x="69994" y="40448"/>
                    <a:pt x="70244" y="36870"/>
                  </a:cubicBezTo>
                  <a:lnTo>
                    <a:pt x="70571" y="32170"/>
                  </a:lnTo>
                  <a:lnTo>
                    <a:pt x="80400" y="23373"/>
                  </a:lnTo>
                  <a:cubicBezTo>
                    <a:pt x="80455" y="23322"/>
                    <a:pt x="80489" y="23253"/>
                    <a:pt x="80498" y="23178"/>
                  </a:cubicBezTo>
                  <a:cubicBezTo>
                    <a:pt x="80694" y="21153"/>
                    <a:pt x="80492" y="17737"/>
                    <a:pt x="78403" y="12961"/>
                  </a:cubicBezTo>
                  <a:cubicBezTo>
                    <a:pt x="74439" y="3901"/>
                    <a:pt x="61681" y="1"/>
                    <a:pt x="5817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46;p32">
              <a:extLst>
                <a:ext uri="{FF2B5EF4-FFF2-40B4-BE49-F238E27FC236}">
                  <a16:creationId xmlns:a16="http://schemas.microsoft.com/office/drawing/2014/main" id="{8799D88B-8D39-4A4D-A60A-5473AFA1B0C7}"/>
                </a:ext>
              </a:extLst>
            </p:cNvPr>
            <p:cNvSpPr/>
            <p:nvPr/>
          </p:nvSpPr>
          <p:spPr>
            <a:xfrm>
              <a:off x="5401225" y="3171855"/>
              <a:ext cx="1242341" cy="715712"/>
            </a:xfrm>
            <a:custGeom>
              <a:avLst/>
              <a:gdLst/>
              <a:ahLst/>
              <a:cxnLst/>
              <a:rect l="l" t="t" r="r" b="b"/>
              <a:pathLst>
                <a:path w="63095" h="36349" extrusionOk="0">
                  <a:moveTo>
                    <a:pt x="28859" y="1"/>
                  </a:moveTo>
                  <a:cubicBezTo>
                    <a:pt x="28859" y="1"/>
                    <a:pt x="27925" y="2804"/>
                    <a:pt x="25354" y="3739"/>
                  </a:cubicBezTo>
                  <a:cubicBezTo>
                    <a:pt x="22785" y="4673"/>
                    <a:pt x="15777" y="8644"/>
                    <a:pt x="15777" y="8644"/>
                  </a:cubicBezTo>
                  <a:cubicBezTo>
                    <a:pt x="15777" y="8644"/>
                    <a:pt x="15543" y="15185"/>
                    <a:pt x="10872" y="19156"/>
                  </a:cubicBezTo>
                  <a:cubicBezTo>
                    <a:pt x="6199" y="23128"/>
                    <a:pt x="816" y="32397"/>
                    <a:pt x="816" y="32397"/>
                  </a:cubicBezTo>
                  <a:lnTo>
                    <a:pt x="0" y="35165"/>
                  </a:lnTo>
                  <a:lnTo>
                    <a:pt x="2547" y="36348"/>
                  </a:lnTo>
                  <a:cubicBezTo>
                    <a:pt x="2547" y="36348"/>
                    <a:pt x="2660" y="32760"/>
                    <a:pt x="8266" y="27267"/>
                  </a:cubicBezTo>
                  <a:cubicBezTo>
                    <a:pt x="13871" y="21774"/>
                    <a:pt x="17346" y="12468"/>
                    <a:pt x="17795" y="12244"/>
                  </a:cubicBezTo>
                  <a:cubicBezTo>
                    <a:pt x="18244" y="12020"/>
                    <a:pt x="28109" y="5517"/>
                    <a:pt x="28109" y="5517"/>
                  </a:cubicBezTo>
                  <a:cubicBezTo>
                    <a:pt x="28109" y="5517"/>
                    <a:pt x="35732" y="10787"/>
                    <a:pt x="44365" y="12244"/>
                  </a:cubicBezTo>
                  <a:cubicBezTo>
                    <a:pt x="47103" y="12706"/>
                    <a:pt x="49930" y="12864"/>
                    <a:pt x="52516" y="12864"/>
                  </a:cubicBezTo>
                  <a:cubicBezTo>
                    <a:pt x="57320" y="12864"/>
                    <a:pt x="61287" y="12319"/>
                    <a:pt x="62285" y="12170"/>
                  </a:cubicBezTo>
                  <a:cubicBezTo>
                    <a:pt x="62777" y="10883"/>
                    <a:pt x="63095" y="9431"/>
                    <a:pt x="62265" y="8878"/>
                  </a:cubicBezTo>
                  <a:cubicBezTo>
                    <a:pt x="60863" y="7943"/>
                    <a:pt x="61330" y="5374"/>
                    <a:pt x="61331" y="5374"/>
                  </a:cubicBezTo>
                  <a:lnTo>
                    <a:pt x="61331" y="5374"/>
                  </a:lnTo>
                  <a:cubicBezTo>
                    <a:pt x="61330" y="5374"/>
                    <a:pt x="60162" y="7943"/>
                    <a:pt x="50819" y="7943"/>
                  </a:cubicBezTo>
                  <a:cubicBezTo>
                    <a:pt x="41473" y="7943"/>
                    <a:pt x="28859" y="1"/>
                    <a:pt x="288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47;p32">
              <a:extLst>
                <a:ext uri="{FF2B5EF4-FFF2-40B4-BE49-F238E27FC236}">
                  <a16:creationId xmlns:a16="http://schemas.microsoft.com/office/drawing/2014/main" id="{56439988-0DEC-D64C-A3EA-AB3E27F9A151}"/>
                </a:ext>
              </a:extLst>
            </p:cNvPr>
            <p:cNvSpPr/>
            <p:nvPr/>
          </p:nvSpPr>
          <p:spPr>
            <a:xfrm>
              <a:off x="6330180" y="3010870"/>
              <a:ext cx="849171" cy="1070939"/>
            </a:xfrm>
            <a:custGeom>
              <a:avLst/>
              <a:gdLst/>
              <a:ahLst/>
              <a:cxnLst/>
              <a:rect l="l" t="t" r="r" b="b"/>
              <a:pathLst>
                <a:path w="43127" h="54390" extrusionOk="0">
                  <a:moveTo>
                    <a:pt x="42419" y="0"/>
                  </a:moveTo>
                  <a:lnTo>
                    <a:pt x="32841" y="4439"/>
                  </a:lnTo>
                  <a:cubicBezTo>
                    <a:pt x="32841" y="4439"/>
                    <a:pt x="33308" y="11681"/>
                    <a:pt x="30738" y="15419"/>
                  </a:cubicBezTo>
                  <a:cubicBezTo>
                    <a:pt x="28168" y="19157"/>
                    <a:pt x="27234" y="20325"/>
                    <a:pt x="27234" y="20325"/>
                  </a:cubicBezTo>
                  <a:cubicBezTo>
                    <a:pt x="27234" y="20325"/>
                    <a:pt x="27000" y="25931"/>
                    <a:pt x="25364" y="29435"/>
                  </a:cubicBezTo>
                  <a:cubicBezTo>
                    <a:pt x="23729" y="32939"/>
                    <a:pt x="21160" y="34108"/>
                    <a:pt x="21160" y="34108"/>
                  </a:cubicBezTo>
                  <a:cubicBezTo>
                    <a:pt x="21160" y="34108"/>
                    <a:pt x="21393" y="38080"/>
                    <a:pt x="18122" y="41115"/>
                  </a:cubicBezTo>
                  <a:cubicBezTo>
                    <a:pt x="14852" y="44152"/>
                    <a:pt x="6676" y="49058"/>
                    <a:pt x="1536" y="52329"/>
                  </a:cubicBezTo>
                  <a:cubicBezTo>
                    <a:pt x="999" y="52671"/>
                    <a:pt x="492" y="53033"/>
                    <a:pt x="1" y="53403"/>
                  </a:cubicBezTo>
                  <a:lnTo>
                    <a:pt x="1222" y="54390"/>
                  </a:lnTo>
                  <a:cubicBezTo>
                    <a:pt x="1222" y="54390"/>
                    <a:pt x="6715" y="50130"/>
                    <a:pt x="14450" y="46205"/>
                  </a:cubicBezTo>
                  <a:cubicBezTo>
                    <a:pt x="22187" y="42282"/>
                    <a:pt x="24092" y="39479"/>
                    <a:pt x="26334" y="34882"/>
                  </a:cubicBezTo>
                  <a:cubicBezTo>
                    <a:pt x="28576" y="30287"/>
                    <a:pt x="31379" y="21541"/>
                    <a:pt x="31492" y="20756"/>
                  </a:cubicBezTo>
                  <a:cubicBezTo>
                    <a:pt x="31604" y="19972"/>
                    <a:pt x="33846" y="17954"/>
                    <a:pt x="34183" y="13134"/>
                  </a:cubicBezTo>
                  <a:lnTo>
                    <a:pt x="34519" y="8313"/>
                  </a:lnTo>
                  <a:lnTo>
                    <a:pt x="43126" y="606"/>
                  </a:lnTo>
                  <a:lnTo>
                    <a:pt x="42419"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48;p32">
              <a:extLst>
                <a:ext uri="{FF2B5EF4-FFF2-40B4-BE49-F238E27FC236}">
                  <a16:creationId xmlns:a16="http://schemas.microsoft.com/office/drawing/2014/main" id="{7BB746BD-0326-3A47-98C4-5BBC1D9BAF16}"/>
                </a:ext>
              </a:extLst>
            </p:cNvPr>
            <p:cNvSpPr/>
            <p:nvPr/>
          </p:nvSpPr>
          <p:spPr>
            <a:xfrm>
              <a:off x="6591033" y="3117885"/>
              <a:ext cx="123043" cy="274498"/>
            </a:xfrm>
            <a:custGeom>
              <a:avLst/>
              <a:gdLst/>
              <a:ahLst/>
              <a:cxnLst/>
              <a:rect l="l" t="t" r="r" b="b"/>
              <a:pathLst>
                <a:path w="6249" h="13941" extrusionOk="0">
                  <a:moveTo>
                    <a:pt x="5906" y="1"/>
                  </a:moveTo>
                  <a:cubicBezTo>
                    <a:pt x="5856" y="1"/>
                    <a:pt x="5804" y="14"/>
                    <a:pt x="5758" y="41"/>
                  </a:cubicBezTo>
                  <a:cubicBezTo>
                    <a:pt x="5615" y="126"/>
                    <a:pt x="2275" y="2174"/>
                    <a:pt x="1136" y="6614"/>
                  </a:cubicBezTo>
                  <a:cubicBezTo>
                    <a:pt x="0" y="11041"/>
                    <a:pt x="1217" y="13660"/>
                    <a:pt x="1269" y="13769"/>
                  </a:cubicBezTo>
                  <a:cubicBezTo>
                    <a:pt x="1319" y="13874"/>
                    <a:pt x="1424" y="13940"/>
                    <a:pt x="1539" y="13940"/>
                  </a:cubicBezTo>
                  <a:cubicBezTo>
                    <a:pt x="1761" y="13940"/>
                    <a:pt x="1905" y="13710"/>
                    <a:pt x="1811" y="13511"/>
                  </a:cubicBezTo>
                  <a:cubicBezTo>
                    <a:pt x="1799" y="13486"/>
                    <a:pt x="641" y="10963"/>
                    <a:pt x="1718" y="6763"/>
                  </a:cubicBezTo>
                  <a:cubicBezTo>
                    <a:pt x="2793" y="2570"/>
                    <a:pt x="6034" y="575"/>
                    <a:pt x="6066" y="556"/>
                  </a:cubicBezTo>
                  <a:cubicBezTo>
                    <a:pt x="6205" y="470"/>
                    <a:pt x="6248" y="287"/>
                    <a:pt x="6164" y="147"/>
                  </a:cubicBezTo>
                  <a:cubicBezTo>
                    <a:pt x="6108" y="53"/>
                    <a:pt x="6008" y="1"/>
                    <a:pt x="590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49;p32">
              <a:extLst>
                <a:ext uri="{FF2B5EF4-FFF2-40B4-BE49-F238E27FC236}">
                  <a16:creationId xmlns:a16="http://schemas.microsoft.com/office/drawing/2014/main" id="{5E9E948F-E641-4845-8975-B62EDFE396C5}"/>
                </a:ext>
              </a:extLst>
            </p:cNvPr>
            <p:cNvSpPr/>
            <p:nvPr/>
          </p:nvSpPr>
          <p:spPr>
            <a:xfrm>
              <a:off x="5854607" y="2454292"/>
              <a:ext cx="782796" cy="448558"/>
            </a:xfrm>
            <a:custGeom>
              <a:avLst/>
              <a:gdLst/>
              <a:ahLst/>
              <a:cxnLst/>
              <a:rect l="l" t="t" r="r" b="b"/>
              <a:pathLst>
                <a:path w="39756" h="22781" extrusionOk="0">
                  <a:moveTo>
                    <a:pt x="18196" y="0"/>
                  </a:moveTo>
                  <a:cubicBezTo>
                    <a:pt x="13076" y="0"/>
                    <a:pt x="8222" y="1483"/>
                    <a:pt x="6165" y="3092"/>
                  </a:cubicBezTo>
                  <a:cubicBezTo>
                    <a:pt x="3272" y="5357"/>
                    <a:pt x="5914" y="6112"/>
                    <a:pt x="7297" y="6489"/>
                  </a:cubicBezTo>
                  <a:cubicBezTo>
                    <a:pt x="8682" y="6866"/>
                    <a:pt x="4530" y="7118"/>
                    <a:pt x="2391" y="9508"/>
                  </a:cubicBezTo>
                  <a:cubicBezTo>
                    <a:pt x="252" y="11898"/>
                    <a:pt x="1" y="16176"/>
                    <a:pt x="1763" y="17183"/>
                  </a:cubicBezTo>
                  <a:cubicBezTo>
                    <a:pt x="2083" y="17366"/>
                    <a:pt x="2511" y="17441"/>
                    <a:pt x="2998" y="17441"/>
                  </a:cubicBezTo>
                  <a:cubicBezTo>
                    <a:pt x="5187" y="17441"/>
                    <a:pt x="8555" y="15925"/>
                    <a:pt x="8555" y="15925"/>
                  </a:cubicBezTo>
                  <a:lnTo>
                    <a:pt x="9815" y="16804"/>
                  </a:lnTo>
                  <a:lnTo>
                    <a:pt x="22646" y="13534"/>
                  </a:lnTo>
                  <a:lnTo>
                    <a:pt x="22771" y="14415"/>
                  </a:lnTo>
                  <a:cubicBezTo>
                    <a:pt x="22851" y="14975"/>
                    <a:pt x="24812" y="15077"/>
                    <a:pt x="26521" y="15077"/>
                  </a:cubicBezTo>
                  <a:cubicBezTo>
                    <a:pt x="27501" y="15077"/>
                    <a:pt x="28398" y="15044"/>
                    <a:pt x="28811" y="15044"/>
                  </a:cubicBezTo>
                  <a:cubicBezTo>
                    <a:pt x="29942" y="15044"/>
                    <a:pt x="30949" y="20201"/>
                    <a:pt x="32711" y="21711"/>
                  </a:cubicBezTo>
                  <a:cubicBezTo>
                    <a:pt x="33591" y="22466"/>
                    <a:pt x="34408" y="22780"/>
                    <a:pt x="35132" y="22780"/>
                  </a:cubicBezTo>
                  <a:cubicBezTo>
                    <a:pt x="35855" y="22780"/>
                    <a:pt x="36484" y="22466"/>
                    <a:pt x="36987" y="21963"/>
                  </a:cubicBezTo>
                  <a:cubicBezTo>
                    <a:pt x="37995" y="20958"/>
                    <a:pt x="39756" y="18566"/>
                    <a:pt x="39503" y="15925"/>
                  </a:cubicBezTo>
                  <a:cubicBezTo>
                    <a:pt x="39252" y="13282"/>
                    <a:pt x="38120" y="12150"/>
                    <a:pt x="38120" y="12150"/>
                  </a:cubicBezTo>
                  <a:cubicBezTo>
                    <a:pt x="38120" y="12150"/>
                    <a:pt x="38875" y="11521"/>
                    <a:pt x="38372" y="10515"/>
                  </a:cubicBezTo>
                  <a:cubicBezTo>
                    <a:pt x="38228" y="10227"/>
                    <a:pt x="37879" y="10124"/>
                    <a:pt x="37454" y="10124"/>
                  </a:cubicBezTo>
                  <a:cubicBezTo>
                    <a:pt x="36390" y="10124"/>
                    <a:pt x="34850" y="10767"/>
                    <a:pt x="34850" y="10767"/>
                  </a:cubicBezTo>
                  <a:cubicBezTo>
                    <a:pt x="34850" y="10767"/>
                    <a:pt x="34850" y="10138"/>
                    <a:pt x="34346" y="8376"/>
                  </a:cubicBezTo>
                  <a:cubicBezTo>
                    <a:pt x="33843" y="6615"/>
                    <a:pt x="31326" y="2841"/>
                    <a:pt x="24408" y="828"/>
                  </a:cubicBezTo>
                  <a:cubicBezTo>
                    <a:pt x="22406" y="246"/>
                    <a:pt x="20279" y="0"/>
                    <a:pt x="1819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50;p32">
              <a:extLst>
                <a:ext uri="{FF2B5EF4-FFF2-40B4-BE49-F238E27FC236}">
                  <a16:creationId xmlns:a16="http://schemas.microsoft.com/office/drawing/2014/main" id="{37C1F458-B8DA-AC4C-8141-8F48AF9E2582}"/>
                </a:ext>
              </a:extLst>
            </p:cNvPr>
            <p:cNvSpPr/>
            <p:nvPr/>
          </p:nvSpPr>
          <p:spPr>
            <a:xfrm>
              <a:off x="5855474" y="2448267"/>
              <a:ext cx="787521" cy="460608"/>
            </a:xfrm>
            <a:custGeom>
              <a:avLst/>
              <a:gdLst/>
              <a:ahLst/>
              <a:cxnLst/>
              <a:rect l="l" t="t" r="r" b="b"/>
              <a:pathLst>
                <a:path w="39996" h="23393" extrusionOk="0">
                  <a:moveTo>
                    <a:pt x="18192" y="616"/>
                  </a:moveTo>
                  <a:cubicBezTo>
                    <a:pt x="20244" y="616"/>
                    <a:pt x="22331" y="855"/>
                    <a:pt x="24279" y="1422"/>
                  </a:cubicBezTo>
                  <a:cubicBezTo>
                    <a:pt x="30853" y="3334"/>
                    <a:pt x="33491" y="6938"/>
                    <a:pt x="34014" y="8765"/>
                  </a:cubicBezTo>
                  <a:cubicBezTo>
                    <a:pt x="34491" y="10440"/>
                    <a:pt x="34504" y="11067"/>
                    <a:pt x="34504" y="11072"/>
                  </a:cubicBezTo>
                  <a:cubicBezTo>
                    <a:pt x="34504" y="11173"/>
                    <a:pt x="34554" y="11266"/>
                    <a:pt x="34637" y="11322"/>
                  </a:cubicBezTo>
                  <a:cubicBezTo>
                    <a:pt x="34688" y="11356"/>
                    <a:pt x="34746" y="11373"/>
                    <a:pt x="34804" y="11373"/>
                  </a:cubicBezTo>
                  <a:cubicBezTo>
                    <a:pt x="34843" y="11373"/>
                    <a:pt x="34882" y="11365"/>
                    <a:pt x="34919" y="11349"/>
                  </a:cubicBezTo>
                  <a:cubicBezTo>
                    <a:pt x="35705" y="11022"/>
                    <a:pt x="36755" y="10730"/>
                    <a:pt x="37427" y="10730"/>
                  </a:cubicBezTo>
                  <a:cubicBezTo>
                    <a:pt x="37745" y="10730"/>
                    <a:pt x="37978" y="10796"/>
                    <a:pt x="38058" y="10955"/>
                  </a:cubicBezTo>
                  <a:cubicBezTo>
                    <a:pt x="38438" y="11715"/>
                    <a:pt x="37939" y="12177"/>
                    <a:pt x="37882" y="12224"/>
                  </a:cubicBezTo>
                  <a:cubicBezTo>
                    <a:pt x="37747" y="12338"/>
                    <a:pt x="37738" y="12542"/>
                    <a:pt x="37862" y="12668"/>
                  </a:cubicBezTo>
                  <a:cubicBezTo>
                    <a:pt x="37872" y="12678"/>
                    <a:pt x="38922" y="13774"/>
                    <a:pt x="39159" y="16259"/>
                  </a:cubicBezTo>
                  <a:cubicBezTo>
                    <a:pt x="39376" y="18529"/>
                    <a:pt x="37987" y="20800"/>
                    <a:pt x="36731" y="22056"/>
                  </a:cubicBezTo>
                  <a:cubicBezTo>
                    <a:pt x="36243" y="22544"/>
                    <a:pt x="35688" y="22787"/>
                    <a:pt x="35091" y="22787"/>
                  </a:cubicBezTo>
                  <a:cubicBezTo>
                    <a:pt x="34392" y="22787"/>
                    <a:pt x="33635" y="22454"/>
                    <a:pt x="32861" y="21789"/>
                  </a:cubicBezTo>
                  <a:cubicBezTo>
                    <a:pt x="32035" y="21081"/>
                    <a:pt x="31356" y="19444"/>
                    <a:pt x="30757" y="18000"/>
                  </a:cubicBezTo>
                  <a:cubicBezTo>
                    <a:pt x="30046" y="16288"/>
                    <a:pt x="29533" y="15049"/>
                    <a:pt x="28766" y="15049"/>
                  </a:cubicBezTo>
                  <a:lnTo>
                    <a:pt x="28767" y="15050"/>
                  </a:lnTo>
                  <a:cubicBezTo>
                    <a:pt x="28602" y="15050"/>
                    <a:pt x="28364" y="15055"/>
                    <a:pt x="28073" y="15060"/>
                  </a:cubicBezTo>
                  <a:cubicBezTo>
                    <a:pt x="27534" y="15072"/>
                    <a:pt x="27050" y="15078"/>
                    <a:pt x="26616" y="15078"/>
                  </a:cubicBezTo>
                  <a:cubicBezTo>
                    <a:pt x="23890" y="15078"/>
                    <a:pt x="23138" y="14863"/>
                    <a:pt x="23025" y="14679"/>
                  </a:cubicBezTo>
                  <a:lnTo>
                    <a:pt x="22899" y="13798"/>
                  </a:lnTo>
                  <a:cubicBezTo>
                    <a:pt x="22887" y="13714"/>
                    <a:pt x="22840" y="13638"/>
                    <a:pt x="22769" y="13590"/>
                  </a:cubicBezTo>
                  <a:cubicBezTo>
                    <a:pt x="22719" y="13556"/>
                    <a:pt x="22661" y="13539"/>
                    <a:pt x="22603" y="13539"/>
                  </a:cubicBezTo>
                  <a:cubicBezTo>
                    <a:pt x="22577" y="13539"/>
                    <a:pt x="22552" y="13542"/>
                    <a:pt x="22527" y="13549"/>
                  </a:cubicBezTo>
                  <a:lnTo>
                    <a:pt x="9829" y="16786"/>
                  </a:lnTo>
                  <a:lnTo>
                    <a:pt x="8683" y="15984"/>
                  </a:lnTo>
                  <a:cubicBezTo>
                    <a:pt x="8632" y="15948"/>
                    <a:pt x="8572" y="15930"/>
                    <a:pt x="8511" y="15930"/>
                  </a:cubicBezTo>
                  <a:cubicBezTo>
                    <a:pt x="8469" y="15930"/>
                    <a:pt x="8427" y="15938"/>
                    <a:pt x="8388" y="15956"/>
                  </a:cubicBezTo>
                  <a:cubicBezTo>
                    <a:pt x="7303" y="16444"/>
                    <a:pt x="4652" y="17447"/>
                    <a:pt x="2945" y="17447"/>
                  </a:cubicBezTo>
                  <a:cubicBezTo>
                    <a:pt x="2511" y="17447"/>
                    <a:pt x="2138" y="17382"/>
                    <a:pt x="1867" y="17227"/>
                  </a:cubicBezTo>
                  <a:cubicBezTo>
                    <a:pt x="1389" y="16954"/>
                    <a:pt x="1051" y="16347"/>
                    <a:pt x="917" y="15518"/>
                  </a:cubicBezTo>
                  <a:cubicBezTo>
                    <a:pt x="667" y="13980"/>
                    <a:pt x="1156" y="11596"/>
                    <a:pt x="2571" y="10014"/>
                  </a:cubicBezTo>
                  <a:cubicBezTo>
                    <a:pt x="3762" y="8684"/>
                    <a:pt x="5621" y="8039"/>
                    <a:pt x="6731" y="7654"/>
                  </a:cubicBezTo>
                  <a:cubicBezTo>
                    <a:pt x="7517" y="7381"/>
                    <a:pt x="7841" y="7268"/>
                    <a:pt x="7831" y="6938"/>
                  </a:cubicBezTo>
                  <a:cubicBezTo>
                    <a:pt x="7820" y="6638"/>
                    <a:pt x="7479" y="6545"/>
                    <a:pt x="7333" y="6505"/>
                  </a:cubicBezTo>
                  <a:cubicBezTo>
                    <a:pt x="6662" y="6321"/>
                    <a:pt x="5265" y="5940"/>
                    <a:pt x="5132" y="5284"/>
                  </a:cubicBezTo>
                  <a:cubicBezTo>
                    <a:pt x="5049" y="4871"/>
                    <a:pt x="5455" y="4302"/>
                    <a:pt x="6306" y="3634"/>
                  </a:cubicBezTo>
                  <a:cubicBezTo>
                    <a:pt x="8316" y="2062"/>
                    <a:pt x="13145" y="616"/>
                    <a:pt x="18192" y="616"/>
                  </a:cubicBezTo>
                  <a:close/>
                  <a:moveTo>
                    <a:pt x="18124" y="1"/>
                  </a:moveTo>
                  <a:cubicBezTo>
                    <a:pt x="12953" y="1"/>
                    <a:pt x="8061" y="1499"/>
                    <a:pt x="5936" y="3162"/>
                  </a:cubicBezTo>
                  <a:cubicBezTo>
                    <a:pt x="4864" y="4001"/>
                    <a:pt x="4408" y="4733"/>
                    <a:pt x="4543" y="5402"/>
                  </a:cubicBezTo>
                  <a:cubicBezTo>
                    <a:pt x="4723" y="6298"/>
                    <a:pt x="5916" y="6728"/>
                    <a:pt x="6819" y="6986"/>
                  </a:cubicBezTo>
                  <a:cubicBezTo>
                    <a:pt x="6727" y="7019"/>
                    <a:pt x="6629" y="7054"/>
                    <a:pt x="6534" y="7086"/>
                  </a:cubicBezTo>
                  <a:cubicBezTo>
                    <a:pt x="5368" y="7490"/>
                    <a:pt x="3418" y="8167"/>
                    <a:pt x="2123" y="9614"/>
                  </a:cubicBezTo>
                  <a:cubicBezTo>
                    <a:pt x="742" y="11158"/>
                    <a:pt x="1" y="13626"/>
                    <a:pt x="324" y="15614"/>
                  </a:cubicBezTo>
                  <a:cubicBezTo>
                    <a:pt x="490" y="16641"/>
                    <a:pt x="921" y="17380"/>
                    <a:pt x="1569" y="17750"/>
                  </a:cubicBezTo>
                  <a:cubicBezTo>
                    <a:pt x="1939" y="17961"/>
                    <a:pt x="2424" y="18046"/>
                    <a:pt x="2968" y="18046"/>
                  </a:cubicBezTo>
                  <a:cubicBezTo>
                    <a:pt x="4950" y="18046"/>
                    <a:pt x="7710" y="16908"/>
                    <a:pt x="8478" y="16573"/>
                  </a:cubicBezTo>
                  <a:lnTo>
                    <a:pt x="9597" y="17357"/>
                  </a:lnTo>
                  <a:cubicBezTo>
                    <a:pt x="9648" y="17392"/>
                    <a:pt x="9707" y="17411"/>
                    <a:pt x="9768" y="17411"/>
                  </a:cubicBezTo>
                  <a:cubicBezTo>
                    <a:pt x="9793" y="17411"/>
                    <a:pt x="9819" y="17408"/>
                    <a:pt x="9844" y="17401"/>
                  </a:cubicBezTo>
                  <a:lnTo>
                    <a:pt x="22351" y="14213"/>
                  </a:lnTo>
                  <a:lnTo>
                    <a:pt x="22430" y="14763"/>
                  </a:lnTo>
                  <a:cubicBezTo>
                    <a:pt x="22532" y="15479"/>
                    <a:pt x="23923" y="15681"/>
                    <a:pt x="26474" y="15681"/>
                  </a:cubicBezTo>
                  <a:cubicBezTo>
                    <a:pt x="26968" y="15681"/>
                    <a:pt x="27506" y="15673"/>
                    <a:pt x="28086" y="15660"/>
                  </a:cubicBezTo>
                  <a:cubicBezTo>
                    <a:pt x="28371" y="15654"/>
                    <a:pt x="28606" y="15650"/>
                    <a:pt x="28766" y="15650"/>
                  </a:cubicBezTo>
                  <a:cubicBezTo>
                    <a:pt x="29131" y="15650"/>
                    <a:pt x="29750" y="17141"/>
                    <a:pt x="30202" y="18230"/>
                  </a:cubicBezTo>
                  <a:cubicBezTo>
                    <a:pt x="30826" y="19737"/>
                    <a:pt x="31536" y="21444"/>
                    <a:pt x="32471" y="22246"/>
                  </a:cubicBezTo>
                  <a:cubicBezTo>
                    <a:pt x="33472" y="23104"/>
                    <a:pt x="34349" y="23392"/>
                    <a:pt x="35076" y="23392"/>
                  </a:cubicBezTo>
                  <a:cubicBezTo>
                    <a:pt x="36084" y="23392"/>
                    <a:pt x="36801" y="22837"/>
                    <a:pt x="37155" y="22481"/>
                  </a:cubicBezTo>
                  <a:cubicBezTo>
                    <a:pt x="38505" y="21133"/>
                    <a:pt x="39995" y="18681"/>
                    <a:pt x="39759" y="16202"/>
                  </a:cubicBezTo>
                  <a:cubicBezTo>
                    <a:pt x="39560" y="14111"/>
                    <a:pt x="38826" y="12924"/>
                    <a:pt x="38475" y="12465"/>
                  </a:cubicBezTo>
                  <a:cubicBezTo>
                    <a:pt x="38749" y="12099"/>
                    <a:pt x="38981" y="11456"/>
                    <a:pt x="38596" y="10687"/>
                  </a:cubicBezTo>
                  <a:cubicBezTo>
                    <a:pt x="38390" y="10274"/>
                    <a:pt x="37926" y="10131"/>
                    <a:pt x="37385" y="10131"/>
                  </a:cubicBezTo>
                  <a:cubicBezTo>
                    <a:pt x="36589" y="10131"/>
                    <a:pt x="35624" y="10440"/>
                    <a:pt x="35063" y="10649"/>
                  </a:cubicBezTo>
                  <a:cubicBezTo>
                    <a:pt x="35008" y="10270"/>
                    <a:pt x="34881" y="9617"/>
                    <a:pt x="34591" y="8600"/>
                  </a:cubicBezTo>
                  <a:cubicBezTo>
                    <a:pt x="34438" y="8063"/>
                    <a:pt x="32850" y="3289"/>
                    <a:pt x="24448" y="846"/>
                  </a:cubicBezTo>
                  <a:cubicBezTo>
                    <a:pt x="22407" y="252"/>
                    <a:pt x="20242" y="1"/>
                    <a:pt x="1812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51;p32">
              <a:extLst>
                <a:ext uri="{FF2B5EF4-FFF2-40B4-BE49-F238E27FC236}">
                  <a16:creationId xmlns:a16="http://schemas.microsoft.com/office/drawing/2014/main" id="{4CD847D5-7833-E144-AB8C-E5580D87894B}"/>
                </a:ext>
              </a:extLst>
            </p:cNvPr>
            <p:cNvSpPr/>
            <p:nvPr/>
          </p:nvSpPr>
          <p:spPr>
            <a:xfrm>
              <a:off x="6281368" y="2972494"/>
              <a:ext cx="275955" cy="385215"/>
            </a:xfrm>
            <a:custGeom>
              <a:avLst/>
              <a:gdLst/>
              <a:ahLst/>
              <a:cxnLst/>
              <a:rect l="l" t="t" r="r" b="b"/>
              <a:pathLst>
                <a:path w="14015" h="19564" extrusionOk="0">
                  <a:moveTo>
                    <a:pt x="12607" y="0"/>
                  </a:moveTo>
                  <a:cubicBezTo>
                    <a:pt x="11646" y="0"/>
                    <a:pt x="9790" y="3411"/>
                    <a:pt x="8522" y="6674"/>
                  </a:cubicBezTo>
                  <a:cubicBezTo>
                    <a:pt x="6952" y="10710"/>
                    <a:pt x="1" y="15867"/>
                    <a:pt x="1235" y="17100"/>
                  </a:cubicBezTo>
                  <a:cubicBezTo>
                    <a:pt x="1987" y="17852"/>
                    <a:pt x="4324" y="19564"/>
                    <a:pt x="6719" y="19564"/>
                  </a:cubicBezTo>
                  <a:cubicBezTo>
                    <a:pt x="8251" y="19564"/>
                    <a:pt x="9807" y="18863"/>
                    <a:pt x="10988" y="16764"/>
                  </a:cubicBezTo>
                  <a:cubicBezTo>
                    <a:pt x="14015" y="11382"/>
                    <a:pt x="13119" y="620"/>
                    <a:pt x="13119" y="620"/>
                  </a:cubicBezTo>
                  <a:cubicBezTo>
                    <a:pt x="13011" y="191"/>
                    <a:pt x="12834" y="0"/>
                    <a:pt x="12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52;p32">
              <a:extLst>
                <a:ext uri="{FF2B5EF4-FFF2-40B4-BE49-F238E27FC236}">
                  <a16:creationId xmlns:a16="http://schemas.microsoft.com/office/drawing/2014/main" id="{E7D27C04-4A02-3D41-860A-B2AEB5A3C82A}"/>
                </a:ext>
              </a:extLst>
            </p:cNvPr>
            <p:cNvSpPr/>
            <p:nvPr/>
          </p:nvSpPr>
          <p:spPr>
            <a:xfrm>
              <a:off x="6285011" y="2966547"/>
              <a:ext cx="277688" cy="397069"/>
            </a:xfrm>
            <a:custGeom>
              <a:avLst/>
              <a:gdLst/>
              <a:ahLst/>
              <a:cxnLst/>
              <a:rect l="l" t="t" r="r" b="b"/>
              <a:pathLst>
                <a:path w="14103" h="20166" extrusionOk="0">
                  <a:moveTo>
                    <a:pt x="12429" y="602"/>
                  </a:moveTo>
                  <a:cubicBezTo>
                    <a:pt x="12484" y="606"/>
                    <a:pt x="12570" y="722"/>
                    <a:pt x="12636" y="971"/>
                  </a:cubicBezTo>
                  <a:cubicBezTo>
                    <a:pt x="12680" y="1547"/>
                    <a:pt x="13420" y="11801"/>
                    <a:pt x="10541" y="16918"/>
                  </a:cubicBezTo>
                  <a:cubicBezTo>
                    <a:pt x="9675" y="18456"/>
                    <a:pt x="8531" y="19333"/>
                    <a:pt x="7138" y="19524"/>
                  </a:cubicBezTo>
                  <a:cubicBezTo>
                    <a:pt x="6933" y="19552"/>
                    <a:pt x="6728" y="19565"/>
                    <a:pt x="6523" y="19565"/>
                  </a:cubicBezTo>
                  <a:cubicBezTo>
                    <a:pt x="4188" y="19565"/>
                    <a:pt x="1922" y="17848"/>
                    <a:pt x="1262" y="17189"/>
                  </a:cubicBezTo>
                  <a:cubicBezTo>
                    <a:pt x="832" y="16759"/>
                    <a:pt x="2594" y="14832"/>
                    <a:pt x="4008" y="13284"/>
                  </a:cubicBezTo>
                  <a:cubicBezTo>
                    <a:pt x="5801" y="11324"/>
                    <a:pt x="7833" y="9101"/>
                    <a:pt x="8617" y="7085"/>
                  </a:cubicBezTo>
                  <a:cubicBezTo>
                    <a:pt x="10109" y="3245"/>
                    <a:pt x="11808" y="602"/>
                    <a:pt x="12414" y="602"/>
                  </a:cubicBezTo>
                  <a:lnTo>
                    <a:pt x="12415" y="602"/>
                  </a:lnTo>
                  <a:cubicBezTo>
                    <a:pt x="12418" y="602"/>
                    <a:pt x="12421" y="603"/>
                    <a:pt x="12424" y="603"/>
                  </a:cubicBezTo>
                  <a:cubicBezTo>
                    <a:pt x="12425" y="603"/>
                    <a:pt x="12427" y="603"/>
                    <a:pt x="12429" y="602"/>
                  </a:cubicBezTo>
                  <a:close/>
                  <a:moveTo>
                    <a:pt x="12425" y="1"/>
                  </a:moveTo>
                  <a:cubicBezTo>
                    <a:pt x="10746" y="1"/>
                    <a:pt x="8166" y="6585"/>
                    <a:pt x="8057" y="6867"/>
                  </a:cubicBezTo>
                  <a:cubicBezTo>
                    <a:pt x="7314" y="8778"/>
                    <a:pt x="5322" y="10956"/>
                    <a:pt x="3565" y="12880"/>
                  </a:cubicBezTo>
                  <a:cubicBezTo>
                    <a:pt x="1496" y="15142"/>
                    <a:pt x="1" y="16778"/>
                    <a:pt x="836" y="17614"/>
                  </a:cubicBezTo>
                  <a:cubicBezTo>
                    <a:pt x="1545" y="18323"/>
                    <a:pt x="3989" y="20165"/>
                    <a:pt x="6538" y="20165"/>
                  </a:cubicBezTo>
                  <a:cubicBezTo>
                    <a:pt x="6766" y="20165"/>
                    <a:pt x="6995" y="20150"/>
                    <a:pt x="7220" y="20119"/>
                  </a:cubicBezTo>
                  <a:cubicBezTo>
                    <a:pt x="8809" y="19902"/>
                    <a:pt x="10102" y="18923"/>
                    <a:pt x="11065" y="17213"/>
                  </a:cubicBezTo>
                  <a:cubicBezTo>
                    <a:pt x="14103" y="11814"/>
                    <a:pt x="13269" y="1340"/>
                    <a:pt x="13232" y="896"/>
                  </a:cubicBezTo>
                  <a:cubicBezTo>
                    <a:pt x="13231" y="881"/>
                    <a:pt x="13229" y="864"/>
                    <a:pt x="13225" y="849"/>
                  </a:cubicBezTo>
                  <a:cubicBezTo>
                    <a:pt x="13057" y="179"/>
                    <a:pt x="12719" y="19"/>
                    <a:pt x="12465" y="2"/>
                  </a:cubicBezTo>
                  <a:cubicBezTo>
                    <a:pt x="12452" y="1"/>
                    <a:pt x="12439" y="1"/>
                    <a:pt x="1242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53;p32">
              <a:extLst>
                <a:ext uri="{FF2B5EF4-FFF2-40B4-BE49-F238E27FC236}">
                  <a16:creationId xmlns:a16="http://schemas.microsoft.com/office/drawing/2014/main" id="{7B0CF9C0-00E1-E648-A3D8-4C7E7624A91C}"/>
                </a:ext>
              </a:extLst>
            </p:cNvPr>
            <p:cNvSpPr/>
            <p:nvPr/>
          </p:nvSpPr>
          <p:spPr>
            <a:xfrm>
              <a:off x="6281368" y="2972494"/>
              <a:ext cx="275955" cy="385215"/>
            </a:xfrm>
            <a:custGeom>
              <a:avLst/>
              <a:gdLst/>
              <a:ahLst/>
              <a:cxnLst/>
              <a:rect l="l" t="t" r="r" b="b"/>
              <a:pathLst>
                <a:path w="14015" h="19564" extrusionOk="0">
                  <a:moveTo>
                    <a:pt x="12607" y="0"/>
                  </a:moveTo>
                  <a:cubicBezTo>
                    <a:pt x="11646" y="0"/>
                    <a:pt x="9790" y="3411"/>
                    <a:pt x="8522" y="6674"/>
                  </a:cubicBezTo>
                  <a:cubicBezTo>
                    <a:pt x="6952" y="10710"/>
                    <a:pt x="1" y="15867"/>
                    <a:pt x="1235" y="17100"/>
                  </a:cubicBezTo>
                  <a:cubicBezTo>
                    <a:pt x="1987" y="17852"/>
                    <a:pt x="4324" y="19564"/>
                    <a:pt x="6719" y="19564"/>
                  </a:cubicBezTo>
                  <a:cubicBezTo>
                    <a:pt x="8251" y="19564"/>
                    <a:pt x="9807" y="18863"/>
                    <a:pt x="10988" y="16764"/>
                  </a:cubicBezTo>
                  <a:cubicBezTo>
                    <a:pt x="14015" y="11382"/>
                    <a:pt x="13119" y="620"/>
                    <a:pt x="13119" y="620"/>
                  </a:cubicBezTo>
                  <a:cubicBezTo>
                    <a:pt x="13011" y="191"/>
                    <a:pt x="12834" y="0"/>
                    <a:pt x="12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54;p32">
              <a:extLst>
                <a:ext uri="{FF2B5EF4-FFF2-40B4-BE49-F238E27FC236}">
                  <a16:creationId xmlns:a16="http://schemas.microsoft.com/office/drawing/2014/main" id="{1F378949-38D0-8A45-B13E-6AC263EEDDF0}"/>
                </a:ext>
              </a:extLst>
            </p:cNvPr>
            <p:cNvSpPr/>
            <p:nvPr/>
          </p:nvSpPr>
          <p:spPr>
            <a:xfrm>
              <a:off x="6023055" y="2656371"/>
              <a:ext cx="619310" cy="693659"/>
            </a:xfrm>
            <a:custGeom>
              <a:avLst/>
              <a:gdLst/>
              <a:ahLst/>
              <a:cxnLst/>
              <a:rect l="l" t="t" r="r" b="b"/>
              <a:pathLst>
                <a:path w="31453" h="35229" extrusionOk="0">
                  <a:moveTo>
                    <a:pt x="19501" y="0"/>
                  </a:moveTo>
                  <a:cubicBezTo>
                    <a:pt x="19500" y="0"/>
                    <a:pt x="3146" y="4278"/>
                    <a:pt x="0" y="5662"/>
                  </a:cubicBezTo>
                  <a:cubicBezTo>
                    <a:pt x="0" y="5662"/>
                    <a:pt x="253" y="14216"/>
                    <a:pt x="3523" y="23149"/>
                  </a:cubicBezTo>
                  <a:cubicBezTo>
                    <a:pt x="6794" y="32080"/>
                    <a:pt x="12330" y="35100"/>
                    <a:pt x="14720" y="35226"/>
                  </a:cubicBezTo>
                  <a:cubicBezTo>
                    <a:pt x="14753" y="35228"/>
                    <a:pt x="14786" y="35229"/>
                    <a:pt x="14819" y="35229"/>
                  </a:cubicBezTo>
                  <a:cubicBezTo>
                    <a:pt x="17233" y="35229"/>
                    <a:pt x="21667" y="30764"/>
                    <a:pt x="23652" y="26545"/>
                  </a:cubicBezTo>
                  <a:cubicBezTo>
                    <a:pt x="25665" y="22268"/>
                    <a:pt x="27049" y="17362"/>
                    <a:pt x="27049" y="17362"/>
                  </a:cubicBezTo>
                  <a:cubicBezTo>
                    <a:pt x="27049" y="17362"/>
                    <a:pt x="29943" y="16355"/>
                    <a:pt x="30697" y="13713"/>
                  </a:cubicBezTo>
                  <a:cubicBezTo>
                    <a:pt x="31452" y="11071"/>
                    <a:pt x="31326" y="8680"/>
                    <a:pt x="29313" y="8429"/>
                  </a:cubicBezTo>
                  <a:cubicBezTo>
                    <a:pt x="29229" y="8419"/>
                    <a:pt x="29148" y="8414"/>
                    <a:pt x="29068" y="8414"/>
                  </a:cubicBezTo>
                  <a:cubicBezTo>
                    <a:pt x="27228" y="8414"/>
                    <a:pt x="26420" y="11071"/>
                    <a:pt x="26420" y="11071"/>
                  </a:cubicBezTo>
                  <a:cubicBezTo>
                    <a:pt x="26420" y="11071"/>
                    <a:pt x="23904" y="9436"/>
                    <a:pt x="22898" y="6164"/>
                  </a:cubicBezTo>
                  <a:cubicBezTo>
                    <a:pt x="21996" y="3234"/>
                    <a:pt x="23517" y="910"/>
                    <a:pt x="23121" y="910"/>
                  </a:cubicBezTo>
                  <a:cubicBezTo>
                    <a:pt x="23075" y="910"/>
                    <a:pt x="23003" y="941"/>
                    <a:pt x="22898" y="1007"/>
                  </a:cubicBezTo>
                  <a:cubicBezTo>
                    <a:pt x="21976" y="1583"/>
                    <a:pt x="20211" y="3318"/>
                    <a:pt x="19147" y="3318"/>
                  </a:cubicBezTo>
                  <a:cubicBezTo>
                    <a:pt x="19049" y="3318"/>
                    <a:pt x="18956" y="3303"/>
                    <a:pt x="18871" y="3271"/>
                  </a:cubicBezTo>
                  <a:cubicBezTo>
                    <a:pt x="17865" y="2894"/>
                    <a:pt x="19501" y="0"/>
                    <a:pt x="19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55;p32">
              <a:extLst>
                <a:ext uri="{FF2B5EF4-FFF2-40B4-BE49-F238E27FC236}">
                  <a16:creationId xmlns:a16="http://schemas.microsoft.com/office/drawing/2014/main" id="{CB4A6127-AF1E-274E-B114-1DF5C1D7D231}"/>
                </a:ext>
              </a:extLst>
            </p:cNvPr>
            <p:cNvSpPr/>
            <p:nvPr/>
          </p:nvSpPr>
          <p:spPr>
            <a:xfrm>
              <a:off x="6017069" y="2650444"/>
              <a:ext cx="630986" cy="705493"/>
            </a:xfrm>
            <a:custGeom>
              <a:avLst/>
              <a:gdLst/>
              <a:ahLst/>
              <a:cxnLst/>
              <a:rect l="l" t="t" r="r" b="b"/>
              <a:pathLst>
                <a:path w="32046" h="35830" extrusionOk="0">
                  <a:moveTo>
                    <a:pt x="19223" y="765"/>
                  </a:moveTo>
                  <a:lnTo>
                    <a:pt x="19223" y="765"/>
                  </a:lnTo>
                  <a:cubicBezTo>
                    <a:pt x="18856" y="1519"/>
                    <a:pt x="18371" y="2719"/>
                    <a:pt x="18614" y="3386"/>
                  </a:cubicBezTo>
                  <a:cubicBezTo>
                    <a:pt x="18696" y="3612"/>
                    <a:pt x="18854" y="3773"/>
                    <a:pt x="19070" y="3853"/>
                  </a:cubicBezTo>
                  <a:cubicBezTo>
                    <a:pt x="19190" y="3899"/>
                    <a:pt x="19317" y="3920"/>
                    <a:pt x="19451" y="3920"/>
                  </a:cubicBezTo>
                  <a:cubicBezTo>
                    <a:pt x="20305" y="3920"/>
                    <a:pt x="21404" y="3057"/>
                    <a:pt x="22388" y="2285"/>
                  </a:cubicBezTo>
                  <a:cubicBezTo>
                    <a:pt x="22634" y="2092"/>
                    <a:pt x="22871" y="1905"/>
                    <a:pt x="23078" y="1756"/>
                  </a:cubicBezTo>
                  <a:lnTo>
                    <a:pt x="23078" y="1756"/>
                  </a:lnTo>
                  <a:cubicBezTo>
                    <a:pt x="23075" y="1768"/>
                    <a:pt x="23071" y="1780"/>
                    <a:pt x="23068" y="1790"/>
                  </a:cubicBezTo>
                  <a:cubicBezTo>
                    <a:pt x="22791" y="2731"/>
                    <a:pt x="22276" y="4479"/>
                    <a:pt x="22914" y="6554"/>
                  </a:cubicBezTo>
                  <a:cubicBezTo>
                    <a:pt x="23940" y="9892"/>
                    <a:pt x="26453" y="11555"/>
                    <a:pt x="26559" y="11624"/>
                  </a:cubicBezTo>
                  <a:cubicBezTo>
                    <a:pt x="26609" y="11657"/>
                    <a:pt x="26666" y="11674"/>
                    <a:pt x="26723" y="11674"/>
                  </a:cubicBezTo>
                  <a:cubicBezTo>
                    <a:pt x="26758" y="11674"/>
                    <a:pt x="26793" y="11668"/>
                    <a:pt x="26826" y="11655"/>
                  </a:cubicBezTo>
                  <a:cubicBezTo>
                    <a:pt x="26915" y="11623"/>
                    <a:pt x="26984" y="11551"/>
                    <a:pt x="27011" y="11461"/>
                  </a:cubicBezTo>
                  <a:cubicBezTo>
                    <a:pt x="27019" y="11434"/>
                    <a:pt x="27777" y="9016"/>
                    <a:pt x="29373" y="9016"/>
                  </a:cubicBezTo>
                  <a:cubicBezTo>
                    <a:pt x="29440" y="9016"/>
                    <a:pt x="29509" y="9020"/>
                    <a:pt x="29579" y="9029"/>
                  </a:cubicBezTo>
                  <a:cubicBezTo>
                    <a:pt x="30099" y="9094"/>
                    <a:pt x="30476" y="9315"/>
                    <a:pt x="30733" y="9705"/>
                  </a:cubicBezTo>
                  <a:cubicBezTo>
                    <a:pt x="31268" y="10512"/>
                    <a:pt x="31261" y="12013"/>
                    <a:pt x="30713" y="13931"/>
                  </a:cubicBezTo>
                  <a:cubicBezTo>
                    <a:pt x="30011" y="16387"/>
                    <a:pt x="27281" y="17370"/>
                    <a:pt x="27254" y="17379"/>
                  </a:cubicBezTo>
                  <a:cubicBezTo>
                    <a:pt x="27162" y="17411"/>
                    <a:pt x="27091" y="17487"/>
                    <a:pt x="27063" y="17581"/>
                  </a:cubicBezTo>
                  <a:cubicBezTo>
                    <a:pt x="27050" y="17630"/>
                    <a:pt x="25664" y="22512"/>
                    <a:pt x="23684" y="26719"/>
                  </a:cubicBezTo>
                  <a:cubicBezTo>
                    <a:pt x="21708" y="30919"/>
                    <a:pt x="17349" y="35229"/>
                    <a:pt x="15119" y="35229"/>
                  </a:cubicBezTo>
                  <a:cubicBezTo>
                    <a:pt x="15092" y="35229"/>
                    <a:pt x="15066" y="35228"/>
                    <a:pt x="15040" y="35227"/>
                  </a:cubicBezTo>
                  <a:cubicBezTo>
                    <a:pt x="12445" y="35089"/>
                    <a:pt x="7185" y="31745"/>
                    <a:pt x="4110" y="23347"/>
                  </a:cubicBezTo>
                  <a:cubicBezTo>
                    <a:pt x="1171" y="15321"/>
                    <a:pt x="679" y="7508"/>
                    <a:pt x="614" y="6158"/>
                  </a:cubicBezTo>
                  <a:cubicBezTo>
                    <a:pt x="3704" y="4891"/>
                    <a:pt x="16205" y="1563"/>
                    <a:pt x="19223" y="765"/>
                  </a:cubicBezTo>
                  <a:close/>
                  <a:moveTo>
                    <a:pt x="19808" y="0"/>
                  </a:moveTo>
                  <a:cubicBezTo>
                    <a:pt x="19782" y="0"/>
                    <a:pt x="19756" y="4"/>
                    <a:pt x="19729" y="11"/>
                  </a:cubicBezTo>
                  <a:cubicBezTo>
                    <a:pt x="19060" y="185"/>
                    <a:pt x="3315" y="4310"/>
                    <a:pt x="183" y="5686"/>
                  </a:cubicBezTo>
                  <a:cubicBezTo>
                    <a:pt x="72" y="5736"/>
                    <a:pt x="1" y="5849"/>
                    <a:pt x="4" y="5971"/>
                  </a:cubicBezTo>
                  <a:cubicBezTo>
                    <a:pt x="7" y="6058"/>
                    <a:pt x="295" y="14677"/>
                    <a:pt x="3545" y="23553"/>
                  </a:cubicBezTo>
                  <a:cubicBezTo>
                    <a:pt x="5371" y="28538"/>
                    <a:pt x="7820" y="31450"/>
                    <a:pt x="9554" y="33013"/>
                  </a:cubicBezTo>
                  <a:cubicBezTo>
                    <a:pt x="11747" y="34992"/>
                    <a:pt x="13809" y="35764"/>
                    <a:pt x="15008" y="35827"/>
                  </a:cubicBezTo>
                  <a:cubicBezTo>
                    <a:pt x="15046" y="35829"/>
                    <a:pt x="15084" y="35829"/>
                    <a:pt x="15121" y="35829"/>
                  </a:cubicBezTo>
                  <a:cubicBezTo>
                    <a:pt x="17794" y="35829"/>
                    <a:pt x="22325" y="31018"/>
                    <a:pt x="24228" y="26975"/>
                  </a:cubicBezTo>
                  <a:cubicBezTo>
                    <a:pt x="26034" y="23133"/>
                    <a:pt x="27351" y="18738"/>
                    <a:pt x="27599" y="17889"/>
                  </a:cubicBezTo>
                  <a:cubicBezTo>
                    <a:pt x="28225" y="17637"/>
                    <a:pt x="30593" y="16536"/>
                    <a:pt x="31290" y="14096"/>
                  </a:cubicBezTo>
                  <a:cubicBezTo>
                    <a:pt x="31712" y="12618"/>
                    <a:pt x="32045" y="10599"/>
                    <a:pt x="31234" y="9371"/>
                  </a:cubicBezTo>
                  <a:cubicBezTo>
                    <a:pt x="30880" y="8836"/>
                    <a:pt x="30348" y="8519"/>
                    <a:pt x="29654" y="8431"/>
                  </a:cubicBezTo>
                  <a:cubicBezTo>
                    <a:pt x="29557" y="8419"/>
                    <a:pt x="29463" y="8414"/>
                    <a:pt x="29371" y="8414"/>
                  </a:cubicBezTo>
                  <a:cubicBezTo>
                    <a:pt x="27782" y="8414"/>
                    <a:pt x="26901" y="10100"/>
                    <a:pt x="26580" y="10891"/>
                  </a:cubicBezTo>
                  <a:cubicBezTo>
                    <a:pt x="25894" y="10345"/>
                    <a:pt x="24243" y="8828"/>
                    <a:pt x="23489" y="6378"/>
                  </a:cubicBezTo>
                  <a:cubicBezTo>
                    <a:pt x="22904" y="4476"/>
                    <a:pt x="23385" y="2840"/>
                    <a:pt x="23645" y="1961"/>
                  </a:cubicBezTo>
                  <a:cubicBezTo>
                    <a:pt x="23797" y="1445"/>
                    <a:pt x="23880" y="1161"/>
                    <a:pt x="23645" y="983"/>
                  </a:cubicBezTo>
                  <a:cubicBezTo>
                    <a:pt x="23575" y="930"/>
                    <a:pt x="23501" y="910"/>
                    <a:pt x="23428" y="910"/>
                  </a:cubicBezTo>
                  <a:cubicBezTo>
                    <a:pt x="23270" y="910"/>
                    <a:pt x="23120" y="1004"/>
                    <a:pt x="23042" y="1053"/>
                  </a:cubicBezTo>
                  <a:cubicBezTo>
                    <a:pt x="22756" y="1232"/>
                    <a:pt x="22397" y="1513"/>
                    <a:pt x="22017" y="1812"/>
                  </a:cubicBezTo>
                  <a:cubicBezTo>
                    <a:pt x="21236" y="2424"/>
                    <a:pt x="20093" y="3321"/>
                    <a:pt x="19459" y="3321"/>
                  </a:cubicBezTo>
                  <a:cubicBezTo>
                    <a:pt x="19394" y="3321"/>
                    <a:pt x="19334" y="3311"/>
                    <a:pt x="19281" y="3291"/>
                  </a:cubicBezTo>
                  <a:cubicBezTo>
                    <a:pt x="19239" y="3275"/>
                    <a:pt x="19205" y="3250"/>
                    <a:pt x="19180" y="3181"/>
                  </a:cubicBezTo>
                  <a:cubicBezTo>
                    <a:pt x="19003" y="2694"/>
                    <a:pt x="19593" y="1290"/>
                    <a:pt x="20067" y="449"/>
                  </a:cubicBezTo>
                  <a:cubicBezTo>
                    <a:pt x="20184" y="242"/>
                    <a:pt x="20026" y="0"/>
                    <a:pt x="1980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56;p32">
              <a:extLst>
                <a:ext uri="{FF2B5EF4-FFF2-40B4-BE49-F238E27FC236}">
                  <a16:creationId xmlns:a16="http://schemas.microsoft.com/office/drawing/2014/main" id="{C659A841-51FE-1044-BAE3-C6860AD47407}"/>
                </a:ext>
              </a:extLst>
            </p:cNvPr>
            <p:cNvSpPr/>
            <p:nvPr/>
          </p:nvSpPr>
          <p:spPr>
            <a:xfrm>
              <a:off x="6437825" y="2851125"/>
              <a:ext cx="121960" cy="53931"/>
            </a:xfrm>
            <a:custGeom>
              <a:avLst/>
              <a:gdLst/>
              <a:ahLst/>
              <a:cxnLst/>
              <a:rect l="l" t="t" r="r" b="b"/>
              <a:pathLst>
                <a:path w="6194" h="2739" extrusionOk="0">
                  <a:moveTo>
                    <a:pt x="5854" y="0"/>
                  </a:moveTo>
                  <a:cubicBezTo>
                    <a:pt x="5820" y="0"/>
                    <a:pt x="5784" y="6"/>
                    <a:pt x="5750" y="19"/>
                  </a:cubicBezTo>
                  <a:lnTo>
                    <a:pt x="214" y="2158"/>
                  </a:lnTo>
                  <a:cubicBezTo>
                    <a:pt x="79" y="2210"/>
                    <a:pt x="1" y="2351"/>
                    <a:pt x="27" y="2493"/>
                  </a:cubicBezTo>
                  <a:cubicBezTo>
                    <a:pt x="54" y="2636"/>
                    <a:pt x="177" y="2739"/>
                    <a:pt x="322" y="2739"/>
                  </a:cubicBezTo>
                  <a:cubicBezTo>
                    <a:pt x="360" y="2739"/>
                    <a:pt x="396" y="2732"/>
                    <a:pt x="431" y="2719"/>
                  </a:cubicBezTo>
                  <a:lnTo>
                    <a:pt x="5967" y="580"/>
                  </a:lnTo>
                  <a:cubicBezTo>
                    <a:pt x="6119" y="518"/>
                    <a:pt x="6193" y="346"/>
                    <a:pt x="6134" y="192"/>
                  </a:cubicBezTo>
                  <a:cubicBezTo>
                    <a:pt x="6088" y="73"/>
                    <a:pt x="5975" y="0"/>
                    <a:pt x="585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57;p32">
              <a:extLst>
                <a:ext uri="{FF2B5EF4-FFF2-40B4-BE49-F238E27FC236}">
                  <a16:creationId xmlns:a16="http://schemas.microsoft.com/office/drawing/2014/main" id="{583CB29C-C4FA-7D41-A897-0A754A57F527}"/>
                </a:ext>
              </a:extLst>
            </p:cNvPr>
            <p:cNvSpPr/>
            <p:nvPr/>
          </p:nvSpPr>
          <p:spPr>
            <a:xfrm>
              <a:off x="5968573" y="2871858"/>
              <a:ext cx="495420" cy="171598"/>
            </a:xfrm>
            <a:custGeom>
              <a:avLst/>
              <a:gdLst/>
              <a:ahLst/>
              <a:cxnLst/>
              <a:rect l="l" t="t" r="r" b="b"/>
              <a:pathLst>
                <a:path w="25161" h="8715" extrusionOk="0">
                  <a:moveTo>
                    <a:pt x="0" y="1"/>
                  </a:moveTo>
                  <a:lnTo>
                    <a:pt x="0" y="1"/>
                  </a:lnTo>
                  <a:cubicBezTo>
                    <a:pt x="0" y="1"/>
                    <a:pt x="126" y="3524"/>
                    <a:pt x="1888" y="5537"/>
                  </a:cubicBezTo>
                  <a:cubicBezTo>
                    <a:pt x="3154" y="6985"/>
                    <a:pt x="5397" y="7521"/>
                    <a:pt x="7072" y="7521"/>
                  </a:cubicBezTo>
                  <a:cubicBezTo>
                    <a:pt x="7725" y="7521"/>
                    <a:pt x="8292" y="7440"/>
                    <a:pt x="8680" y="7299"/>
                  </a:cubicBezTo>
                  <a:cubicBezTo>
                    <a:pt x="10001" y="6818"/>
                    <a:pt x="9832" y="3247"/>
                    <a:pt x="11126" y="3247"/>
                  </a:cubicBezTo>
                  <a:cubicBezTo>
                    <a:pt x="11188" y="3247"/>
                    <a:pt x="11254" y="3255"/>
                    <a:pt x="11323" y="3272"/>
                  </a:cubicBezTo>
                  <a:cubicBezTo>
                    <a:pt x="12832" y="3649"/>
                    <a:pt x="12581" y="5285"/>
                    <a:pt x="13209" y="6795"/>
                  </a:cubicBezTo>
                  <a:cubicBezTo>
                    <a:pt x="13839" y="8304"/>
                    <a:pt x="14467" y="8178"/>
                    <a:pt x="17236" y="8557"/>
                  </a:cubicBezTo>
                  <a:cubicBezTo>
                    <a:pt x="17985" y="8659"/>
                    <a:pt x="18725" y="8715"/>
                    <a:pt x="19425" y="8715"/>
                  </a:cubicBezTo>
                  <a:cubicBezTo>
                    <a:pt x="21313" y="8715"/>
                    <a:pt x="22917" y="8308"/>
                    <a:pt x="23651" y="7299"/>
                  </a:cubicBezTo>
                  <a:cubicBezTo>
                    <a:pt x="24658" y="5914"/>
                    <a:pt x="25161" y="1637"/>
                    <a:pt x="24154" y="1385"/>
                  </a:cubicBezTo>
                  <a:cubicBezTo>
                    <a:pt x="23958" y="1336"/>
                    <a:pt x="23671" y="1315"/>
                    <a:pt x="23309" y="1315"/>
                  </a:cubicBezTo>
                  <a:cubicBezTo>
                    <a:pt x="21814" y="1315"/>
                    <a:pt x="19041" y="1661"/>
                    <a:pt x="16104" y="1762"/>
                  </a:cubicBezTo>
                  <a:cubicBezTo>
                    <a:pt x="12454" y="1887"/>
                    <a:pt x="11070" y="2014"/>
                    <a:pt x="11070" y="2014"/>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58;p32">
              <a:extLst>
                <a:ext uri="{FF2B5EF4-FFF2-40B4-BE49-F238E27FC236}">
                  <a16:creationId xmlns:a16="http://schemas.microsoft.com/office/drawing/2014/main" id="{3D5E0591-CAE9-A143-B6E5-BEE9B25BC3C1}"/>
                </a:ext>
              </a:extLst>
            </p:cNvPr>
            <p:cNvSpPr/>
            <p:nvPr/>
          </p:nvSpPr>
          <p:spPr>
            <a:xfrm>
              <a:off x="5962607" y="2865971"/>
              <a:ext cx="504162" cy="183393"/>
            </a:xfrm>
            <a:custGeom>
              <a:avLst/>
              <a:gdLst/>
              <a:ahLst/>
              <a:cxnLst/>
              <a:rect l="l" t="t" r="r" b="b"/>
              <a:pathLst>
                <a:path w="25605" h="9314" extrusionOk="0">
                  <a:moveTo>
                    <a:pt x="631" y="665"/>
                  </a:moveTo>
                  <a:lnTo>
                    <a:pt x="11320" y="2610"/>
                  </a:lnTo>
                  <a:cubicBezTo>
                    <a:pt x="11341" y="2612"/>
                    <a:pt x="11361" y="2614"/>
                    <a:pt x="11381" y="2614"/>
                  </a:cubicBezTo>
                  <a:cubicBezTo>
                    <a:pt x="11388" y="2614"/>
                    <a:pt x="11394" y="2613"/>
                    <a:pt x="11401" y="2613"/>
                  </a:cubicBezTo>
                  <a:cubicBezTo>
                    <a:pt x="11415" y="2612"/>
                    <a:pt x="12824" y="2486"/>
                    <a:pt x="16417" y="2362"/>
                  </a:cubicBezTo>
                  <a:cubicBezTo>
                    <a:pt x="17930" y="2310"/>
                    <a:pt x="19387" y="2195"/>
                    <a:pt x="20673" y="2093"/>
                  </a:cubicBezTo>
                  <a:cubicBezTo>
                    <a:pt x="21841" y="2000"/>
                    <a:pt x="22900" y="1916"/>
                    <a:pt x="23625" y="1916"/>
                  </a:cubicBezTo>
                  <a:cubicBezTo>
                    <a:pt x="23955" y="1916"/>
                    <a:pt x="24215" y="1933"/>
                    <a:pt x="24385" y="1975"/>
                  </a:cubicBezTo>
                  <a:cubicBezTo>
                    <a:pt x="24430" y="1987"/>
                    <a:pt x="24501" y="2062"/>
                    <a:pt x="24565" y="2236"/>
                  </a:cubicBezTo>
                  <a:cubicBezTo>
                    <a:pt x="24974" y="3361"/>
                    <a:pt x="24478" y="6366"/>
                    <a:pt x="23711" y="7420"/>
                  </a:cubicBezTo>
                  <a:cubicBezTo>
                    <a:pt x="23099" y="8262"/>
                    <a:pt x="21659" y="8712"/>
                    <a:pt x="19705" y="8712"/>
                  </a:cubicBezTo>
                  <a:cubicBezTo>
                    <a:pt x="19050" y="8712"/>
                    <a:pt x="18337" y="8661"/>
                    <a:pt x="17579" y="8558"/>
                  </a:cubicBezTo>
                  <a:cubicBezTo>
                    <a:pt x="17232" y="8511"/>
                    <a:pt x="16918" y="8470"/>
                    <a:pt x="16633" y="8435"/>
                  </a:cubicBezTo>
                  <a:cubicBezTo>
                    <a:pt x="14679" y="8189"/>
                    <a:pt x="14274" y="8138"/>
                    <a:pt x="13790" y="6979"/>
                  </a:cubicBezTo>
                  <a:cubicBezTo>
                    <a:pt x="13606" y="6538"/>
                    <a:pt x="13501" y="6081"/>
                    <a:pt x="13399" y="5639"/>
                  </a:cubicBezTo>
                  <a:cubicBezTo>
                    <a:pt x="13165" y="4630"/>
                    <a:pt x="12923" y="3585"/>
                    <a:pt x="11698" y="3280"/>
                  </a:cubicBezTo>
                  <a:cubicBezTo>
                    <a:pt x="11605" y="3256"/>
                    <a:pt x="11509" y="3243"/>
                    <a:pt x="11413" y="3243"/>
                  </a:cubicBezTo>
                  <a:lnTo>
                    <a:pt x="11411" y="3243"/>
                  </a:lnTo>
                  <a:cubicBezTo>
                    <a:pt x="10544" y="3243"/>
                    <a:pt x="10208" y="4368"/>
                    <a:pt x="9908" y="5373"/>
                  </a:cubicBezTo>
                  <a:cubicBezTo>
                    <a:pt x="9663" y="6197"/>
                    <a:pt x="9384" y="7132"/>
                    <a:pt x="8881" y="7314"/>
                  </a:cubicBezTo>
                  <a:cubicBezTo>
                    <a:pt x="8510" y="7449"/>
                    <a:pt x="7974" y="7526"/>
                    <a:pt x="7358" y="7526"/>
                  </a:cubicBezTo>
                  <a:cubicBezTo>
                    <a:pt x="5757" y="7526"/>
                    <a:pt x="3616" y="7007"/>
                    <a:pt x="2417" y="5638"/>
                  </a:cubicBezTo>
                  <a:cubicBezTo>
                    <a:pt x="1077" y="4107"/>
                    <a:pt x="720" y="1609"/>
                    <a:pt x="631" y="665"/>
                  </a:cubicBezTo>
                  <a:close/>
                  <a:moveTo>
                    <a:pt x="306" y="0"/>
                  </a:moveTo>
                  <a:cubicBezTo>
                    <a:pt x="234" y="0"/>
                    <a:pt x="163" y="26"/>
                    <a:pt x="107" y="74"/>
                  </a:cubicBezTo>
                  <a:cubicBezTo>
                    <a:pt x="39" y="133"/>
                    <a:pt x="1" y="221"/>
                    <a:pt x="3" y="311"/>
                  </a:cubicBezTo>
                  <a:cubicBezTo>
                    <a:pt x="9" y="460"/>
                    <a:pt x="154" y="3965"/>
                    <a:pt x="1964" y="6034"/>
                  </a:cubicBezTo>
                  <a:cubicBezTo>
                    <a:pt x="3317" y="7579"/>
                    <a:pt x="5621" y="8121"/>
                    <a:pt x="7353" y="8121"/>
                  </a:cubicBezTo>
                  <a:cubicBezTo>
                    <a:pt x="8062" y="8121"/>
                    <a:pt x="8675" y="8030"/>
                    <a:pt x="9088" y="7880"/>
                  </a:cubicBezTo>
                  <a:cubicBezTo>
                    <a:pt x="9874" y="7594"/>
                    <a:pt x="10184" y="6552"/>
                    <a:pt x="10484" y="5544"/>
                  </a:cubicBezTo>
                  <a:cubicBezTo>
                    <a:pt x="10794" y="4506"/>
                    <a:pt x="11020" y="3848"/>
                    <a:pt x="11440" y="3848"/>
                  </a:cubicBezTo>
                  <a:cubicBezTo>
                    <a:pt x="11477" y="3848"/>
                    <a:pt x="11514" y="3853"/>
                    <a:pt x="11554" y="3863"/>
                  </a:cubicBezTo>
                  <a:cubicBezTo>
                    <a:pt x="12380" y="4069"/>
                    <a:pt x="12563" y="4692"/>
                    <a:pt x="12813" y="5775"/>
                  </a:cubicBezTo>
                  <a:cubicBezTo>
                    <a:pt x="12916" y="6219"/>
                    <a:pt x="13032" y="6723"/>
                    <a:pt x="13235" y="7209"/>
                  </a:cubicBezTo>
                  <a:cubicBezTo>
                    <a:pt x="13853" y="8690"/>
                    <a:pt x="14534" y="8776"/>
                    <a:pt x="16557" y="9031"/>
                  </a:cubicBezTo>
                  <a:cubicBezTo>
                    <a:pt x="16841" y="9067"/>
                    <a:pt x="17152" y="9106"/>
                    <a:pt x="17499" y="9153"/>
                  </a:cubicBezTo>
                  <a:cubicBezTo>
                    <a:pt x="18288" y="9261"/>
                    <a:pt x="19028" y="9313"/>
                    <a:pt x="19712" y="9313"/>
                  </a:cubicBezTo>
                  <a:cubicBezTo>
                    <a:pt x="21877" y="9313"/>
                    <a:pt x="23465" y="8781"/>
                    <a:pt x="24197" y="7774"/>
                  </a:cubicBezTo>
                  <a:cubicBezTo>
                    <a:pt x="25082" y="6559"/>
                    <a:pt x="25605" y="3339"/>
                    <a:pt x="25131" y="2032"/>
                  </a:cubicBezTo>
                  <a:cubicBezTo>
                    <a:pt x="25001" y="1675"/>
                    <a:pt x="24799" y="1461"/>
                    <a:pt x="24531" y="1393"/>
                  </a:cubicBezTo>
                  <a:cubicBezTo>
                    <a:pt x="24308" y="1337"/>
                    <a:pt x="23997" y="1314"/>
                    <a:pt x="23606" y="1314"/>
                  </a:cubicBezTo>
                  <a:cubicBezTo>
                    <a:pt x="22874" y="1314"/>
                    <a:pt x="21861" y="1395"/>
                    <a:pt x="20625" y="1494"/>
                  </a:cubicBezTo>
                  <a:cubicBezTo>
                    <a:pt x="19346" y="1595"/>
                    <a:pt x="17897" y="1710"/>
                    <a:pt x="16396" y="1762"/>
                  </a:cubicBezTo>
                  <a:cubicBezTo>
                    <a:pt x="13120" y="1876"/>
                    <a:pt x="11646" y="1990"/>
                    <a:pt x="11389" y="2011"/>
                  </a:cubicBezTo>
                  <a:lnTo>
                    <a:pt x="358" y="5"/>
                  </a:lnTo>
                  <a:cubicBezTo>
                    <a:pt x="341" y="2"/>
                    <a:pt x="323" y="0"/>
                    <a:pt x="30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59;p32">
              <a:extLst>
                <a:ext uri="{FF2B5EF4-FFF2-40B4-BE49-F238E27FC236}">
                  <a16:creationId xmlns:a16="http://schemas.microsoft.com/office/drawing/2014/main" id="{7C658883-675D-DA4D-AE65-9F1F3BDA75DD}"/>
                </a:ext>
              </a:extLst>
            </p:cNvPr>
            <p:cNvSpPr/>
            <p:nvPr/>
          </p:nvSpPr>
          <p:spPr>
            <a:xfrm>
              <a:off x="6240184" y="2917874"/>
              <a:ext cx="212278" cy="118027"/>
            </a:xfrm>
            <a:custGeom>
              <a:avLst/>
              <a:gdLst/>
              <a:ahLst/>
              <a:cxnLst/>
              <a:rect l="l" t="t" r="r" b="b"/>
              <a:pathLst>
                <a:path w="11026" h="6343" extrusionOk="0">
                  <a:moveTo>
                    <a:pt x="10844" y="0"/>
                  </a:moveTo>
                  <a:lnTo>
                    <a:pt x="0" y="5378"/>
                  </a:lnTo>
                  <a:cubicBezTo>
                    <a:pt x="577" y="5900"/>
                    <a:pt x="1461" y="5917"/>
                    <a:pt x="3420" y="6185"/>
                  </a:cubicBezTo>
                  <a:cubicBezTo>
                    <a:pt x="4169" y="6287"/>
                    <a:pt x="4909" y="6343"/>
                    <a:pt x="5609" y="6343"/>
                  </a:cubicBezTo>
                  <a:cubicBezTo>
                    <a:pt x="7497" y="6343"/>
                    <a:pt x="9101" y="5936"/>
                    <a:pt x="9835" y="4927"/>
                  </a:cubicBezTo>
                  <a:cubicBezTo>
                    <a:pt x="10565" y="3924"/>
                    <a:pt x="11026" y="1410"/>
                    <a:pt x="10844"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60;p32">
              <a:extLst>
                <a:ext uri="{FF2B5EF4-FFF2-40B4-BE49-F238E27FC236}">
                  <a16:creationId xmlns:a16="http://schemas.microsoft.com/office/drawing/2014/main" id="{D1A33B0F-D1BF-6142-98D9-998112FBABA8}"/>
                </a:ext>
              </a:extLst>
            </p:cNvPr>
            <p:cNvSpPr/>
            <p:nvPr/>
          </p:nvSpPr>
          <p:spPr>
            <a:xfrm>
              <a:off x="6021965" y="2906225"/>
              <a:ext cx="270247" cy="107458"/>
            </a:xfrm>
            <a:custGeom>
              <a:avLst/>
              <a:gdLst/>
              <a:ahLst/>
              <a:cxnLst/>
              <a:rect l="l" t="t" r="r" b="b"/>
              <a:pathLst>
                <a:path w="14037" h="5775" extrusionOk="0">
                  <a:moveTo>
                    <a:pt x="14037" y="0"/>
                  </a:moveTo>
                  <a:lnTo>
                    <a:pt x="14037" y="0"/>
                  </a:lnTo>
                  <a:cubicBezTo>
                    <a:pt x="13899" y="5"/>
                    <a:pt x="13760" y="12"/>
                    <a:pt x="13622" y="17"/>
                  </a:cubicBezTo>
                  <a:cubicBezTo>
                    <a:pt x="12538" y="54"/>
                    <a:pt x="11658" y="90"/>
                    <a:pt x="10951" y="125"/>
                  </a:cubicBezTo>
                  <a:lnTo>
                    <a:pt x="1" y="4348"/>
                  </a:lnTo>
                  <a:cubicBezTo>
                    <a:pt x="1302" y="5377"/>
                    <a:pt x="3161" y="5774"/>
                    <a:pt x="4599" y="5774"/>
                  </a:cubicBezTo>
                  <a:cubicBezTo>
                    <a:pt x="5248" y="5774"/>
                    <a:pt x="5812" y="5693"/>
                    <a:pt x="6198" y="5553"/>
                  </a:cubicBezTo>
                  <a:cubicBezTo>
                    <a:pt x="7519" y="5072"/>
                    <a:pt x="7350" y="1501"/>
                    <a:pt x="8644" y="1501"/>
                  </a:cubicBezTo>
                  <a:cubicBezTo>
                    <a:pt x="8706" y="1501"/>
                    <a:pt x="8772" y="1509"/>
                    <a:pt x="8841" y="1526"/>
                  </a:cubicBezTo>
                  <a:cubicBezTo>
                    <a:pt x="9742" y="1751"/>
                    <a:pt x="10015" y="2427"/>
                    <a:pt x="10222" y="3255"/>
                  </a:cubicBezTo>
                  <a:lnTo>
                    <a:pt x="14037"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61;p32">
              <a:extLst>
                <a:ext uri="{FF2B5EF4-FFF2-40B4-BE49-F238E27FC236}">
                  <a16:creationId xmlns:a16="http://schemas.microsoft.com/office/drawing/2014/main" id="{2D32CCE4-CA44-B843-AF8F-E1C0243D3796}"/>
                </a:ext>
              </a:extLst>
            </p:cNvPr>
            <p:cNvSpPr/>
            <p:nvPr/>
          </p:nvSpPr>
          <p:spPr>
            <a:xfrm>
              <a:off x="6163287" y="2984859"/>
              <a:ext cx="96816" cy="153956"/>
            </a:xfrm>
            <a:custGeom>
              <a:avLst/>
              <a:gdLst/>
              <a:ahLst/>
              <a:cxnLst/>
              <a:rect l="l" t="t" r="r" b="b"/>
              <a:pathLst>
                <a:path w="4917" h="7819" extrusionOk="0">
                  <a:moveTo>
                    <a:pt x="438" y="1"/>
                  </a:moveTo>
                  <a:cubicBezTo>
                    <a:pt x="288" y="4"/>
                    <a:pt x="133" y="123"/>
                    <a:pt x="127" y="289"/>
                  </a:cubicBezTo>
                  <a:cubicBezTo>
                    <a:pt x="125" y="322"/>
                    <a:pt x="1" y="3588"/>
                    <a:pt x="1" y="5584"/>
                  </a:cubicBezTo>
                  <a:cubicBezTo>
                    <a:pt x="1" y="6547"/>
                    <a:pt x="167" y="7128"/>
                    <a:pt x="539" y="7467"/>
                  </a:cubicBezTo>
                  <a:cubicBezTo>
                    <a:pt x="844" y="7744"/>
                    <a:pt x="1254" y="7819"/>
                    <a:pt x="1696" y="7819"/>
                  </a:cubicBezTo>
                  <a:cubicBezTo>
                    <a:pt x="1947" y="7819"/>
                    <a:pt x="2209" y="7795"/>
                    <a:pt x="2467" y="7770"/>
                  </a:cubicBezTo>
                  <a:cubicBezTo>
                    <a:pt x="3927" y="7637"/>
                    <a:pt x="4737" y="6975"/>
                    <a:pt x="4770" y="6947"/>
                  </a:cubicBezTo>
                  <a:cubicBezTo>
                    <a:pt x="4899" y="6841"/>
                    <a:pt x="4916" y="6652"/>
                    <a:pt x="4810" y="6524"/>
                  </a:cubicBezTo>
                  <a:cubicBezTo>
                    <a:pt x="4750" y="6452"/>
                    <a:pt x="4665" y="6415"/>
                    <a:pt x="4579" y="6415"/>
                  </a:cubicBezTo>
                  <a:cubicBezTo>
                    <a:pt x="4511" y="6415"/>
                    <a:pt x="4443" y="6438"/>
                    <a:pt x="4387" y="6485"/>
                  </a:cubicBezTo>
                  <a:cubicBezTo>
                    <a:pt x="4380" y="6490"/>
                    <a:pt x="3675" y="7056"/>
                    <a:pt x="2412" y="7171"/>
                  </a:cubicBezTo>
                  <a:cubicBezTo>
                    <a:pt x="2133" y="7197"/>
                    <a:pt x="1888" y="7217"/>
                    <a:pt x="1678" y="7217"/>
                  </a:cubicBezTo>
                  <a:cubicBezTo>
                    <a:pt x="1349" y="7217"/>
                    <a:pt x="1104" y="7169"/>
                    <a:pt x="943" y="7022"/>
                  </a:cubicBezTo>
                  <a:cubicBezTo>
                    <a:pt x="713" y="6812"/>
                    <a:pt x="602" y="6341"/>
                    <a:pt x="602" y="5584"/>
                  </a:cubicBezTo>
                  <a:cubicBezTo>
                    <a:pt x="602" y="3600"/>
                    <a:pt x="726" y="344"/>
                    <a:pt x="727" y="312"/>
                  </a:cubicBezTo>
                  <a:cubicBezTo>
                    <a:pt x="733" y="146"/>
                    <a:pt x="604" y="6"/>
                    <a:pt x="43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62;p32">
              <a:extLst>
                <a:ext uri="{FF2B5EF4-FFF2-40B4-BE49-F238E27FC236}">
                  <a16:creationId xmlns:a16="http://schemas.microsoft.com/office/drawing/2014/main" id="{065D5E75-4CD5-5246-AE81-EA2D32FDF9C7}"/>
                </a:ext>
              </a:extLst>
            </p:cNvPr>
            <p:cNvSpPr/>
            <p:nvPr/>
          </p:nvSpPr>
          <p:spPr>
            <a:xfrm>
              <a:off x="6246852" y="3132928"/>
              <a:ext cx="167227" cy="107803"/>
            </a:xfrm>
            <a:custGeom>
              <a:avLst/>
              <a:gdLst/>
              <a:ahLst/>
              <a:cxnLst/>
              <a:rect l="l" t="t" r="r" b="b"/>
              <a:pathLst>
                <a:path w="8493" h="5475" extrusionOk="0">
                  <a:moveTo>
                    <a:pt x="5466" y="602"/>
                  </a:moveTo>
                  <a:cubicBezTo>
                    <a:pt x="5587" y="602"/>
                    <a:pt x="5708" y="611"/>
                    <a:pt x="5827" y="627"/>
                  </a:cubicBezTo>
                  <a:cubicBezTo>
                    <a:pt x="6867" y="775"/>
                    <a:pt x="7554" y="1282"/>
                    <a:pt x="7713" y="2016"/>
                  </a:cubicBezTo>
                  <a:cubicBezTo>
                    <a:pt x="7853" y="2665"/>
                    <a:pt x="7553" y="3352"/>
                    <a:pt x="6967" y="3724"/>
                  </a:cubicBezTo>
                  <a:cubicBezTo>
                    <a:pt x="5837" y="4442"/>
                    <a:pt x="3276" y="4874"/>
                    <a:pt x="2009" y="4874"/>
                  </a:cubicBezTo>
                  <a:cubicBezTo>
                    <a:pt x="1754" y="4874"/>
                    <a:pt x="1552" y="4857"/>
                    <a:pt x="1424" y="4821"/>
                  </a:cubicBezTo>
                  <a:cubicBezTo>
                    <a:pt x="1049" y="4714"/>
                    <a:pt x="758" y="4452"/>
                    <a:pt x="681" y="4154"/>
                  </a:cubicBezTo>
                  <a:cubicBezTo>
                    <a:pt x="647" y="4028"/>
                    <a:pt x="641" y="3844"/>
                    <a:pt x="799" y="3687"/>
                  </a:cubicBezTo>
                  <a:cubicBezTo>
                    <a:pt x="809" y="3677"/>
                    <a:pt x="818" y="3666"/>
                    <a:pt x="826" y="3655"/>
                  </a:cubicBezTo>
                  <a:cubicBezTo>
                    <a:pt x="851" y="3622"/>
                    <a:pt x="3149" y="602"/>
                    <a:pt x="5466" y="602"/>
                  </a:cubicBezTo>
                  <a:close/>
                  <a:moveTo>
                    <a:pt x="5469" y="1"/>
                  </a:moveTo>
                  <a:cubicBezTo>
                    <a:pt x="2918" y="1"/>
                    <a:pt x="573" y="2996"/>
                    <a:pt x="358" y="3277"/>
                  </a:cubicBezTo>
                  <a:cubicBezTo>
                    <a:pt x="95" y="3552"/>
                    <a:pt x="0" y="3924"/>
                    <a:pt x="98" y="4305"/>
                  </a:cubicBezTo>
                  <a:cubicBezTo>
                    <a:pt x="230" y="4813"/>
                    <a:pt x="675" y="5232"/>
                    <a:pt x="1259" y="5398"/>
                  </a:cubicBezTo>
                  <a:cubicBezTo>
                    <a:pt x="1437" y="5449"/>
                    <a:pt x="1701" y="5474"/>
                    <a:pt x="2025" y="5474"/>
                  </a:cubicBezTo>
                  <a:cubicBezTo>
                    <a:pt x="3479" y="5474"/>
                    <a:pt x="6108" y="4982"/>
                    <a:pt x="7289" y="4230"/>
                  </a:cubicBezTo>
                  <a:cubicBezTo>
                    <a:pt x="8086" y="3724"/>
                    <a:pt x="8493" y="2783"/>
                    <a:pt x="8300" y="1889"/>
                  </a:cubicBezTo>
                  <a:cubicBezTo>
                    <a:pt x="8085" y="895"/>
                    <a:pt x="7215" y="218"/>
                    <a:pt x="5913" y="32"/>
                  </a:cubicBezTo>
                  <a:cubicBezTo>
                    <a:pt x="5764" y="11"/>
                    <a:pt x="5616" y="1"/>
                    <a:pt x="54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63;p32">
              <a:extLst>
                <a:ext uri="{FF2B5EF4-FFF2-40B4-BE49-F238E27FC236}">
                  <a16:creationId xmlns:a16="http://schemas.microsoft.com/office/drawing/2014/main" id="{D9F06DC9-30DD-8F41-9D1E-E60D269C49B1}"/>
                </a:ext>
              </a:extLst>
            </p:cNvPr>
            <p:cNvSpPr/>
            <p:nvPr/>
          </p:nvSpPr>
          <p:spPr>
            <a:xfrm>
              <a:off x="6254846" y="3150826"/>
              <a:ext cx="141473" cy="68817"/>
            </a:xfrm>
            <a:custGeom>
              <a:avLst/>
              <a:gdLst/>
              <a:ahLst/>
              <a:cxnLst/>
              <a:rect l="l" t="t" r="r" b="b"/>
              <a:pathLst>
                <a:path w="7185" h="3495" extrusionOk="0">
                  <a:moveTo>
                    <a:pt x="6849" y="1"/>
                  </a:moveTo>
                  <a:cubicBezTo>
                    <a:pt x="6780" y="1"/>
                    <a:pt x="6711" y="24"/>
                    <a:pt x="6655" y="72"/>
                  </a:cubicBezTo>
                  <a:cubicBezTo>
                    <a:pt x="6623" y="99"/>
                    <a:pt x="3422" y="2774"/>
                    <a:pt x="295" y="2893"/>
                  </a:cubicBezTo>
                  <a:cubicBezTo>
                    <a:pt x="130" y="2899"/>
                    <a:pt x="1" y="3036"/>
                    <a:pt x="3" y="3199"/>
                  </a:cubicBezTo>
                  <a:cubicBezTo>
                    <a:pt x="7" y="3363"/>
                    <a:pt x="141" y="3494"/>
                    <a:pt x="303" y="3494"/>
                  </a:cubicBezTo>
                  <a:cubicBezTo>
                    <a:pt x="304" y="3494"/>
                    <a:pt x="305" y="3494"/>
                    <a:pt x="305" y="3494"/>
                  </a:cubicBezTo>
                  <a:lnTo>
                    <a:pt x="317" y="3494"/>
                  </a:lnTo>
                  <a:cubicBezTo>
                    <a:pt x="3654" y="3366"/>
                    <a:pt x="6905" y="647"/>
                    <a:pt x="7042" y="530"/>
                  </a:cubicBezTo>
                  <a:cubicBezTo>
                    <a:pt x="7169" y="424"/>
                    <a:pt x="7185" y="234"/>
                    <a:pt x="7078" y="107"/>
                  </a:cubicBezTo>
                  <a:cubicBezTo>
                    <a:pt x="7019" y="37"/>
                    <a:pt x="6934" y="1"/>
                    <a:pt x="684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64;p32">
              <a:extLst>
                <a:ext uri="{FF2B5EF4-FFF2-40B4-BE49-F238E27FC236}">
                  <a16:creationId xmlns:a16="http://schemas.microsoft.com/office/drawing/2014/main" id="{9B61D1B4-05BA-2140-8B47-E0DBB55A29E0}"/>
                </a:ext>
              </a:extLst>
            </p:cNvPr>
            <p:cNvSpPr/>
            <p:nvPr/>
          </p:nvSpPr>
          <p:spPr>
            <a:xfrm>
              <a:off x="6198946" y="2791739"/>
              <a:ext cx="209068" cy="89373"/>
            </a:xfrm>
            <a:custGeom>
              <a:avLst/>
              <a:gdLst/>
              <a:ahLst/>
              <a:cxnLst/>
              <a:rect l="l" t="t" r="r" b="b"/>
              <a:pathLst>
                <a:path w="10618" h="4539" extrusionOk="0">
                  <a:moveTo>
                    <a:pt x="6923" y="0"/>
                  </a:moveTo>
                  <a:cubicBezTo>
                    <a:pt x="6677" y="0"/>
                    <a:pt x="6423" y="14"/>
                    <a:pt x="6164" y="45"/>
                  </a:cubicBezTo>
                  <a:cubicBezTo>
                    <a:pt x="4025" y="296"/>
                    <a:pt x="2516" y="2435"/>
                    <a:pt x="1761" y="2812"/>
                  </a:cubicBezTo>
                  <a:cubicBezTo>
                    <a:pt x="1007" y="3189"/>
                    <a:pt x="0" y="3190"/>
                    <a:pt x="0" y="3190"/>
                  </a:cubicBezTo>
                  <a:cubicBezTo>
                    <a:pt x="0" y="3190"/>
                    <a:pt x="1252" y="4538"/>
                    <a:pt x="1987" y="4538"/>
                  </a:cubicBezTo>
                  <a:cubicBezTo>
                    <a:pt x="2092" y="4538"/>
                    <a:pt x="2186" y="4511"/>
                    <a:pt x="2265" y="4448"/>
                  </a:cubicBezTo>
                  <a:cubicBezTo>
                    <a:pt x="2894" y="3944"/>
                    <a:pt x="5158" y="1680"/>
                    <a:pt x="7800" y="1428"/>
                  </a:cubicBezTo>
                  <a:cubicBezTo>
                    <a:pt x="8398" y="1372"/>
                    <a:pt x="8879" y="1353"/>
                    <a:pt x="9262" y="1353"/>
                  </a:cubicBezTo>
                  <a:cubicBezTo>
                    <a:pt x="9948" y="1353"/>
                    <a:pt x="10319" y="1412"/>
                    <a:pt x="10475" y="1412"/>
                  </a:cubicBezTo>
                  <a:cubicBezTo>
                    <a:pt x="10618" y="1412"/>
                    <a:pt x="10581" y="1363"/>
                    <a:pt x="10442" y="1177"/>
                  </a:cubicBezTo>
                  <a:cubicBezTo>
                    <a:pt x="10111" y="734"/>
                    <a:pt x="8710" y="0"/>
                    <a:pt x="692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65;p32">
              <a:extLst>
                <a:ext uri="{FF2B5EF4-FFF2-40B4-BE49-F238E27FC236}">
                  <a16:creationId xmlns:a16="http://schemas.microsoft.com/office/drawing/2014/main" id="{888EA2F2-0036-CF43-823F-4E98CFE210C5}"/>
                </a:ext>
              </a:extLst>
            </p:cNvPr>
            <p:cNvSpPr/>
            <p:nvPr/>
          </p:nvSpPr>
          <p:spPr>
            <a:xfrm>
              <a:off x="6191090" y="2785773"/>
              <a:ext cx="223206" cy="101226"/>
            </a:xfrm>
            <a:custGeom>
              <a:avLst/>
              <a:gdLst/>
              <a:ahLst/>
              <a:cxnLst/>
              <a:rect l="l" t="t" r="r" b="b"/>
              <a:pathLst>
                <a:path w="11336" h="5141" extrusionOk="0">
                  <a:moveTo>
                    <a:pt x="7328" y="603"/>
                  </a:moveTo>
                  <a:cubicBezTo>
                    <a:pt x="8652" y="603"/>
                    <a:pt x="9715" y="1022"/>
                    <a:pt x="10257" y="1371"/>
                  </a:cubicBezTo>
                  <a:cubicBezTo>
                    <a:pt x="10092" y="1362"/>
                    <a:pt x="9896" y="1356"/>
                    <a:pt x="9665" y="1356"/>
                  </a:cubicBezTo>
                  <a:cubicBezTo>
                    <a:pt x="9272" y="1356"/>
                    <a:pt x="8779" y="1374"/>
                    <a:pt x="8171" y="1433"/>
                  </a:cubicBezTo>
                  <a:cubicBezTo>
                    <a:pt x="5769" y="1661"/>
                    <a:pt x="3676" y="3479"/>
                    <a:pt x="2782" y="4254"/>
                  </a:cubicBezTo>
                  <a:cubicBezTo>
                    <a:pt x="2657" y="4365"/>
                    <a:pt x="2553" y="4454"/>
                    <a:pt x="2476" y="4515"/>
                  </a:cubicBezTo>
                  <a:cubicBezTo>
                    <a:pt x="2451" y="4535"/>
                    <a:pt x="2418" y="4544"/>
                    <a:pt x="2376" y="4544"/>
                  </a:cubicBezTo>
                  <a:cubicBezTo>
                    <a:pt x="2128" y="4544"/>
                    <a:pt x="1605" y="4215"/>
                    <a:pt x="1076" y="3739"/>
                  </a:cubicBezTo>
                  <a:cubicBezTo>
                    <a:pt x="1441" y="3686"/>
                    <a:pt x="1897" y="3583"/>
                    <a:pt x="2295" y="3384"/>
                  </a:cubicBezTo>
                  <a:cubicBezTo>
                    <a:pt x="2561" y="3251"/>
                    <a:pt x="2864" y="2972"/>
                    <a:pt x="3248" y="2616"/>
                  </a:cubicBezTo>
                  <a:cubicBezTo>
                    <a:pt x="4072" y="1853"/>
                    <a:pt x="5201" y="810"/>
                    <a:pt x="6599" y="645"/>
                  </a:cubicBezTo>
                  <a:cubicBezTo>
                    <a:pt x="6849" y="616"/>
                    <a:pt x="7092" y="603"/>
                    <a:pt x="7328" y="603"/>
                  </a:cubicBezTo>
                  <a:close/>
                  <a:moveTo>
                    <a:pt x="7341" y="1"/>
                  </a:moveTo>
                  <a:cubicBezTo>
                    <a:pt x="7078" y="1"/>
                    <a:pt x="6806" y="16"/>
                    <a:pt x="6528" y="49"/>
                  </a:cubicBezTo>
                  <a:cubicBezTo>
                    <a:pt x="4937" y="236"/>
                    <a:pt x="3675" y="1403"/>
                    <a:pt x="2840" y="2174"/>
                  </a:cubicBezTo>
                  <a:cubicBezTo>
                    <a:pt x="2505" y="2484"/>
                    <a:pt x="2214" y="2752"/>
                    <a:pt x="2026" y="2847"/>
                  </a:cubicBezTo>
                  <a:cubicBezTo>
                    <a:pt x="1346" y="3186"/>
                    <a:pt x="409" y="3192"/>
                    <a:pt x="399" y="3192"/>
                  </a:cubicBezTo>
                  <a:cubicBezTo>
                    <a:pt x="136" y="3192"/>
                    <a:pt x="1" y="3505"/>
                    <a:pt x="179" y="3697"/>
                  </a:cubicBezTo>
                  <a:cubicBezTo>
                    <a:pt x="533" y="4079"/>
                    <a:pt x="1592" y="5140"/>
                    <a:pt x="2392" y="5140"/>
                  </a:cubicBezTo>
                  <a:cubicBezTo>
                    <a:pt x="2559" y="5140"/>
                    <a:pt x="2715" y="5094"/>
                    <a:pt x="2851" y="4986"/>
                  </a:cubicBezTo>
                  <a:cubicBezTo>
                    <a:pt x="2934" y="4920"/>
                    <a:pt x="3043" y="4825"/>
                    <a:pt x="3177" y="4709"/>
                  </a:cubicBezTo>
                  <a:cubicBezTo>
                    <a:pt x="4027" y="3970"/>
                    <a:pt x="6017" y="2241"/>
                    <a:pt x="8228" y="2031"/>
                  </a:cubicBezTo>
                  <a:cubicBezTo>
                    <a:pt x="8816" y="1975"/>
                    <a:pt x="9291" y="1957"/>
                    <a:pt x="9668" y="1957"/>
                  </a:cubicBezTo>
                  <a:cubicBezTo>
                    <a:pt x="10121" y="1957"/>
                    <a:pt x="10432" y="1983"/>
                    <a:pt x="10628" y="1999"/>
                  </a:cubicBezTo>
                  <a:cubicBezTo>
                    <a:pt x="10714" y="2007"/>
                    <a:pt x="10792" y="2013"/>
                    <a:pt x="10863" y="2013"/>
                  </a:cubicBezTo>
                  <a:cubicBezTo>
                    <a:pt x="11025" y="2013"/>
                    <a:pt x="11147" y="1979"/>
                    <a:pt x="11224" y="1838"/>
                  </a:cubicBezTo>
                  <a:cubicBezTo>
                    <a:pt x="11336" y="1638"/>
                    <a:pt x="11212" y="1474"/>
                    <a:pt x="11081" y="1300"/>
                  </a:cubicBezTo>
                  <a:cubicBezTo>
                    <a:pt x="10716" y="812"/>
                    <a:pt x="9262" y="1"/>
                    <a:pt x="73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66;p32">
              <a:extLst>
                <a:ext uri="{FF2B5EF4-FFF2-40B4-BE49-F238E27FC236}">
                  <a16:creationId xmlns:a16="http://schemas.microsoft.com/office/drawing/2014/main" id="{2FC438AE-84E4-8843-8753-DF20614176EF}"/>
                </a:ext>
              </a:extLst>
            </p:cNvPr>
            <p:cNvSpPr/>
            <p:nvPr/>
          </p:nvSpPr>
          <p:spPr>
            <a:xfrm>
              <a:off x="6020574" y="2819660"/>
              <a:ext cx="121428" cy="48575"/>
            </a:xfrm>
            <a:custGeom>
              <a:avLst/>
              <a:gdLst/>
              <a:ahLst/>
              <a:cxnLst/>
              <a:rect l="l" t="t" r="r" b="b"/>
              <a:pathLst>
                <a:path w="6167" h="2467" extrusionOk="0">
                  <a:moveTo>
                    <a:pt x="1754" y="0"/>
                  </a:moveTo>
                  <a:cubicBezTo>
                    <a:pt x="1672" y="0"/>
                    <a:pt x="1591" y="4"/>
                    <a:pt x="1511" y="10"/>
                  </a:cubicBezTo>
                  <a:cubicBezTo>
                    <a:pt x="1" y="136"/>
                    <a:pt x="126" y="1141"/>
                    <a:pt x="126" y="1141"/>
                  </a:cubicBezTo>
                  <a:cubicBezTo>
                    <a:pt x="126" y="1141"/>
                    <a:pt x="757" y="1267"/>
                    <a:pt x="2895" y="1897"/>
                  </a:cubicBezTo>
                  <a:cubicBezTo>
                    <a:pt x="4372" y="2332"/>
                    <a:pt x="4889" y="2466"/>
                    <a:pt x="5192" y="2466"/>
                  </a:cubicBezTo>
                  <a:cubicBezTo>
                    <a:pt x="5327" y="2466"/>
                    <a:pt x="5420" y="2439"/>
                    <a:pt x="5537" y="2401"/>
                  </a:cubicBezTo>
                  <a:cubicBezTo>
                    <a:pt x="5914" y="2275"/>
                    <a:pt x="6166" y="1268"/>
                    <a:pt x="6166" y="1268"/>
                  </a:cubicBezTo>
                  <a:lnTo>
                    <a:pt x="6166" y="1268"/>
                  </a:lnTo>
                  <a:cubicBezTo>
                    <a:pt x="6079" y="1355"/>
                    <a:pt x="5965" y="1389"/>
                    <a:pt x="5841" y="1389"/>
                  </a:cubicBezTo>
                  <a:cubicBezTo>
                    <a:pt x="5429" y="1389"/>
                    <a:pt x="4907" y="1016"/>
                    <a:pt x="4907" y="1016"/>
                  </a:cubicBezTo>
                  <a:cubicBezTo>
                    <a:pt x="4907" y="1016"/>
                    <a:pt x="3215" y="0"/>
                    <a:pt x="1754"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67;p32">
              <a:extLst>
                <a:ext uri="{FF2B5EF4-FFF2-40B4-BE49-F238E27FC236}">
                  <a16:creationId xmlns:a16="http://schemas.microsoft.com/office/drawing/2014/main" id="{C063066C-9ECA-094C-A4F2-0431E96EC61A}"/>
                </a:ext>
              </a:extLst>
            </p:cNvPr>
            <p:cNvSpPr/>
            <p:nvPr/>
          </p:nvSpPr>
          <p:spPr>
            <a:xfrm>
              <a:off x="6016262" y="2813753"/>
              <a:ext cx="132100" cy="60429"/>
            </a:xfrm>
            <a:custGeom>
              <a:avLst/>
              <a:gdLst/>
              <a:ahLst/>
              <a:cxnLst/>
              <a:rect l="l" t="t" r="r" b="b"/>
              <a:pathLst>
                <a:path w="6709" h="3069" extrusionOk="0">
                  <a:moveTo>
                    <a:pt x="1972" y="602"/>
                  </a:moveTo>
                  <a:cubicBezTo>
                    <a:pt x="3327" y="602"/>
                    <a:pt x="4951" y="1562"/>
                    <a:pt x="4952" y="1562"/>
                  </a:cubicBezTo>
                  <a:cubicBezTo>
                    <a:pt x="5025" y="1615"/>
                    <a:pt x="5477" y="1924"/>
                    <a:pt x="5932" y="1980"/>
                  </a:cubicBezTo>
                  <a:cubicBezTo>
                    <a:pt x="5836" y="2209"/>
                    <a:pt x="5731" y="2385"/>
                    <a:pt x="5661" y="2416"/>
                  </a:cubicBezTo>
                  <a:cubicBezTo>
                    <a:pt x="5577" y="2444"/>
                    <a:pt x="5512" y="2466"/>
                    <a:pt x="5406" y="2466"/>
                  </a:cubicBezTo>
                  <a:cubicBezTo>
                    <a:pt x="5157" y="2466"/>
                    <a:pt x="4682" y="2346"/>
                    <a:pt x="3198" y="1910"/>
                  </a:cubicBezTo>
                  <a:cubicBezTo>
                    <a:pt x="1785" y="1494"/>
                    <a:pt x="1028" y="1297"/>
                    <a:pt x="671" y="1209"/>
                  </a:cubicBezTo>
                  <a:cubicBezTo>
                    <a:pt x="695" y="1132"/>
                    <a:pt x="734" y="1060"/>
                    <a:pt x="786" y="997"/>
                  </a:cubicBezTo>
                  <a:cubicBezTo>
                    <a:pt x="960" y="782"/>
                    <a:pt x="1295" y="648"/>
                    <a:pt x="1755" y="610"/>
                  </a:cubicBezTo>
                  <a:cubicBezTo>
                    <a:pt x="1826" y="604"/>
                    <a:pt x="1899" y="602"/>
                    <a:pt x="1972" y="602"/>
                  </a:cubicBezTo>
                  <a:close/>
                  <a:moveTo>
                    <a:pt x="1975" y="0"/>
                  </a:moveTo>
                  <a:cubicBezTo>
                    <a:pt x="1884" y="0"/>
                    <a:pt x="1794" y="4"/>
                    <a:pt x="1705" y="12"/>
                  </a:cubicBezTo>
                  <a:cubicBezTo>
                    <a:pt x="1069" y="64"/>
                    <a:pt x="603" y="268"/>
                    <a:pt x="319" y="619"/>
                  </a:cubicBezTo>
                  <a:cubicBezTo>
                    <a:pt x="0" y="1011"/>
                    <a:pt x="42" y="1433"/>
                    <a:pt x="48" y="1481"/>
                  </a:cubicBezTo>
                  <a:cubicBezTo>
                    <a:pt x="64" y="1609"/>
                    <a:pt x="160" y="1712"/>
                    <a:pt x="287" y="1738"/>
                  </a:cubicBezTo>
                  <a:cubicBezTo>
                    <a:pt x="293" y="1739"/>
                    <a:pt x="939" y="1871"/>
                    <a:pt x="3029" y="2486"/>
                  </a:cubicBezTo>
                  <a:cubicBezTo>
                    <a:pt x="4490" y="2916"/>
                    <a:pt x="5046" y="3068"/>
                    <a:pt x="5409" y="3068"/>
                  </a:cubicBezTo>
                  <a:cubicBezTo>
                    <a:pt x="5574" y="3068"/>
                    <a:pt x="5700" y="3036"/>
                    <a:pt x="5850" y="2986"/>
                  </a:cubicBezTo>
                  <a:cubicBezTo>
                    <a:pt x="6346" y="2820"/>
                    <a:pt x="6607" y="1915"/>
                    <a:pt x="6676" y="1641"/>
                  </a:cubicBezTo>
                  <a:cubicBezTo>
                    <a:pt x="6709" y="1510"/>
                    <a:pt x="6649" y="1373"/>
                    <a:pt x="6532" y="1306"/>
                  </a:cubicBezTo>
                  <a:cubicBezTo>
                    <a:pt x="6486" y="1280"/>
                    <a:pt x="6435" y="1267"/>
                    <a:pt x="6385" y="1267"/>
                  </a:cubicBezTo>
                  <a:cubicBezTo>
                    <a:pt x="6307" y="1267"/>
                    <a:pt x="6230" y="1298"/>
                    <a:pt x="6172" y="1356"/>
                  </a:cubicBezTo>
                  <a:cubicBezTo>
                    <a:pt x="6148" y="1379"/>
                    <a:pt x="6110" y="1390"/>
                    <a:pt x="6061" y="1390"/>
                  </a:cubicBezTo>
                  <a:cubicBezTo>
                    <a:pt x="5877" y="1390"/>
                    <a:pt x="5543" y="1244"/>
                    <a:pt x="5281" y="1060"/>
                  </a:cubicBezTo>
                  <a:cubicBezTo>
                    <a:pt x="5205" y="1014"/>
                    <a:pt x="3498" y="0"/>
                    <a:pt x="197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68;p32">
              <a:extLst>
                <a:ext uri="{FF2B5EF4-FFF2-40B4-BE49-F238E27FC236}">
                  <a16:creationId xmlns:a16="http://schemas.microsoft.com/office/drawing/2014/main" id="{08449775-B754-014B-A007-830AF2E8A145}"/>
                </a:ext>
              </a:extLst>
            </p:cNvPr>
            <p:cNvSpPr/>
            <p:nvPr/>
          </p:nvSpPr>
          <p:spPr>
            <a:xfrm>
              <a:off x="6431780" y="2509109"/>
              <a:ext cx="146159" cy="233976"/>
            </a:xfrm>
            <a:custGeom>
              <a:avLst/>
              <a:gdLst/>
              <a:ahLst/>
              <a:cxnLst/>
              <a:rect l="l" t="t" r="r" b="b"/>
              <a:pathLst>
                <a:path w="7423" h="11883" extrusionOk="0">
                  <a:moveTo>
                    <a:pt x="705" y="1"/>
                  </a:moveTo>
                  <a:cubicBezTo>
                    <a:pt x="272" y="1"/>
                    <a:pt x="1" y="57"/>
                    <a:pt x="1" y="57"/>
                  </a:cubicBezTo>
                  <a:cubicBezTo>
                    <a:pt x="1" y="57"/>
                    <a:pt x="5662" y="2447"/>
                    <a:pt x="6165" y="11883"/>
                  </a:cubicBezTo>
                  <a:lnTo>
                    <a:pt x="7297" y="11757"/>
                  </a:lnTo>
                  <a:cubicBezTo>
                    <a:pt x="7297" y="11757"/>
                    <a:pt x="7423" y="7354"/>
                    <a:pt x="5537" y="3328"/>
                  </a:cubicBezTo>
                  <a:cubicBezTo>
                    <a:pt x="4164" y="400"/>
                    <a:pt x="1860"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69;p32">
              <a:extLst>
                <a:ext uri="{FF2B5EF4-FFF2-40B4-BE49-F238E27FC236}">
                  <a16:creationId xmlns:a16="http://schemas.microsoft.com/office/drawing/2014/main" id="{8B4A8AEA-91A1-ED41-B892-D402658C7AC1}"/>
                </a:ext>
              </a:extLst>
            </p:cNvPr>
            <p:cNvSpPr/>
            <p:nvPr/>
          </p:nvSpPr>
          <p:spPr>
            <a:xfrm>
              <a:off x="6425637" y="2503320"/>
              <a:ext cx="157835" cy="245672"/>
            </a:xfrm>
            <a:custGeom>
              <a:avLst/>
              <a:gdLst/>
              <a:ahLst/>
              <a:cxnLst/>
              <a:rect l="l" t="t" r="r" b="b"/>
              <a:pathLst>
                <a:path w="8016" h="12477" extrusionOk="0">
                  <a:moveTo>
                    <a:pt x="1354" y="601"/>
                  </a:moveTo>
                  <a:cubicBezTo>
                    <a:pt x="2503" y="677"/>
                    <a:pt x="4390" y="1219"/>
                    <a:pt x="5576" y="3749"/>
                  </a:cubicBezTo>
                  <a:cubicBezTo>
                    <a:pt x="7150" y="7109"/>
                    <a:pt x="7300" y="10786"/>
                    <a:pt x="7309" y="11782"/>
                  </a:cubicBezTo>
                  <a:lnTo>
                    <a:pt x="6758" y="11844"/>
                  </a:lnTo>
                  <a:cubicBezTo>
                    <a:pt x="6291" y="4795"/>
                    <a:pt x="2999" y="1712"/>
                    <a:pt x="1354" y="601"/>
                  </a:cubicBezTo>
                  <a:close/>
                  <a:moveTo>
                    <a:pt x="986" y="0"/>
                  </a:moveTo>
                  <a:cubicBezTo>
                    <a:pt x="543" y="0"/>
                    <a:pt x="263" y="55"/>
                    <a:pt x="252" y="57"/>
                  </a:cubicBezTo>
                  <a:cubicBezTo>
                    <a:pt x="124" y="83"/>
                    <a:pt x="27" y="190"/>
                    <a:pt x="14" y="321"/>
                  </a:cubicBezTo>
                  <a:cubicBezTo>
                    <a:pt x="1" y="452"/>
                    <a:pt x="74" y="576"/>
                    <a:pt x="195" y="627"/>
                  </a:cubicBezTo>
                  <a:cubicBezTo>
                    <a:pt x="251" y="651"/>
                    <a:pt x="5691" y="3077"/>
                    <a:pt x="6178" y="12192"/>
                  </a:cubicBezTo>
                  <a:cubicBezTo>
                    <a:pt x="6186" y="12351"/>
                    <a:pt x="6318" y="12477"/>
                    <a:pt x="6477" y="12477"/>
                  </a:cubicBezTo>
                  <a:cubicBezTo>
                    <a:pt x="6489" y="12477"/>
                    <a:pt x="6499" y="12477"/>
                    <a:pt x="6511" y="12476"/>
                  </a:cubicBezTo>
                  <a:lnTo>
                    <a:pt x="7642" y="12350"/>
                  </a:lnTo>
                  <a:cubicBezTo>
                    <a:pt x="7792" y="12333"/>
                    <a:pt x="7907" y="12210"/>
                    <a:pt x="7910" y="12059"/>
                  </a:cubicBezTo>
                  <a:cubicBezTo>
                    <a:pt x="7916" y="11877"/>
                    <a:pt x="8016" y="7538"/>
                    <a:pt x="6121" y="3494"/>
                  </a:cubicBezTo>
                  <a:cubicBezTo>
                    <a:pt x="4678" y="416"/>
                    <a:pt x="2211" y="0"/>
                    <a:pt x="98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70;p32">
              <a:extLst>
                <a:ext uri="{FF2B5EF4-FFF2-40B4-BE49-F238E27FC236}">
                  <a16:creationId xmlns:a16="http://schemas.microsoft.com/office/drawing/2014/main" id="{D9C77D93-9244-4847-8734-1B8F4464477F}"/>
                </a:ext>
              </a:extLst>
            </p:cNvPr>
            <p:cNvSpPr/>
            <p:nvPr/>
          </p:nvSpPr>
          <p:spPr>
            <a:xfrm>
              <a:off x="6491283" y="2712920"/>
              <a:ext cx="181778" cy="107980"/>
            </a:xfrm>
            <a:custGeom>
              <a:avLst/>
              <a:gdLst/>
              <a:ahLst/>
              <a:cxnLst/>
              <a:rect l="l" t="t" r="r" b="b"/>
              <a:pathLst>
                <a:path w="9232" h="5484" extrusionOk="0">
                  <a:moveTo>
                    <a:pt x="7210" y="1"/>
                  </a:moveTo>
                  <a:cubicBezTo>
                    <a:pt x="7009" y="1"/>
                    <a:pt x="6805" y="35"/>
                    <a:pt x="6605" y="107"/>
                  </a:cubicBezTo>
                  <a:lnTo>
                    <a:pt x="1312" y="2001"/>
                  </a:lnTo>
                  <a:cubicBezTo>
                    <a:pt x="492" y="2295"/>
                    <a:pt x="1" y="3137"/>
                    <a:pt x="150" y="3997"/>
                  </a:cubicBezTo>
                  <a:cubicBezTo>
                    <a:pt x="300" y="4855"/>
                    <a:pt x="1044" y="5482"/>
                    <a:pt x="1916" y="5484"/>
                  </a:cubicBezTo>
                  <a:cubicBezTo>
                    <a:pt x="2122" y="5484"/>
                    <a:pt x="2327" y="5448"/>
                    <a:pt x="2520" y="5378"/>
                  </a:cubicBezTo>
                  <a:lnTo>
                    <a:pt x="7813" y="3483"/>
                  </a:lnTo>
                  <a:cubicBezTo>
                    <a:pt x="8746" y="3150"/>
                    <a:pt x="9231" y="2123"/>
                    <a:pt x="8898" y="1190"/>
                  </a:cubicBezTo>
                  <a:cubicBezTo>
                    <a:pt x="8635" y="458"/>
                    <a:pt x="7946" y="1"/>
                    <a:pt x="7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71;p32">
              <a:extLst>
                <a:ext uri="{FF2B5EF4-FFF2-40B4-BE49-F238E27FC236}">
                  <a16:creationId xmlns:a16="http://schemas.microsoft.com/office/drawing/2014/main" id="{DBA2E424-973D-8F47-851F-FFA39B1D7492}"/>
                </a:ext>
              </a:extLst>
            </p:cNvPr>
            <p:cNvSpPr/>
            <p:nvPr/>
          </p:nvSpPr>
          <p:spPr>
            <a:xfrm>
              <a:off x="6484943" y="2706994"/>
              <a:ext cx="194793" cy="119833"/>
            </a:xfrm>
            <a:custGeom>
              <a:avLst/>
              <a:gdLst/>
              <a:ahLst/>
              <a:cxnLst/>
              <a:rect l="l" t="t" r="r" b="b"/>
              <a:pathLst>
                <a:path w="9893" h="6086" extrusionOk="0">
                  <a:moveTo>
                    <a:pt x="7533" y="602"/>
                  </a:moveTo>
                  <a:cubicBezTo>
                    <a:pt x="8259" y="604"/>
                    <a:pt x="8877" y="1127"/>
                    <a:pt x="9001" y="1842"/>
                  </a:cubicBezTo>
                  <a:cubicBezTo>
                    <a:pt x="9124" y="2557"/>
                    <a:pt x="8716" y="3257"/>
                    <a:pt x="8034" y="3502"/>
                  </a:cubicBezTo>
                  <a:lnTo>
                    <a:pt x="2742" y="5397"/>
                  </a:lnTo>
                  <a:cubicBezTo>
                    <a:pt x="2583" y="5454"/>
                    <a:pt x="2419" y="5482"/>
                    <a:pt x="2257" y="5482"/>
                  </a:cubicBezTo>
                  <a:cubicBezTo>
                    <a:pt x="1640" y="5482"/>
                    <a:pt x="1046" y="5091"/>
                    <a:pt x="833" y="4493"/>
                  </a:cubicBezTo>
                  <a:cubicBezTo>
                    <a:pt x="554" y="3717"/>
                    <a:pt x="958" y="2862"/>
                    <a:pt x="1736" y="2586"/>
                  </a:cubicBezTo>
                  <a:lnTo>
                    <a:pt x="7029" y="691"/>
                  </a:lnTo>
                  <a:cubicBezTo>
                    <a:pt x="7190" y="632"/>
                    <a:pt x="7361" y="602"/>
                    <a:pt x="7533" y="602"/>
                  </a:cubicBezTo>
                  <a:close/>
                  <a:moveTo>
                    <a:pt x="7531" y="1"/>
                  </a:moveTo>
                  <a:cubicBezTo>
                    <a:pt x="7297" y="1"/>
                    <a:pt x="7059" y="41"/>
                    <a:pt x="6825" y="124"/>
                  </a:cubicBezTo>
                  <a:lnTo>
                    <a:pt x="1532" y="2019"/>
                  </a:lnTo>
                  <a:cubicBezTo>
                    <a:pt x="574" y="2362"/>
                    <a:pt x="0" y="3346"/>
                    <a:pt x="175" y="4349"/>
                  </a:cubicBezTo>
                  <a:cubicBezTo>
                    <a:pt x="349" y="5352"/>
                    <a:pt x="1219" y="6084"/>
                    <a:pt x="2238" y="6086"/>
                  </a:cubicBezTo>
                  <a:cubicBezTo>
                    <a:pt x="2478" y="6084"/>
                    <a:pt x="2718" y="6043"/>
                    <a:pt x="2944" y="5962"/>
                  </a:cubicBezTo>
                  <a:lnTo>
                    <a:pt x="8237" y="4068"/>
                  </a:lnTo>
                  <a:cubicBezTo>
                    <a:pt x="9326" y="3678"/>
                    <a:pt x="9892" y="2479"/>
                    <a:pt x="9502" y="1390"/>
                  </a:cubicBezTo>
                  <a:cubicBezTo>
                    <a:pt x="9197" y="534"/>
                    <a:pt x="8391" y="1"/>
                    <a:pt x="753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72;p32">
              <a:extLst>
                <a:ext uri="{FF2B5EF4-FFF2-40B4-BE49-F238E27FC236}">
                  <a16:creationId xmlns:a16="http://schemas.microsoft.com/office/drawing/2014/main" id="{78273454-7F96-BD41-99C5-5B9A3453FE97}"/>
                </a:ext>
              </a:extLst>
            </p:cNvPr>
            <p:cNvSpPr/>
            <p:nvPr/>
          </p:nvSpPr>
          <p:spPr>
            <a:xfrm>
              <a:off x="6492859" y="2760058"/>
              <a:ext cx="52592" cy="57593"/>
            </a:xfrm>
            <a:custGeom>
              <a:avLst/>
              <a:gdLst/>
              <a:ahLst/>
              <a:cxnLst/>
              <a:rect l="l" t="t" r="r" b="b"/>
              <a:pathLst>
                <a:path w="2671" h="2925" extrusionOk="0">
                  <a:moveTo>
                    <a:pt x="1107" y="0"/>
                  </a:moveTo>
                  <a:cubicBezTo>
                    <a:pt x="1005" y="0"/>
                    <a:pt x="904" y="18"/>
                    <a:pt x="807" y="54"/>
                  </a:cubicBezTo>
                  <a:cubicBezTo>
                    <a:pt x="230" y="270"/>
                    <a:pt x="0" y="1076"/>
                    <a:pt x="292" y="1854"/>
                  </a:cubicBezTo>
                  <a:cubicBezTo>
                    <a:pt x="535" y="2501"/>
                    <a:pt x="1062" y="2925"/>
                    <a:pt x="1564" y="2925"/>
                  </a:cubicBezTo>
                  <a:cubicBezTo>
                    <a:pt x="1666" y="2925"/>
                    <a:pt x="1766" y="2908"/>
                    <a:pt x="1863" y="2871"/>
                  </a:cubicBezTo>
                  <a:cubicBezTo>
                    <a:pt x="2439" y="2654"/>
                    <a:pt x="2670" y="1849"/>
                    <a:pt x="2379" y="1072"/>
                  </a:cubicBezTo>
                  <a:cubicBezTo>
                    <a:pt x="2135" y="424"/>
                    <a:pt x="1608" y="0"/>
                    <a:pt x="11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73;p32">
              <a:extLst>
                <a:ext uri="{FF2B5EF4-FFF2-40B4-BE49-F238E27FC236}">
                  <a16:creationId xmlns:a16="http://schemas.microsoft.com/office/drawing/2014/main" id="{ABFF3847-1F66-5A40-B229-3B8856DE325F}"/>
                </a:ext>
              </a:extLst>
            </p:cNvPr>
            <p:cNvSpPr/>
            <p:nvPr/>
          </p:nvSpPr>
          <p:spPr>
            <a:xfrm>
              <a:off x="6486164" y="2754132"/>
              <a:ext cx="62811" cy="69407"/>
            </a:xfrm>
            <a:custGeom>
              <a:avLst/>
              <a:gdLst/>
              <a:ahLst/>
              <a:cxnLst/>
              <a:rect l="l" t="t" r="r" b="b"/>
              <a:pathLst>
                <a:path w="3190" h="3525" extrusionOk="0">
                  <a:moveTo>
                    <a:pt x="1435" y="602"/>
                  </a:moveTo>
                  <a:cubicBezTo>
                    <a:pt x="1438" y="602"/>
                    <a:pt x="1441" y="602"/>
                    <a:pt x="1444" y="602"/>
                  </a:cubicBezTo>
                  <a:cubicBezTo>
                    <a:pt x="1820" y="602"/>
                    <a:pt x="2242" y="958"/>
                    <a:pt x="2438" y="1477"/>
                  </a:cubicBezTo>
                  <a:cubicBezTo>
                    <a:pt x="2556" y="1793"/>
                    <a:pt x="2578" y="2121"/>
                    <a:pt x="2498" y="2399"/>
                  </a:cubicBezTo>
                  <a:cubicBezTo>
                    <a:pt x="2427" y="2646"/>
                    <a:pt x="2285" y="2820"/>
                    <a:pt x="2098" y="2890"/>
                  </a:cubicBezTo>
                  <a:cubicBezTo>
                    <a:pt x="2036" y="2913"/>
                    <a:pt x="1972" y="2924"/>
                    <a:pt x="1907" y="2924"/>
                  </a:cubicBezTo>
                  <a:cubicBezTo>
                    <a:pt x="1532" y="2924"/>
                    <a:pt x="1109" y="2568"/>
                    <a:pt x="913" y="2048"/>
                  </a:cubicBezTo>
                  <a:cubicBezTo>
                    <a:pt x="684" y="1438"/>
                    <a:pt x="840" y="790"/>
                    <a:pt x="1252" y="635"/>
                  </a:cubicBezTo>
                  <a:cubicBezTo>
                    <a:pt x="1311" y="614"/>
                    <a:pt x="1373" y="602"/>
                    <a:pt x="1435" y="602"/>
                  </a:cubicBezTo>
                  <a:close/>
                  <a:moveTo>
                    <a:pt x="1441" y="1"/>
                  </a:moveTo>
                  <a:cubicBezTo>
                    <a:pt x="1305" y="1"/>
                    <a:pt x="1171" y="24"/>
                    <a:pt x="1041" y="73"/>
                  </a:cubicBezTo>
                  <a:cubicBezTo>
                    <a:pt x="310" y="348"/>
                    <a:pt x="0" y="1329"/>
                    <a:pt x="350" y="2261"/>
                  </a:cubicBezTo>
                  <a:cubicBezTo>
                    <a:pt x="638" y="3027"/>
                    <a:pt x="1283" y="3524"/>
                    <a:pt x="1910" y="3524"/>
                  </a:cubicBezTo>
                  <a:cubicBezTo>
                    <a:pt x="2047" y="3524"/>
                    <a:pt x="2182" y="3501"/>
                    <a:pt x="2309" y="3453"/>
                  </a:cubicBezTo>
                  <a:cubicBezTo>
                    <a:pt x="2679" y="3313"/>
                    <a:pt x="2951" y="2999"/>
                    <a:pt x="3076" y="2565"/>
                  </a:cubicBezTo>
                  <a:cubicBezTo>
                    <a:pt x="3190" y="2163"/>
                    <a:pt x="3162" y="1702"/>
                    <a:pt x="2999" y="1266"/>
                  </a:cubicBezTo>
                  <a:cubicBezTo>
                    <a:pt x="2711" y="499"/>
                    <a:pt x="2067" y="1"/>
                    <a:pt x="14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74;p32">
              <a:extLst>
                <a:ext uri="{FF2B5EF4-FFF2-40B4-BE49-F238E27FC236}">
                  <a16:creationId xmlns:a16="http://schemas.microsoft.com/office/drawing/2014/main" id="{321756C3-ACDE-F043-AA39-6AE3C28FC2D0}"/>
                </a:ext>
              </a:extLst>
            </p:cNvPr>
            <p:cNvSpPr/>
            <p:nvPr/>
          </p:nvSpPr>
          <p:spPr>
            <a:xfrm>
              <a:off x="6473995" y="2907241"/>
              <a:ext cx="59168" cy="100616"/>
            </a:xfrm>
            <a:custGeom>
              <a:avLst/>
              <a:gdLst/>
              <a:ahLst/>
              <a:cxnLst/>
              <a:rect l="l" t="t" r="r" b="b"/>
              <a:pathLst>
                <a:path w="3005" h="5110" extrusionOk="0">
                  <a:moveTo>
                    <a:pt x="1503" y="1033"/>
                  </a:moveTo>
                  <a:cubicBezTo>
                    <a:pt x="1926" y="2021"/>
                    <a:pt x="2404" y="3252"/>
                    <a:pt x="2404" y="3608"/>
                  </a:cubicBezTo>
                  <a:cubicBezTo>
                    <a:pt x="2398" y="4101"/>
                    <a:pt x="1996" y="4497"/>
                    <a:pt x="1503" y="4497"/>
                  </a:cubicBezTo>
                  <a:cubicBezTo>
                    <a:pt x="1009" y="4497"/>
                    <a:pt x="607" y="4101"/>
                    <a:pt x="602" y="3608"/>
                  </a:cubicBezTo>
                  <a:cubicBezTo>
                    <a:pt x="602" y="3252"/>
                    <a:pt x="1079" y="2021"/>
                    <a:pt x="1503" y="1033"/>
                  </a:cubicBezTo>
                  <a:close/>
                  <a:moveTo>
                    <a:pt x="1503" y="1"/>
                  </a:moveTo>
                  <a:cubicBezTo>
                    <a:pt x="1390" y="1"/>
                    <a:pt x="1277" y="54"/>
                    <a:pt x="1229" y="161"/>
                  </a:cubicBezTo>
                  <a:cubicBezTo>
                    <a:pt x="1024" y="616"/>
                    <a:pt x="0" y="2915"/>
                    <a:pt x="0" y="3608"/>
                  </a:cubicBezTo>
                  <a:cubicBezTo>
                    <a:pt x="2" y="4437"/>
                    <a:pt x="674" y="5109"/>
                    <a:pt x="1503" y="5109"/>
                  </a:cubicBezTo>
                  <a:cubicBezTo>
                    <a:pt x="2331" y="5109"/>
                    <a:pt x="3004" y="4437"/>
                    <a:pt x="3005" y="3608"/>
                  </a:cubicBezTo>
                  <a:cubicBezTo>
                    <a:pt x="3005" y="2915"/>
                    <a:pt x="1982" y="616"/>
                    <a:pt x="1776" y="161"/>
                  </a:cubicBezTo>
                  <a:cubicBezTo>
                    <a:pt x="1728" y="54"/>
                    <a:pt x="1615" y="1"/>
                    <a:pt x="1503"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75;p32">
              <a:extLst>
                <a:ext uri="{FF2B5EF4-FFF2-40B4-BE49-F238E27FC236}">
                  <a16:creationId xmlns:a16="http://schemas.microsoft.com/office/drawing/2014/main" id="{6B112FE7-132F-2B46-9A4F-B86B651ACAC8}"/>
                </a:ext>
              </a:extLst>
            </p:cNvPr>
            <p:cNvSpPr/>
            <p:nvPr/>
          </p:nvSpPr>
          <p:spPr>
            <a:xfrm>
              <a:off x="6641656" y="1230441"/>
              <a:ext cx="1516071" cy="1799528"/>
            </a:xfrm>
            <a:custGeom>
              <a:avLst/>
              <a:gdLst/>
              <a:ahLst/>
              <a:cxnLst/>
              <a:rect l="l" t="t" r="r" b="b"/>
              <a:pathLst>
                <a:path w="76997" h="91393" extrusionOk="0">
                  <a:moveTo>
                    <a:pt x="24017" y="0"/>
                  </a:moveTo>
                  <a:cubicBezTo>
                    <a:pt x="22933" y="0"/>
                    <a:pt x="21579" y="521"/>
                    <a:pt x="20269" y="974"/>
                  </a:cubicBezTo>
                  <a:cubicBezTo>
                    <a:pt x="17355" y="1983"/>
                    <a:pt x="9507" y="9607"/>
                    <a:pt x="7713" y="14428"/>
                  </a:cubicBezTo>
                  <a:cubicBezTo>
                    <a:pt x="5919" y="19249"/>
                    <a:pt x="7489" y="20818"/>
                    <a:pt x="10628" y="23733"/>
                  </a:cubicBezTo>
                  <a:cubicBezTo>
                    <a:pt x="13767" y="26647"/>
                    <a:pt x="17579" y="32590"/>
                    <a:pt x="19597" y="38195"/>
                  </a:cubicBezTo>
                  <a:cubicBezTo>
                    <a:pt x="21615" y="43801"/>
                    <a:pt x="24193" y="49182"/>
                    <a:pt x="28341" y="50640"/>
                  </a:cubicBezTo>
                  <a:cubicBezTo>
                    <a:pt x="28341" y="50640"/>
                    <a:pt x="21727" y="53778"/>
                    <a:pt x="17354" y="56918"/>
                  </a:cubicBezTo>
                  <a:cubicBezTo>
                    <a:pt x="12982" y="60056"/>
                    <a:pt x="10852" y="61515"/>
                    <a:pt x="10852" y="61515"/>
                  </a:cubicBezTo>
                  <a:cubicBezTo>
                    <a:pt x="10852" y="61515"/>
                    <a:pt x="4909" y="63196"/>
                    <a:pt x="2667" y="66110"/>
                  </a:cubicBezTo>
                  <a:cubicBezTo>
                    <a:pt x="1326" y="67854"/>
                    <a:pt x="475" y="69225"/>
                    <a:pt x="1" y="70054"/>
                  </a:cubicBezTo>
                  <a:cubicBezTo>
                    <a:pt x="1225" y="69607"/>
                    <a:pt x="3281" y="69045"/>
                    <a:pt x="5884" y="69045"/>
                  </a:cubicBezTo>
                  <a:cubicBezTo>
                    <a:pt x="8729" y="69045"/>
                    <a:pt x="12227" y="69715"/>
                    <a:pt x="16008" y="71940"/>
                  </a:cubicBezTo>
                  <a:cubicBezTo>
                    <a:pt x="24989" y="77223"/>
                    <a:pt x="26900" y="85990"/>
                    <a:pt x="26902" y="91392"/>
                  </a:cubicBezTo>
                  <a:lnTo>
                    <a:pt x="30471" y="88197"/>
                  </a:lnTo>
                  <a:cubicBezTo>
                    <a:pt x="30471" y="88197"/>
                    <a:pt x="39777" y="84497"/>
                    <a:pt x="47512" y="75976"/>
                  </a:cubicBezTo>
                  <a:cubicBezTo>
                    <a:pt x="55247" y="67456"/>
                    <a:pt x="56482" y="63309"/>
                    <a:pt x="57265" y="55685"/>
                  </a:cubicBezTo>
                  <a:cubicBezTo>
                    <a:pt x="58050" y="48061"/>
                    <a:pt x="61190" y="17903"/>
                    <a:pt x="61301" y="17455"/>
                  </a:cubicBezTo>
                  <a:cubicBezTo>
                    <a:pt x="61414" y="17007"/>
                    <a:pt x="62423" y="14764"/>
                    <a:pt x="63769" y="14540"/>
                  </a:cubicBezTo>
                  <a:cubicBezTo>
                    <a:pt x="63791" y="14537"/>
                    <a:pt x="63816" y="14535"/>
                    <a:pt x="63842" y="14535"/>
                  </a:cubicBezTo>
                  <a:cubicBezTo>
                    <a:pt x="65364" y="14535"/>
                    <a:pt x="72530" y="20830"/>
                    <a:pt x="73522" y="21491"/>
                  </a:cubicBezTo>
                  <a:cubicBezTo>
                    <a:pt x="73952" y="21777"/>
                    <a:pt x="74564" y="22002"/>
                    <a:pt x="75144" y="22002"/>
                  </a:cubicBezTo>
                  <a:cubicBezTo>
                    <a:pt x="75924" y="22002"/>
                    <a:pt x="76644" y="21592"/>
                    <a:pt x="76773" y="20369"/>
                  </a:cubicBezTo>
                  <a:cubicBezTo>
                    <a:pt x="76997" y="18240"/>
                    <a:pt x="75204" y="12971"/>
                    <a:pt x="69486" y="7252"/>
                  </a:cubicBezTo>
                  <a:cubicBezTo>
                    <a:pt x="65318" y="3085"/>
                    <a:pt x="61984" y="1479"/>
                    <a:pt x="59962" y="1479"/>
                  </a:cubicBezTo>
                  <a:cubicBezTo>
                    <a:pt x="59210" y="1479"/>
                    <a:pt x="58639" y="1701"/>
                    <a:pt x="58274" y="2096"/>
                  </a:cubicBezTo>
                  <a:cubicBezTo>
                    <a:pt x="56930" y="3553"/>
                    <a:pt x="57826" y="6693"/>
                    <a:pt x="56930" y="11289"/>
                  </a:cubicBezTo>
                  <a:cubicBezTo>
                    <a:pt x="56032" y="15885"/>
                    <a:pt x="50428" y="32478"/>
                    <a:pt x="47625" y="40326"/>
                  </a:cubicBezTo>
                  <a:cubicBezTo>
                    <a:pt x="44821" y="48174"/>
                    <a:pt x="45718" y="58825"/>
                    <a:pt x="45718" y="58825"/>
                  </a:cubicBezTo>
                  <a:cubicBezTo>
                    <a:pt x="45718" y="58825"/>
                    <a:pt x="41906" y="60169"/>
                    <a:pt x="39216" y="62187"/>
                  </a:cubicBezTo>
                  <a:cubicBezTo>
                    <a:pt x="36525" y="64204"/>
                    <a:pt x="32377" y="67008"/>
                    <a:pt x="32377" y="67008"/>
                  </a:cubicBezTo>
                  <a:lnTo>
                    <a:pt x="31256" y="66447"/>
                  </a:lnTo>
                  <a:cubicBezTo>
                    <a:pt x="31256" y="66447"/>
                    <a:pt x="37534" y="60169"/>
                    <a:pt x="39440" y="56581"/>
                  </a:cubicBezTo>
                  <a:cubicBezTo>
                    <a:pt x="41346" y="52993"/>
                    <a:pt x="41906" y="52769"/>
                    <a:pt x="40897" y="50640"/>
                  </a:cubicBezTo>
                  <a:cubicBezTo>
                    <a:pt x="39888" y="48509"/>
                    <a:pt x="31704" y="38195"/>
                    <a:pt x="28116" y="33599"/>
                  </a:cubicBezTo>
                  <a:cubicBezTo>
                    <a:pt x="24529" y="29002"/>
                    <a:pt x="20157" y="21267"/>
                    <a:pt x="19260" y="19025"/>
                  </a:cubicBezTo>
                  <a:cubicBezTo>
                    <a:pt x="18364" y="16782"/>
                    <a:pt x="18476" y="14540"/>
                    <a:pt x="19149" y="12971"/>
                  </a:cubicBezTo>
                  <a:cubicBezTo>
                    <a:pt x="19821" y="11401"/>
                    <a:pt x="26099" y="8261"/>
                    <a:pt x="26212" y="3440"/>
                  </a:cubicBezTo>
                  <a:cubicBezTo>
                    <a:pt x="26273" y="784"/>
                    <a:pt x="25348" y="0"/>
                    <a:pt x="2401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76;p32">
              <a:extLst>
                <a:ext uri="{FF2B5EF4-FFF2-40B4-BE49-F238E27FC236}">
                  <a16:creationId xmlns:a16="http://schemas.microsoft.com/office/drawing/2014/main" id="{6E4A9FA6-03A3-2F4A-97D6-D83A692B80D0}"/>
                </a:ext>
              </a:extLst>
            </p:cNvPr>
            <p:cNvSpPr/>
            <p:nvPr/>
          </p:nvSpPr>
          <p:spPr>
            <a:xfrm>
              <a:off x="6634174" y="1224553"/>
              <a:ext cx="1529578" cy="1811342"/>
            </a:xfrm>
            <a:custGeom>
              <a:avLst/>
              <a:gdLst/>
              <a:ahLst/>
              <a:cxnLst/>
              <a:rect l="l" t="t" r="r" b="b"/>
              <a:pathLst>
                <a:path w="77683" h="91993" extrusionOk="0">
                  <a:moveTo>
                    <a:pt x="24397" y="600"/>
                  </a:moveTo>
                  <a:cubicBezTo>
                    <a:pt x="24815" y="600"/>
                    <a:pt x="25180" y="685"/>
                    <a:pt x="25468" y="894"/>
                  </a:cubicBezTo>
                  <a:cubicBezTo>
                    <a:pt x="26048" y="1316"/>
                    <a:pt x="26325" y="2270"/>
                    <a:pt x="26291" y="3732"/>
                  </a:cubicBezTo>
                  <a:cubicBezTo>
                    <a:pt x="26217" y="6899"/>
                    <a:pt x="23359" y="9318"/>
                    <a:pt x="21272" y="11084"/>
                  </a:cubicBezTo>
                  <a:cubicBezTo>
                    <a:pt x="20277" y="11926"/>
                    <a:pt x="19492" y="12590"/>
                    <a:pt x="19252" y="13150"/>
                  </a:cubicBezTo>
                  <a:cubicBezTo>
                    <a:pt x="18474" y="14967"/>
                    <a:pt x="18514" y="17316"/>
                    <a:pt x="19362" y="19434"/>
                  </a:cubicBezTo>
                  <a:cubicBezTo>
                    <a:pt x="20274" y="21714"/>
                    <a:pt x="24658" y="29466"/>
                    <a:pt x="28261" y="34083"/>
                  </a:cubicBezTo>
                  <a:lnTo>
                    <a:pt x="29892" y="36166"/>
                  </a:lnTo>
                  <a:cubicBezTo>
                    <a:pt x="33726" y="41058"/>
                    <a:pt x="40144" y="49247"/>
                    <a:pt x="41006" y="51067"/>
                  </a:cubicBezTo>
                  <a:cubicBezTo>
                    <a:pt x="41781" y="52703"/>
                    <a:pt x="41596" y="53036"/>
                    <a:pt x="40394" y="55201"/>
                  </a:cubicBezTo>
                  <a:cubicBezTo>
                    <a:pt x="40152" y="55637"/>
                    <a:pt x="39872" y="56142"/>
                    <a:pt x="39555" y="56739"/>
                  </a:cubicBezTo>
                  <a:cubicBezTo>
                    <a:pt x="37693" y="60245"/>
                    <a:pt x="31486" y="66471"/>
                    <a:pt x="31423" y="66534"/>
                  </a:cubicBezTo>
                  <a:cubicBezTo>
                    <a:pt x="31279" y="66679"/>
                    <a:pt x="31318" y="66923"/>
                    <a:pt x="31502" y="67014"/>
                  </a:cubicBezTo>
                  <a:lnTo>
                    <a:pt x="32622" y="67575"/>
                  </a:lnTo>
                  <a:cubicBezTo>
                    <a:pt x="32665" y="67596"/>
                    <a:pt x="32711" y="67607"/>
                    <a:pt x="32757" y="67607"/>
                  </a:cubicBezTo>
                  <a:cubicBezTo>
                    <a:pt x="32816" y="67607"/>
                    <a:pt x="32875" y="67589"/>
                    <a:pt x="32926" y="67555"/>
                  </a:cubicBezTo>
                  <a:cubicBezTo>
                    <a:pt x="32966" y="67527"/>
                    <a:pt x="37111" y="64726"/>
                    <a:pt x="39776" y="62726"/>
                  </a:cubicBezTo>
                  <a:cubicBezTo>
                    <a:pt x="42398" y="60760"/>
                    <a:pt x="46161" y="59419"/>
                    <a:pt x="46198" y="59406"/>
                  </a:cubicBezTo>
                  <a:cubicBezTo>
                    <a:pt x="46327" y="59361"/>
                    <a:pt x="46409" y="59234"/>
                    <a:pt x="46398" y="59097"/>
                  </a:cubicBezTo>
                  <a:cubicBezTo>
                    <a:pt x="46389" y="58992"/>
                    <a:pt x="45539" y="48419"/>
                    <a:pt x="48287" y="40725"/>
                  </a:cubicBezTo>
                  <a:cubicBezTo>
                    <a:pt x="51086" y="32887"/>
                    <a:pt x="56693" y="16312"/>
                    <a:pt x="57605" y="11645"/>
                  </a:cubicBezTo>
                  <a:cubicBezTo>
                    <a:pt x="57997" y="9632"/>
                    <a:pt x="58051" y="7876"/>
                    <a:pt x="58093" y="6466"/>
                  </a:cubicBezTo>
                  <a:cubicBezTo>
                    <a:pt x="58149" y="4652"/>
                    <a:pt x="58188" y="3342"/>
                    <a:pt x="58876" y="2597"/>
                  </a:cubicBezTo>
                  <a:cubicBezTo>
                    <a:pt x="59178" y="2270"/>
                    <a:pt x="59661" y="2090"/>
                    <a:pt x="60273" y="2078"/>
                  </a:cubicBezTo>
                  <a:cubicBezTo>
                    <a:pt x="60297" y="2078"/>
                    <a:pt x="60322" y="2077"/>
                    <a:pt x="60346" y="2077"/>
                  </a:cubicBezTo>
                  <a:cubicBezTo>
                    <a:pt x="62634" y="2077"/>
                    <a:pt x="66085" y="4196"/>
                    <a:pt x="69654" y="7763"/>
                  </a:cubicBezTo>
                  <a:cubicBezTo>
                    <a:pt x="75333" y="13443"/>
                    <a:pt x="77071" y="18574"/>
                    <a:pt x="76854" y="20636"/>
                  </a:cubicBezTo>
                  <a:cubicBezTo>
                    <a:pt x="76788" y="21268"/>
                    <a:pt x="76547" y="21685"/>
                    <a:pt x="76139" y="21876"/>
                  </a:cubicBezTo>
                  <a:cubicBezTo>
                    <a:pt x="75955" y="21963"/>
                    <a:pt x="75743" y="22001"/>
                    <a:pt x="75522" y="22001"/>
                  </a:cubicBezTo>
                  <a:cubicBezTo>
                    <a:pt x="75019" y="22001"/>
                    <a:pt x="74467" y="21805"/>
                    <a:pt x="74069" y="21539"/>
                  </a:cubicBezTo>
                  <a:cubicBezTo>
                    <a:pt x="73825" y="21377"/>
                    <a:pt x="73151" y="20826"/>
                    <a:pt x="72299" y="20127"/>
                  </a:cubicBezTo>
                  <a:cubicBezTo>
                    <a:pt x="67985" y="16599"/>
                    <a:pt x="65233" y="14533"/>
                    <a:pt x="64206" y="14533"/>
                  </a:cubicBezTo>
                  <a:cubicBezTo>
                    <a:pt x="64168" y="14533"/>
                    <a:pt x="64132" y="14536"/>
                    <a:pt x="64099" y="14542"/>
                  </a:cubicBezTo>
                  <a:cubicBezTo>
                    <a:pt x="62615" y="14790"/>
                    <a:pt x="61533" y="17110"/>
                    <a:pt x="61390" y="17680"/>
                  </a:cubicBezTo>
                  <a:cubicBezTo>
                    <a:pt x="61265" y="18182"/>
                    <a:pt x="57899" y="50597"/>
                    <a:pt x="57348" y="55952"/>
                  </a:cubicBezTo>
                  <a:cubicBezTo>
                    <a:pt x="56582" y="63373"/>
                    <a:pt x="55436" y="67519"/>
                    <a:pt x="47669" y="76074"/>
                  </a:cubicBezTo>
                  <a:cubicBezTo>
                    <a:pt x="40074" y="84440"/>
                    <a:pt x="30832" y="88179"/>
                    <a:pt x="30740" y="88216"/>
                  </a:cubicBezTo>
                  <a:cubicBezTo>
                    <a:pt x="30707" y="88229"/>
                    <a:pt x="30676" y="88248"/>
                    <a:pt x="30650" y="88272"/>
                  </a:cubicBezTo>
                  <a:lnTo>
                    <a:pt x="27572" y="91028"/>
                  </a:lnTo>
                  <a:cubicBezTo>
                    <a:pt x="27444" y="86705"/>
                    <a:pt x="25986" y="77537"/>
                    <a:pt x="16541" y="71981"/>
                  </a:cubicBezTo>
                  <a:cubicBezTo>
                    <a:pt x="12706" y="69724"/>
                    <a:pt x="9142" y="69053"/>
                    <a:pt x="6258" y="69053"/>
                  </a:cubicBezTo>
                  <a:cubicBezTo>
                    <a:pt x="4072" y="69053"/>
                    <a:pt x="2277" y="69440"/>
                    <a:pt x="1052" y="69813"/>
                  </a:cubicBezTo>
                  <a:cubicBezTo>
                    <a:pt x="1556" y="68992"/>
                    <a:pt x="2287" y="67893"/>
                    <a:pt x="3287" y="66593"/>
                  </a:cubicBezTo>
                  <a:cubicBezTo>
                    <a:pt x="5441" y="63793"/>
                    <a:pt x="11256" y="62120"/>
                    <a:pt x="11314" y="62103"/>
                  </a:cubicBezTo>
                  <a:cubicBezTo>
                    <a:pt x="11344" y="62094"/>
                    <a:pt x="11375" y="62081"/>
                    <a:pt x="11401" y="62062"/>
                  </a:cubicBezTo>
                  <a:cubicBezTo>
                    <a:pt x="11424" y="62047"/>
                    <a:pt x="13584" y="60566"/>
                    <a:pt x="17911" y="57461"/>
                  </a:cubicBezTo>
                  <a:cubicBezTo>
                    <a:pt x="22210" y="54374"/>
                    <a:pt x="28784" y="51241"/>
                    <a:pt x="28851" y="51210"/>
                  </a:cubicBezTo>
                  <a:cubicBezTo>
                    <a:pt x="29092" y="51094"/>
                    <a:pt x="29073" y="50745"/>
                    <a:pt x="28821" y="50656"/>
                  </a:cubicBezTo>
                  <a:cubicBezTo>
                    <a:pt x="24613" y="49177"/>
                    <a:pt x="22035" y="43325"/>
                    <a:pt x="20259" y="38392"/>
                  </a:cubicBezTo>
                  <a:cubicBezTo>
                    <a:pt x="18322" y="33013"/>
                    <a:pt x="14518" y="26881"/>
                    <a:pt x="11212" y="23812"/>
                  </a:cubicBezTo>
                  <a:cubicBezTo>
                    <a:pt x="8155" y="20973"/>
                    <a:pt x="6620" y="19548"/>
                    <a:pt x="8376" y="14831"/>
                  </a:cubicBezTo>
                  <a:cubicBezTo>
                    <a:pt x="10142" y="10081"/>
                    <a:pt x="17855" y="2558"/>
                    <a:pt x="20748" y="1556"/>
                  </a:cubicBezTo>
                  <a:lnTo>
                    <a:pt x="21177" y="1407"/>
                  </a:lnTo>
                  <a:cubicBezTo>
                    <a:pt x="22316" y="1008"/>
                    <a:pt x="23482" y="600"/>
                    <a:pt x="24397" y="600"/>
                  </a:cubicBezTo>
                  <a:close/>
                  <a:moveTo>
                    <a:pt x="24399" y="1"/>
                  </a:moveTo>
                  <a:cubicBezTo>
                    <a:pt x="23375" y="1"/>
                    <a:pt x="22163" y="425"/>
                    <a:pt x="20978" y="840"/>
                  </a:cubicBezTo>
                  <a:lnTo>
                    <a:pt x="20551" y="990"/>
                  </a:lnTo>
                  <a:cubicBezTo>
                    <a:pt x="17567" y="2022"/>
                    <a:pt x="9623" y="9751"/>
                    <a:pt x="7811" y="14622"/>
                  </a:cubicBezTo>
                  <a:cubicBezTo>
                    <a:pt x="5917" y="19714"/>
                    <a:pt x="7755" y="21422"/>
                    <a:pt x="10803" y="24252"/>
                  </a:cubicBezTo>
                  <a:cubicBezTo>
                    <a:pt x="14047" y="27264"/>
                    <a:pt x="17786" y="33296"/>
                    <a:pt x="19694" y="38596"/>
                  </a:cubicBezTo>
                  <a:cubicBezTo>
                    <a:pt x="21533" y="43704"/>
                    <a:pt x="23949" y="49109"/>
                    <a:pt x="27983" y="50964"/>
                  </a:cubicBezTo>
                  <a:cubicBezTo>
                    <a:pt x="26239" y="51821"/>
                    <a:pt x="21130" y="54409"/>
                    <a:pt x="17558" y="56973"/>
                  </a:cubicBezTo>
                  <a:cubicBezTo>
                    <a:pt x="13560" y="59843"/>
                    <a:pt x="11414" y="61323"/>
                    <a:pt x="11101" y="61539"/>
                  </a:cubicBezTo>
                  <a:cubicBezTo>
                    <a:pt x="10488" y="61717"/>
                    <a:pt x="5004" y="63374"/>
                    <a:pt x="2809" y="66227"/>
                  </a:cubicBezTo>
                  <a:cubicBezTo>
                    <a:pt x="1475" y="67961"/>
                    <a:pt x="611" y="69346"/>
                    <a:pt x="120" y="70203"/>
                  </a:cubicBezTo>
                  <a:cubicBezTo>
                    <a:pt x="0" y="70414"/>
                    <a:pt x="162" y="70654"/>
                    <a:pt x="378" y="70654"/>
                  </a:cubicBezTo>
                  <a:cubicBezTo>
                    <a:pt x="412" y="70654"/>
                    <a:pt x="448" y="70648"/>
                    <a:pt x="484" y="70635"/>
                  </a:cubicBezTo>
                  <a:cubicBezTo>
                    <a:pt x="1611" y="70223"/>
                    <a:pt x="3642" y="69654"/>
                    <a:pt x="6254" y="69654"/>
                  </a:cubicBezTo>
                  <a:cubicBezTo>
                    <a:pt x="9048" y="69654"/>
                    <a:pt x="12508" y="70306"/>
                    <a:pt x="16236" y="72499"/>
                  </a:cubicBezTo>
                  <a:cubicBezTo>
                    <a:pt x="25929" y="78201"/>
                    <a:pt x="26980" y="87820"/>
                    <a:pt x="26981" y="91692"/>
                  </a:cubicBezTo>
                  <a:cubicBezTo>
                    <a:pt x="26982" y="91857"/>
                    <a:pt x="27116" y="91992"/>
                    <a:pt x="27282" y="91992"/>
                  </a:cubicBezTo>
                  <a:cubicBezTo>
                    <a:pt x="27355" y="91992"/>
                    <a:pt x="27428" y="91965"/>
                    <a:pt x="27482" y="91915"/>
                  </a:cubicBezTo>
                  <a:lnTo>
                    <a:pt x="31013" y="88754"/>
                  </a:lnTo>
                  <a:cubicBezTo>
                    <a:pt x="31770" y="88442"/>
                    <a:pt x="40715" y="84628"/>
                    <a:pt x="48116" y="76479"/>
                  </a:cubicBezTo>
                  <a:cubicBezTo>
                    <a:pt x="56003" y="67792"/>
                    <a:pt x="57169" y="63573"/>
                    <a:pt x="57946" y="56016"/>
                  </a:cubicBezTo>
                  <a:cubicBezTo>
                    <a:pt x="58765" y="48068"/>
                    <a:pt x="61844" y="18505"/>
                    <a:pt x="61975" y="17828"/>
                  </a:cubicBezTo>
                  <a:cubicBezTo>
                    <a:pt x="62099" y="17332"/>
                    <a:pt x="63081" y="15323"/>
                    <a:pt x="64198" y="15137"/>
                  </a:cubicBezTo>
                  <a:cubicBezTo>
                    <a:pt x="64214" y="15135"/>
                    <a:pt x="64230" y="15133"/>
                    <a:pt x="64248" y="15133"/>
                  </a:cubicBezTo>
                  <a:cubicBezTo>
                    <a:pt x="65248" y="15133"/>
                    <a:pt x="69905" y="18947"/>
                    <a:pt x="71919" y="20595"/>
                  </a:cubicBezTo>
                  <a:cubicBezTo>
                    <a:pt x="72818" y="21331"/>
                    <a:pt x="73469" y="21862"/>
                    <a:pt x="73737" y="22041"/>
                  </a:cubicBezTo>
                  <a:cubicBezTo>
                    <a:pt x="74208" y="22355"/>
                    <a:pt x="74881" y="22602"/>
                    <a:pt x="75529" y="22602"/>
                  </a:cubicBezTo>
                  <a:cubicBezTo>
                    <a:pt x="75831" y="22602"/>
                    <a:pt x="76128" y="22548"/>
                    <a:pt x="76396" y="22422"/>
                  </a:cubicBezTo>
                  <a:cubicBezTo>
                    <a:pt x="76816" y="22225"/>
                    <a:pt x="77341" y="21766"/>
                    <a:pt x="77453" y="20701"/>
                  </a:cubicBezTo>
                  <a:cubicBezTo>
                    <a:pt x="77683" y="18524"/>
                    <a:pt x="75908" y="13169"/>
                    <a:pt x="70079" y="7340"/>
                  </a:cubicBezTo>
                  <a:cubicBezTo>
                    <a:pt x="66345" y="3607"/>
                    <a:pt x="62804" y="1479"/>
                    <a:pt x="60341" y="1479"/>
                  </a:cubicBezTo>
                  <a:cubicBezTo>
                    <a:pt x="60314" y="1479"/>
                    <a:pt x="60288" y="1479"/>
                    <a:pt x="60262" y="1479"/>
                  </a:cubicBezTo>
                  <a:cubicBezTo>
                    <a:pt x="59483" y="1495"/>
                    <a:pt x="58851" y="1741"/>
                    <a:pt x="58435" y="2192"/>
                  </a:cubicBezTo>
                  <a:cubicBezTo>
                    <a:pt x="57595" y="3101"/>
                    <a:pt x="57553" y="4505"/>
                    <a:pt x="57493" y="6450"/>
                  </a:cubicBezTo>
                  <a:cubicBezTo>
                    <a:pt x="57452" y="7838"/>
                    <a:pt x="57400" y="9566"/>
                    <a:pt x="57016" y="11531"/>
                  </a:cubicBezTo>
                  <a:cubicBezTo>
                    <a:pt x="56122" y="16110"/>
                    <a:pt x="50429" y="32947"/>
                    <a:pt x="47723" y="40524"/>
                  </a:cubicBezTo>
                  <a:cubicBezTo>
                    <a:pt x="45158" y="47707"/>
                    <a:pt x="45675" y="57319"/>
                    <a:pt x="45783" y="58920"/>
                  </a:cubicBezTo>
                  <a:cubicBezTo>
                    <a:pt x="44929" y="59239"/>
                    <a:pt x="41778" y="60476"/>
                    <a:pt x="39417" y="62247"/>
                  </a:cubicBezTo>
                  <a:cubicBezTo>
                    <a:pt x="37045" y="64025"/>
                    <a:pt x="33494" y="66445"/>
                    <a:pt x="32736" y="66960"/>
                  </a:cubicBezTo>
                  <a:lnTo>
                    <a:pt x="32143" y="66663"/>
                  </a:lnTo>
                  <a:cubicBezTo>
                    <a:pt x="33419" y="65365"/>
                    <a:pt x="38395" y="60205"/>
                    <a:pt x="40087" y="57021"/>
                  </a:cubicBezTo>
                  <a:cubicBezTo>
                    <a:pt x="40402" y="56429"/>
                    <a:pt x="40681" y="55927"/>
                    <a:pt x="40920" y="55494"/>
                  </a:cubicBezTo>
                  <a:cubicBezTo>
                    <a:pt x="42132" y="53313"/>
                    <a:pt x="42458" y="52726"/>
                    <a:pt x="41550" y="50811"/>
                  </a:cubicBezTo>
                  <a:cubicBezTo>
                    <a:pt x="40660" y="48930"/>
                    <a:pt x="34465" y="41026"/>
                    <a:pt x="30365" y="35796"/>
                  </a:cubicBezTo>
                  <a:lnTo>
                    <a:pt x="28734" y="33713"/>
                  </a:lnTo>
                  <a:cubicBezTo>
                    <a:pt x="25162" y="29136"/>
                    <a:pt x="20820" y="21465"/>
                    <a:pt x="19919" y="19212"/>
                  </a:cubicBezTo>
                  <a:cubicBezTo>
                    <a:pt x="19131" y="17238"/>
                    <a:pt x="19088" y="15061"/>
                    <a:pt x="19805" y="13387"/>
                  </a:cubicBezTo>
                  <a:cubicBezTo>
                    <a:pt x="19989" y="12958"/>
                    <a:pt x="20763" y="12303"/>
                    <a:pt x="21660" y="11544"/>
                  </a:cubicBezTo>
                  <a:cubicBezTo>
                    <a:pt x="23711" y="9809"/>
                    <a:pt x="26811" y="7184"/>
                    <a:pt x="26891" y="3746"/>
                  </a:cubicBezTo>
                  <a:cubicBezTo>
                    <a:pt x="26931" y="2052"/>
                    <a:pt x="26580" y="960"/>
                    <a:pt x="25820" y="409"/>
                  </a:cubicBezTo>
                  <a:cubicBezTo>
                    <a:pt x="25418" y="116"/>
                    <a:pt x="24934" y="1"/>
                    <a:pt x="243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77;p32">
              <a:extLst>
                <a:ext uri="{FF2B5EF4-FFF2-40B4-BE49-F238E27FC236}">
                  <a16:creationId xmlns:a16="http://schemas.microsoft.com/office/drawing/2014/main" id="{4244778E-21AA-FE48-87AB-F5B70C0F20CF}"/>
                </a:ext>
              </a:extLst>
            </p:cNvPr>
            <p:cNvSpPr/>
            <p:nvPr/>
          </p:nvSpPr>
          <p:spPr>
            <a:xfrm>
              <a:off x="7018956" y="2453387"/>
              <a:ext cx="371491" cy="232598"/>
            </a:xfrm>
            <a:custGeom>
              <a:avLst/>
              <a:gdLst/>
              <a:ahLst/>
              <a:cxnLst/>
              <a:rect l="l" t="t" r="r" b="b"/>
              <a:pathLst>
                <a:path w="18867" h="11813" extrusionOk="0">
                  <a:moveTo>
                    <a:pt x="320" y="1"/>
                  </a:moveTo>
                  <a:cubicBezTo>
                    <a:pt x="172" y="1"/>
                    <a:pt x="42" y="110"/>
                    <a:pt x="23" y="262"/>
                  </a:cubicBezTo>
                  <a:cubicBezTo>
                    <a:pt x="0" y="427"/>
                    <a:pt x="117" y="579"/>
                    <a:pt x="282" y="599"/>
                  </a:cubicBezTo>
                  <a:cubicBezTo>
                    <a:pt x="400" y="615"/>
                    <a:pt x="12101" y="2260"/>
                    <a:pt x="18233" y="11676"/>
                  </a:cubicBezTo>
                  <a:cubicBezTo>
                    <a:pt x="18287" y="11762"/>
                    <a:pt x="18382" y="11813"/>
                    <a:pt x="18484" y="11813"/>
                  </a:cubicBezTo>
                  <a:cubicBezTo>
                    <a:pt x="18723" y="11813"/>
                    <a:pt x="18866" y="11548"/>
                    <a:pt x="18736" y="11349"/>
                  </a:cubicBezTo>
                  <a:cubicBezTo>
                    <a:pt x="12455" y="1703"/>
                    <a:pt x="481" y="19"/>
                    <a:pt x="362" y="4"/>
                  </a:cubicBezTo>
                  <a:cubicBezTo>
                    <a:pt x="348" y="2"/>
                    <a:pt x="334" y="1"/>
                    <a:pt x="32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78;p32">
              <a:extLst>
                <a:ext uri="{FF2B5EF4-FFF2-40B4-BE49-F238E27FC236}">
                  <a16:creationId xmlns:a16="http://schemas.microsoft.com/office/drawing/2014/main" id="{7258854A-86FC-384D-9DC1-92A59EF46622}"/>
                </a:ext>
              </a:extLst>
            </p:cNvPr>
            <p:cNvSpPr/>
            <p:nvPr/>
          </p:nvSpPr>
          <p:spPr>
            <a:xfrm>
              <a:off x="7750833" y="1259542"/>
              <a:ext cx="406894" cy="404137"/>
            </a:xfrm>
            <a:custGeom>
              <a:avLst/>
              <a:gdLst/>
              <a:ahLst/>
              <a:cxnLst/>
              <a:rect l="l" t="t" r="r" b="b"/>
              <a:pathLst>
                <a:path w="20665" h="20525" extrusionOk="0">
                  <a:moveTo>
                    <a:pt x="3629" y="0"/>
                  </a:moveTo>
                  <a:cubicBezTo>
                    <a:pt x="2877" y="0"/>
                    <a:pt x="2307" y="222"/>
                    <a:pt x="1942" y="617"/>
                  </a:cubicBezTo>
                  <a:cubicBezTo>
                    <a:pt x="598" y="2074"/>
                    <a:pt x="1494" y="5213"/>
                    <a:pt x="598" y="9810"/>
                  </a:cubicBezTo>
                  <a:cubicBezTo>
                    <a:pt x="477" y="10425"/>
                    <a:pt x="270" y="11261"/>
                    <a:pt x="0" y="12257"/>
                  </a:cubicBezTo>
                  <a:cubicBezTo>
                    <a:pt x="210" y="12223"/>
                    <a:pt x="446" y="12200"/>
                    <a:pt x="707" y="12200"/>
                  </a:cubicBezTo>
                  <a:cubicBezTo>
                    <a:pt x="1516" y="12200"/>
                    <a:pt x="2556" y="12419"/>
                    <a:pt x="3736" y="13174"/>
                  </a:cubicBezTo>
                  <a:cubicBezTo>
                    <a:pt x="4416" y="13609"/>
                    <a:pt x="5021" y="14150"/>
                    <a:pt x="5531" y="14776"/>
                  </a:cubicBezTo>
                  <a:cubicBezTo>
                    <a:pt x="5976" y="14023"/>
                    <a:pt x="6645" y="13194"/>
                    <a:pt x="7437" y="13061"/>
                  </a:cubicBezTo>
                  <a:cubicBezTo>
                    <a:pt x="7459" y="13057"/>
                    <a:pt x="7484" y="13056"/>
                    <a:pt x="7510" y="13056"/>
                  </a:cubicBezTo>
                  <a:cubicBezTo>
                    <a:pt x="9030" y="13056"/>
                    <a:pt x="16198" y="19351"/>
                    <a:pt x="17190" y="20013"/>
                  </a:cubicBezTo>
                  <a:cubicBezTo>
                    <a:pt x="17620" y="20299"/>
                    <a:pt x="18233" y="20524"/>
                    <a:pt x="18812" y="20524"/>
                  </a:cubicBezTo>
                  <a:cubicBezTo>
                    <a:pt x="19593" y="20524"/>
                    <a:pt x="20312" y="20115"/>
                    <a:pt x="20441" y="18892"/>
                  </a:cubicBezTo>
                  <a:cubicBezTo>
                    <a:pt x="20665" y="16762"/>
                    <a:pt x="18872" y="11493"/>
                    <a:pt x="13154" y="5774"/>
                  </a:cubicBezTo>
                  <a:cubicBezTo>
                    <a:pt x="8985" y="1606"/>
                    <a:pt x="5651" y="0"/>
                    <a:pt x="362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79;p32">
              <a:extLst>
                <a:ext uri="{FF2B5EF4-FFF2-40B4-BE49-F238E27FC236}">
                  <a16:creationId xmlns:a16="http://schemas.microsoft.com/office/drawing/2014/main" id="{A5E28DE7-5029-7541-9C38-3CD27F088131}"/>
                </a:ext>
              </a:extLst>
            </p:cNvPr>
            <p:cNvSpPr/>
            <p:nvPr/>
          </p:nvSpPr>
          <p:spPr>
            <a:xfrm>
              <a:off x="7744079" y="1253635"/>
              <a:ext cx="419633" cy="415932"/>
            </a:xfrm>
            <a:custGeom>
              <a:avLst/>
              <a:gdLst/>
              <a:ahLst/>
              <a:cxnLst/>
              <a:rect l="l" t="t" r="r" b="b"/>
              <a:pathLst>
                <a:path w="21312" h="21124" extrusionOk="0">
                  <a:moveTo>
                    <a:pt x="3975" y="600"/>
                  </a:moveTo>
                  <a:cubicBezTo>
                    <a:pt x="6263" y="600"/>
                    <a:pt x="9715" y="2719"/>
                    <a:pt x="13285" y="6288"/>
                  </a:cubicBezTo>
                  <a:cubicBezTo>
                    <a:pt x="18964" y="11967"/>
                    <a:pt x="20702" y="17097"/>
                    <a:pt x="20485" y="19160"/>
                  </a:cubicBezTo>
                  <a:cubicBezTo>
                    <a:pt x="20419" y="19791"/>
                    <a:pt x="20178" y="20208"/>
                    <a:pt x="19770" y="20399"/>
                  </a:cubicBezTo>
                  <a:cubicBezTo>
                    <a:pt x="19585" y="20486"/>
                    <a:pt x="19374" y="20524"/>
                    <a:pt x="19152" y="20524"/>
                  </a:cubicBezTo>
                  <a:cubicBezTo>
                    <a:pt x="18650" y="20524"/>
                    <a:pt x="18097" y="20328"/>
                    <a:pt x="17700" y="20062"/>
                  </a:cubicBezTo>
                  <a:cubicBezTo>
                    <a:pt x="17456" y="19900"/>
                    <a:pt x="16782" y="19350"/>
                    <a:pt x="15930" y="18652"/>
                  </a:cubicBezTo>
                  <a:cubicBezTo>
                    <a:pt x="11616" y="15123"/>
                    <a:pt x="8882" y="13058"/>
                    <a:pt x="7839" y="13058"/>
                  </a:cubicBezTo>
                  <a:cubicBezTo>
                    <a:pt x="7834" y="13057"/>
                    <a:pt x="7829" y="13057"/>
                    <a:pt x="7825" y="13057"/>
                  </a:cubicBezTo>
                  <a:cubicBezTo>
                    <a:pt x="7793" y="13057"/>
                    <a:pt x="7761" y="13061"/>
                    <a:pt x="7729" y="13066"/>
                  </a:cubicBezTo>
                  <a:cubicBezTo>
                    <a:pt x="6935" y="13198"/>
                    <a:pt x="6288" y="13897"/>
                    <a:pt x="5835" y="14572"/>
                  </a:cubicBezTo>
                  <a:cubicBezTo>
                    <a:pt x="5366" y="14052"/>
                    <a:pt x="4830" y="13598"/>
                    <a:pt x="4240" y="13221"/>
                  </a:cubicBezTo>
                  <a:cubicBezTo>
                    <a:pt x="2999" y="12426"/>
                    <a:pt x="1895" y="12200"/>
                    <a:pt x="1049" y="12200"/>
                  </a:cubicBezTo>
                  <a:cubicBezTo>
                    <a:pt x="944" y="12200"/>
                    <a:pt x="843" y="12204"/>
                    <a:pt x="746" y="12210"/>
                  </a:cubicBezTo>
                  <a:cubicBezTo>
                    <a:pt x="972" y="11367"/>
                    <a:pt x="1135" y="10682"/>
                    <a:pt x="1236" y="10168"/>
                  </a:cubicBezTo>
                  <a:cubicBezTo>
                    <a:pt x="1628" y="8155"/>
                    <a:pt x="1682" y="6400"/>
                    <a:pt x="1724" y="4989"/>
                  </a:cubicBezTo>
                  <a:cubicBezTo>
                    <a:pt x="1780" y="3176"/>
                    <a:pt x="1820" y="1865"/>
                    <a:pt x="2507" y="1122"/>
                  </a:cubicBezTo>
                  <a:cubicBezTo>
                    <a:pt x="2809" y="793"/>
                    <a:pt x="3293" y="614"/>
                    <a:pt x="3904" y="601"/>
                  </a:cubicBezTo>
                  <a:cubicBezTo>
                    <a:pt x="3927" y="601"/>
                    <a:pt x="3951" y="600"/>
                    <a:pt x="3975" y="600"/>
                  </a:cubicBezTo>
                  <a:close/>
                  <a:moveTo>
                    <a:pt x="3973" y="0"/>
                  </a:moveTo>
                  <a:cubicBezTo>
                    <a:pt x="3946" y="0"/>
                    <a:pt x="3919" y="1"/>
                    <a:pt x="3892" y="1"/>
                  </a:cubicBezTo>
                  <a:cubicBezTo>
                    <a:pt x="3113" y="17"/>
                    <a:pt x="2481" y="262"/>
                    <a:pt x="2065" y="714"/>
                  </a:cubicBezTo>
                  <a:cubicBezTo>
                    <a:pt x="1225" y="1623"/>
                    <a:pt x="1183" y="3027"/>
                    <a:pt x="1123" y="4971"/>
                  </a:cubicBezTo>
                  <a:cubicBezTo>
                    <a:pt x="1081" y="6360"/>
                    <a:pt x="1028" y="8089"/>
                    <a:pt x="645" y="10053"/>
                  </a:cubicBezTo>
                  <a:cubicBezTo>
                    <a:pt x="532" y="10637"/>
                    <a:pt x="332" y="11452"/>
                    <a:pt x="53" y="12479"/>
                  </a:cubicBezTo>
                  <a:cubicBezTo>
                    <a:pt x="0" y="12674"/>
                    <a:pt x="149" y="12859"/>
                    <a:pt x="342" y="12859"/>
                  </a:cubicBezTo>
                  <a:cubicBezTo>
                    <a:pt x="358" y="12859"/>
                    <a:pt x="375" y="12858"/>
                    <a:pt x="392" y="12855"/>
                  </a:cubicBezTo>
                  <a:cubicBezTo>
                    <a:pt x="584" y="12823"/>
                    <a:pt x="803" y="12802"/>
                    <a:pt x="1047" y="12802"/>
                  </a:cubicBezTo>
                  <a:cubicBezTo>
                    <a:pt x="1801" y="12802"/>
                    <a:pt x="2790" y="13005"/>
                    <a:pt x="3918" y="13728"/>
                  </a:cubicBezTo>
                  <a:cubicBezTo>
                    <a:pt x="4570" y="14146"/>
                    <a:pt x="5152" y="14665"/>
                    <a:pt x="5642" y="15267"/>
                  </a:cubicBezTo>
                  <a:cubicBezTo>
                    <a:pt x="5701" y="15336"/>
                    <a:pt x="5787" y="15376"/>
                    <a:pt x="5878" y="15376"/>
                  </a:cubicBezTo>
                  <a:cubicBezTo>
                    <a:pt x="5884" y="15376"/>
                    <a:pt x="5890" y="15376"/>
                    <a:pt x="5897" y="15376"/>
                  </a:cubicBezTo>
                  <a:cubicBezTo>
                    <a:pt x="5995" y="15367"/>
                    <a:pt x="6083" y="15313"/>
                    <a:pt x="6133" y="15229"/>
                  </a:cubicBezTo>
                  <a:cubicBezTo>
                    <a:pt x="6677" y="14307"/>
                    <a:pt x="7279" y="13750"/>
                    <a:pt x="7828" y="13659"/>
                  </a:cubicBezTo>
                  <a:cubicBezTo>
                    <a:pt x="7843" y="13656"/>
                    <a:pt x="7860" y="13655"/>
                    <a:pt x="7878" y="13655"/>
                  </a:cubicBezTo>
                  <a:cubicBezTo>
                    <a:pt x="8878" y="13655"/>
                    <a:pt x="13535" y="17469"/>
                    <a:pt x="15549" y="19116"/>
                  </a:cubicBezTo>
                  <a:cubicBezTo>
                    <a:pt x="16448" y="19853"/>
                    <a:pt x="17099" y="20384"/>
                    <a:pt x="17367" y="20563"/>
                  </a:cubicBezTo>
                  <a:cubicBezTo>
                    <a:pt x="17837" y="20877"/>
                    <a:pt x="18511" y="21124"/>
                    <a:pt x="19158" y="21124"/>
                  </a:cubicBezTo>
                  <a:cubicBezTo>
                    <a:pt x="19461" y="21124"/>
                    <a:pt x="19758" y="21070"/>
                    <a:pt x="20025" y="20943"/>
                  </a:cubicBezTo>
                  <a:cubicBezTo>
                    <a:pt x="20445" y="20747"/>
                    <a:pt x="20970" y="20288"/>
                    <a:pt x="21083" y="19223"/>
                  </a:cubicBezTo>
                  <a:cubicBezTo>
                    <a:pt x="21311" y="17045"/>
                    <a:pt x="19536" y="11691"/>
                    <a:pt x="13709" y="5862"/>
                  </a:cubicBezTo>
                  <a:cubicBezTo>
                    <a:pt x="9976" y="2130"/>
                    <a:pt x="6435" y="0"/>
                    <a:pt x="397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80;p32">
              <a:extLst>
                <a:ext uri="{FF2B5EF4-FFF2-40B4-BE49-F238E27FC236}">
                  <a16:creationId xmlns:a16="http://schemas.microsoft.com/office/drawing/2014/main" id="{EFE51359-DB20-584D-84B2-12CB305171BF}"/>
                </a:ext>
              </a:extLst>
            </p:cNvPr>
            <p:cNvSpPr/>
            <p:nvPr/>
          </p:nvSpPr>
          <p:spPr>
            <a:xfrm>
              <a:off x="6758201" y="1230441"/>
              <a:ext cx="400770" cy="507943"/>
            </a:xfrm>
            <a:custGeom>
              <a:avLst/>
              <a:gdLst/>
              <a:ahLst/>
              <a:cxnLst/>
              <a:rect l="l" t="t" r="r" b="b"/>
              <a:pathLst>
                <a:path w="20354" h="25797" extrusionOk="0">
                  <a:moveTo>
                    <a:pt x="18098" y="0"/>
                  </a:moveTo>
                  <a:cubicBezTo>
                    <a:pt x="17013" y="0"/>
                    <a:pt x="15659" y="521"/>
                    <a:pt x="14350" y="974"/>
                  </a:cubicBezTo>
                  <a:cubicBezTo>
                    <a:pt x="11435" y="1983"/>
                    <a:pt x="3587" y="9607"/>
                    <a:pt x="1793" y="14428"/>
                  </a:cubicBezTo>
                  <a:cubicBezTo>
                    <a:pt x="0" y="19249"/>
                    <a:pt x="1569" y="20818"/>
                    <a:pt x="4709" y="23733"/>
                  </a:cubicBezTo>
                  <a:cubicBezTo>
                    <a:pt x="5330" y="24310"/>
                    <a:pt x="5977" y="25008"/>
                    <a:pt x="6632" y="25797"/>
                  </a:cubicBezTo>
                  <a:cubicBezTo>
                    <a:pt x="8965" y="25770"/>
                    <a:pt x="12190" y="24947"/>
                    <a:pt x="14399" y="21219"/>
                  </a:cubicBezTo>
                  <a:cubicBezTo>
                    <a:pt x="13912" y="20287"/>
                    <a:pt x="13538" y="19518"/>
                    <a:pt x="13341" y="19025"/>
                  </a:cubicBezTo>
                  <a:cubicBezTo>
                    <a:pt x="12444" y="16782"/>
                    <a:pt x="12557" y="14540"/>
                    <a:pt x="13229" y="12971"/>
                  </a:cubicBezTo>
                  <a:cubicBezTo>
                    <a:pt x="13902" y="11401"/>
                    <a:pt x="20180" y="8261"/>
                    <a:pt x="20292" y="3440"/>
                  </a:cubicBezTo>
                  <a:cubicBezTo>
                    <a:pt x="20354" y="784"/>
                    <a:pt x="19429" y="0"/>
                    <a:pt x="1809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81;p32">
              <a:extLst>
                <a:ext uri="{FF2B5EF4-FFF2-40B4-BE49-F238E27FC236}">
                  <a16:creationId xmlns:a16="http://schemas.microsoft.com/office/drawing/2014/main" id="{8A68EF87-A8C1-7448-B3B4-64417EDA9F5F}"/>
                </a:ext>
              </a:extLst>
            </p:cNvPr>
            <p:cNvSpPr/>
            <p:nvPr/>
          </p:nvSpPr>
          <p:spPr>
            <a:xfrm>
              <a:off x="6750640" y="1224553"/>
              <a:ext cx="413785" cy="519737"/>
            </a:xfrm>
            <a:custGeom>
              <a:avLst/>
              <a:gdLst/>
              <a:ahLst/>
              <a:cxnLst/>
              <a:rect l="l" t="t" r="r" b="b"/>
              <a:pathLst>
                <a:path w="21015" h="26396" extrusionOk="0">
                  <a:moveTo>
                    <a:pt x="18481" y="600"/>
                  </a:moveTo>
                  <a:cubicBezTo>
                    <a:pt x="18899" y="600"/>
                    <a:pt x="19265" y="685"/>
                    <a:pt x="19553" y="895"/>
                  </a:cubicBezTo>
                  <a:cubicBezTo>
                    <a:pt x="20133" y="1316"/>
                    <a:pt x="20409" y="2271"/>
                    <a:pt x="20376" y="3732"/>
                  </a:cubicBezTo>
                  <a:cubicBezTo>
                    <a:pt x="20302" y="6899"/>
                    <a:pt x="17444" y="9319"/>
                    <a:pt x="15356" y="11086"/>
                  </a:cubicBezTo>
                  <a:cubicBezTo>
                    <a:pt x="14362" y="11926"/>
                    <a:pt x="13576" y="12591"/>
                    <a:pt x="13337" y="13151"/>
                  </a:cubicBezTo>
                  <a:cubicBezTo>
                    <a:pt x="12558" y="14967"/>
                    <a:pt x="12598" y="17317"/>
                    <a:pt x="13446" y="19435"/>
                  </a:cubicBezTo>
                  <a:cubicBezTo>
                    <a:pt x="13631" y="19897"/>
                    <a:pt x="13973" y="20612"/>
                    <a:pt x="14439" y="21509"/>
                  </a:cubicBezTo>
                  <a:cubicBezTo>
                    <a:pt x="12345" y="24927"/>
                    <a:pt x="9357" y="25736"/>
                    <a:pt x="7155" y="25792"/>
                  </a:cubicBezTo>
                  <a:cubicBezTo>
                    <a:pt x="6510" y="25024"/>
                    <a:pt x="5886" y="24358"/>
                    <a:pt x="5297" y="23812"/>
                  </a:cubicBezTo>
                  <a:cubicBezTo>
                    <a:pt x="2240" y="20973"/>
                    <a:pt x="705" y="19548"/>
                    <a:pt x="2459" y="14831"/>
                  </a:cubicBezTo>
                  <a:cubicBezTo>
                    <a:pt x="4226" y="10083"/>
                    <a:pt x="11940" y="2558"/>
                    <a:pt x="14832" y="1558"/>
                  </a:cubicBezTo>
                  <a:lnTo>
                    <a:pt x="15262" y="1407"/>
                  </a:lnTo>
                  <a:cubicBezTo>
                    <a:pt x="16400" y="1008"/>
                    <a:pt x="17565" y="600"/>
                    <a:pt x="18481" y="600"/>
                  </a:cubicBezTo>
                  <a:close/>
                  <a:moveTo>
                    <a:pt x="18484" y="1"/>
                  </a:moveTo>
                  <a:cubicBezTo>
                    <a:pt x="17459" y="1"/>
                    <a:pt x="16247" y="425"/>
                    <a:pt x="15063" y="840"/>
                  </a:cubicBezTo>
                  <a:lnTo>
                    <a:pt x="14635" y="990"/>
                  </a:lnTo>
                  <a:cubicBezTo>
                    <a:pt x="11652" y="2022"/>
                    <a:pt x="3708" y="9751"/>
                    <a:pt x="1895" y="14622"/>
                  </a:cubicBezTo>
                  <a:cubicBezTo>
                    <a:pt x="0" y="19715"/>
                    <a:pt x="1840" y="21422"/>
                    <a:pt x="4888" y="24252"/>
                  </a:cubicBezTo>
                  <a:cubicBezTo>
                    <a:pt x="5485" y="24807"/>
                    <a:pt x="6124" y="25492"/>
                    <a:pt x="6785" y="26287"/>
                  </a:cubicBezTo>
                  <a:cubicBezTo>
                    <a:pt x="6842" y="26356"/>
                    <a:pt x="6927" y="26396"/>
                    <a:pt x="7016" y="26396"/>
                  </a:cubicBezTo>
                  <a:lnTo>
                    <a:pt x="7019" y="26396"/>
                  </a:lnTo>
                  <a:cubicBezTo>
                    <a:pt x="9418" y="26369"/>
                    <a:pt x="12757" y="25528"/>
                    <a:pt x="15043" y="21672"/>
                  </a:cubicBezTo>
                  <a:cubicBezTo>
                    <a:pt x="15095" y="21582"/>
                    <a:pt x="15098" y="21472"/>
                    <a:pt x="15050" y="21379"/>
                  </a:cubicBezTo>
                  <a:cubicBezTo>
                    <a:pt x="14554" y="20431"/>
                    <a:pt x="14191" y="19682"/>
                    <a:pt x="14004" y="19212"/>
                  </a:cubicBezTo>
                  <a:cubicBezTo>
                    <a:pt x="13216" y="17239"/>
                    <a:pt x="13172" y="15061"/>
                    <a:pt x="13889" y="13388"/>
                  </a:cubicBezTo>
                  <a:cubicBezTo>
                    <a:pt x="14073" y="12958"/>
                    <a:pt x="14848" y="12303"/>
                    <a:pt x="15743" y="11544"/>
                  </a:cubicBezTo>
                  <a:cubicBezTo>
                    <a:pt x="17795" y="9809"/>
                    <a:pt x="20896" y="7184"/>
                    <a:pt x="20976" y="3748"/>
                  </a:cubicBezTo>
                  <a:cubicBezTo>
                    <a:pt x="21015" y="2052"/>
                    <a:pt x="20665" y="960"/>
                    <a:pt x="19905" y="409"/>
                  </a:cubicBezTo>
                  <a:cubicBezTo>
                    <a:pt x="19502" y="116"/>
                    <a:pt x="19018" y="1"/>
                    <a:pt x="1848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82;p32">
              <a:extLst>
                <a:ext uri="{FF2B5EF4-FFF2-40B4-BE49-F238E27FC236}">
                  <a16:creationId xmlns:a16="http://schemas.microsoft.com/office/drawing/2014/main" id="{6927C2F6-12AF-6C42-97D4-A1266FD198D2}"/>
                </a:ext>
              </a:extLst>
            </p:cNvPr>
            <p:cNvSpPr/>
            <p:nvPr/>
          </p:nvSpPr>
          <p:spPr>
            <a:xfrm>
              <a:off x="6765782" y="1230441"/>
              <a:ext cx="393190" cy="433062"/>
            </a:xfrm>
            <a:custGeom>
              <a:avLst/>
              <a:gdLst/>
              <a:ahLst/>
              <a:cxnLst/>
              <a:rect l="l" t="t" r="r" b="b"/>
              <a:pathLst>
                <a:path w="19969" h="21994" extrusionOk="0">
                  <a:moveTo>
                    <a:pt x="17712" y="1"/>
                  </a:moveTo>
                  <a:cubicBezTo>
                    <a:pt x="16628" y="1"/>
                    <a:pt x="15274" y="521"/>
                    <a:pt x="13965" y="974"/>
                  </a:cubicBezTo>
                  <a:cubicBezTo>
                    <a:pt x="11050" y="1983"/>
                    <a:pt x="3202" y="9607"/>
                    <a:pt x="1408" y="14428"/>
                  </a:cubicBezTo>
                  <a:cubicBezTo>
                    <a:pt x="1" y="18211"/>
                    <a:pt x="671" y="19992"/>
                    <a:pt x="2538" y="21993"/>
                  </a:cubicBezTo>
                  <a:cubicBezTo>
                    <a:pt x="3210" y="21823"/>
                    <a:pt x="4004" y="21479"/>
                    <a:pt x="4883" y="20818"/>
                  </a:cubicBezTo>
                  <a:cubicBezTo>
                    <a:pt x="7575" y="18800"/>
                    <a:pt x="8695" y="15213"/>
                    <a:pt x="10378" y="13980"/>
                  </a:cubicBezTo>
                  <a:cubicBezTo>
                    <a:pt x="11334" y="13278"/>
                    <a:pt x="13055" y="12176"/>
                    <a:pt x="14793" y="11006"/>
                  </a:cubicBezTo>
                  <a:cubicBezTo>
                    <a:pt x="16871" y="9246"/>
                    <a:pt x="19830" y="6738"/>
                    <a:pt x="19906" y="3441"/>
                  </a:cubicBezTo>
                  <a:cubicBezTo>
                    <a:pt x="19968" y="785"/>
                    <a:pt x="19043" y="1"/>
                    <a:pt x="17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83;p32">
              <a:extLst>
                <a:ext uri="{FF2B5EF4-FFF2-40B4-BE49-F238E27FC236}">
                  <a16:creationId xmlns:a16="http://schemas.microsoft.com/office/drawing/2014/main" id="{DA00B0DB-8E79-C94C-A2DD-856A870F0466}"/>
                </a:ext>
              </a:extLst>
            </p:cNvPr>
            <p:cNvSpPr/>
            <p:nvPr/>
          </p:nvSpPr>
          <p:spPr>
            <a:xfrm>
              <a:off x="6758870" y="1224553"/>
              <a:ext cx="405555" cy="444856"/>
            </a:xfrm>
            <a:custGeom>
              <a:avLst/>
              <a:gdLst/>
              <a:ahLst/>
              <a:cxnLst/>
              <a:rect l="l" t="t" r="r" b="b"/>
              <a:pathLst>
                <a:path w="20597" h="22593" extrusionOk="0">
                  <a:moveTo>
                    <a:pt x="18063" y="601"/>
                  </a:moveTo>
                  <a:cubicBezTo>
                    <a:pt x="18480" y="601"/>
                    <a:pt x="18846" y="686"/>
                    <a:pt x="19134" y="895"/>
                  </a:cubicBezTo>
                  <a:cubicBezTo>
                    <a:pt x="19713" y="1316"/>
                    <a:pt x="19991" y="2271"/>
                    <a:pt x="19957" y="3733"/>
                  </a:cubicBezTo>
                  <a:cubicBezTo>
                    <a:pt x="19883" y="6900"/>
                    <a:pt x="17032" y="9313"/>
                    <a:pt x="14976" y="11056"/>
                  </a:cubicBezTo>
                  <a:cubicBezTo>
                    <a:pt x="14371" y="11463"/>
                    <a:pt x="13766" y="11863"/>
                    <a:pt x="13197" y="12240"/>
                  </a:cubicBezTo>
                  <a:cubicBezTo>
                    <a:pt x="12115" y="12957"/>
                    <a:pt x="11180" y="13574"/>
                    <a:pt x="10551" y="14037"/>
                  </a:cubicBezTo>
                  <a:cubicBezTo>
                    <a:pt x="9758" y="14618"/>
                    <a:pt x="9120" y="15634"/>
                    <a:pt x="8380" y="16810"/>
                  </a:cubicBezTo>
                  <a:cubicBezTo>
                    <a:pt x="7501" y="18205"/>
                    <a:pt x="6508" y="19788"/>
                    <a:pt x="5055" y="20877"/>
                  </a:cubicBezTo>
                  <a:cubicBezTo>
                    <a:pt x="4368" y="21392"/>
                    <a:pt x="3673" y="21754"/>
                    <a:pt x="2986" y="21954"/>
                  </a:cubicBezTo>
                  <a:cubicBezTo>
                    <a:pt x="1293" y="20097"/>
                    <a:pt x="698" y="18441"/>
                    <a:pt x="2041" y="14832"/>
                  </a:cubicBezTo>
                  <a:cubicBezTo>
                    <a:pt x="3808" y="10083"/>
                    <a:pt x="11522" y="2560"/>
                    <a:pt x="14414" y="1558"/>
                  </a:cubicBezTo>
                  <a:lnTo>
                    <a:pt x="14843" y="1408"/>
                  </a:lnTo>
                  <a:cubicBezTo>
                    <a:pt x="15982" y="1009"/>
                    <a:pt x="17147" y="601"/>
                    <a:pt x="18063" y="601"/>
                  </a:cubicBezTo>
                  <a:close/>
                  <a:moveTo>
                    <a:pt x="18066" y="1"/>
                  </a:moveTo>
                  <a:cubicBezTo>
                    <a:pt x="17041" y="1"/>
                    <a:pt x="15829" y="425"/>
                    <a:pt x="14645" y="840"/>
                  </a:cubicBezTo>
                  <a:lnTo>
                    <a:pt x="14217" y="990"/>
                  </a:lnTo>
                  <a:cubicBezTo>
                    <a:pt x="11234" y="2022"/>
                    <a:pt x="3290" y="9751"/>
                    <a:pt x="1477" y="14622"/>
                  </a:cubicBezTo>
                  <a:cubicBezTo>
                    <a:pt x="1" y="18588"/>
                    <a:pt x="757" y="20450"/>
                    <a:pt x="2669" y="22496"/>
                  </a:cubicBezTo>
                  <a:cubicBezTo>
                    <a:pt x="2726" y="22558"/>
                    <a:pt x="2805" y="22592"/>
                    <a:pt x="2889" y="22592"/>
                  </a:cubicBezTo>
                  <a:cubicBezTo>
                    <a:pt x="2913" y="22592"/>
                    <a:pt x="2938" y="22589"/>
                    <a:pt x="2961" y="22583"/>
                  </a:cubicBezTo>
                  <a:cubicBezTo>
                    <a:pt x="3782" y="22377"/>
                    <a:pt x="4606" y="21964"/>
                    <a:pt x="5415" y="21358"/>
                  </a:cubicBezTo>
                  <a:cubicBezTo>
                    <a:pt x="6956" y="20202"/>
                    <a:pt x="7983" y="18569"/>
                    <a:pt x="8889" y="17129"/>
                  </a:cubicBezTo>
                  <a:cubicBezTo>
                    <a:pt x="9595" y="16005"/>
                    <a:pt x="10206" y="15035"/>
                    <a:pt x="10905" y="14520"/>
                  </a:cubicBezTo>
                  <a:cubicBezTo>
                    <a:pt x="11523" y="14068"/>
                    <a:pt x="12453" y="13452"/>
                    <a:pt x="13528" y="12741"/>
                  </a:cubicBezTo>
                  <a:cubicBezTo>
                    <a:pt x="14099" y="12363"/>
                    <a:pt x="14704" y="11963"/>
                    <a:pt x="15337" y="11534"/>
                  </a:cubicBezTo>
                  <a:cubicBezTo>
                    <a:pt x="17385" y="9802"/>
                    <a:pt x="20478" y="7184"/>
                    <a:pt x="20558" y="3748"/>
                  </a:cubicBezTo>
                  <a:cubicBezTo>
                    <a:pt x="20597" y="2052"/>
                    <a:pt x="20247" y="960"/>
                    <a:pt x="19487" y="409"/>
                  </a:cubicBezTo>
                  <a:cubicBezTo>
                    <a:pt x="19085" y="116"/>
                    <a:pt x="18601" y="1"/>
                    <a:pt x="1806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84;p32">
              <a:extLst>
                <a:ext uri="{FF2B5EF4-FFF2-40B4-BE49-F238E27FC236}">
                  <a16:creationId xmlns:a16="http://schemas.microsoft.com/office/drawing/2014/main" id="{03D79C90-58B8-6E4F-B918-EFFE47C63254}"/>
                </a:ext>
              </a:extLst>
            </p:cNvPr>
            <p:cNvSpPr/>
            <p:nvPr/>
          </p:nvSpPr>
          <p:spPr>
            <a:xfrm>
              <a:off x="6773795" y="1230441"/>
              <a:ext cx="385176" cy="400396"/>
            </a:xfrm>
            <a:custGeom>
              <a:avLst/>
              <a:gdLst/>
              <a:ahLst/>
              <a:cxnLst/>
              <a:rect l="l" t="t" r="r" b="b"/>
              <a:pathLst>
                <a:path w="19562" h="20335" extrusionOk="0">
                  <a:moveTo>
                    <a:pt x="17305" y="1"/>
                  </a:moveTo>
                  <a:cubicBezTo>
                    <a:pt x="16221" y="1"/>
                    <a:pt x="14867" y="521"/>
                    <a:pt x="13558" y="974"/>
                  </a:cubicBezTo>
                  <a:cubicBezTo>
                    <a:pt x="10643" y="1983"/>
                    <a:pt x="2795" y="9607"/>
                    <a:pt x="1001" y="14428"/>
                  </a:cubicBezTo>
                  <a:cubicBezTo>
                    <a:pt x="1" y="17118"/>
                    <a:pt x="49" y="18794"/>
                    <a:pt x="830" y="20259"/>
                  </a:cubicBezTo>
                  <a:cubicBezTo>
                    <a:pt x="1067" y="20307"/>
                    <a:pt x="1315" y="20335"/>
                    <a:pt x="1574" y="20335"/>
                  </a:cubicBezTo>
                  <a:cubicBezTo>
                    <a:pt x="2370" y="20335"/>
                    <a:pt x="3270" y="20075"/>
                    <a:pt x="4253" y="19361"/>
                  </a:cubicBezTo>
                  <a:cubicBezTo>
                    <a:pt x="7953" y="16670"/>
                    <a:pt x="6607" y="13867"/>
                    <a:pt x="9858" y="12297"/>
                  </a:cubicBezTo>
                  <a:cubicBezTo>
                    <a:pt x="12498" y="11023"/>
                    <a:pt x="16320" y="8566"/>
                    <a:pt x="18925" y="5827"/>
                  </a:cubicBezTo>
                  <a:cubicBezTo>
                    <a:pt x="19263" y="5082"/>
                    <a:pt x="19481" y="4289"/>
                    <a:pt x="19500" y="3441"/>
                  </a:cubicBezTo>
                  <a:cubicBezTo>
                    <a:pt x="19562" y="785"/>
                    <a:pt x="18636" y="1"/>
                    <a:pt x="17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85;p32">
              <a:extLst>
                <a:ext uri="{FF2B5EF4-FFF2-40B4-BE49-F238E27FC236}">
                  <a16:creationId xmlns:a16="http://schemas.microsoft.com/office/drawing/2014/main" id="{254E2508-F677-804A-ABB6-4A54BDA6A368}"/>
                </a:ext>
              </a:extLst>
            </p:cNvPr>
            <p:cNvSpPr/>
            <p:nvPr/>
          </p:nvSpPr>
          <p:spPr>
            <a:xfrm>
              <a:off x="6767790" y="1224553"/>
              <a:ext cx="396655" cy="412190"/>
            </a:xfrm>
            <a:custGeom>
              <a:avLst/>
              <a:gdLst/>
              <a:ahLst/>
              <a:cxnLst/>
              <a:rect l="l" t="t" r="r" b="b"/>
              <a:pathLst>
                <a:path w="20145" h="20934" extrusionOk="0">
                  <a:moveTo>
                    <a:pt x="17610" y="600"/>
                  </a:moveTo>
                  <a:cubicBezTo>
                    <a:pt x="18028" y="600"/>
                    <a:pt x="18394" y="685"/>
                    <a:pt x="18682" y="895"/>
                  </a:cubicBezTo>
                  <a:cubicBezTo>
                    <a:pt x="19262" y="1316"/>
                    <a:pt x="19538" y="2271"/>
                    <a:pt x="19505" y="3733"/>
                  </a:cubicBezTo>
                  <a:cubicBezTo>
                    <a:pt x="19488" y="4468"/>
                    <a:pt x="19315" y="5196"/>
                    <a:pt x="18977" y="5956"/>
                  </a:cubicBezTo>
                  <a:cubicBezTo>
                    <a:pt x="16290" y="8768"/>
                    <a:pt x="12485" y="11142"/>
                    <a:pt x="10033" y="12326"/>
                  </a:cubicBezTo>
                  <a:cubicBezTo>
                    <a:pt x="8300" y="13163"/>
                    <a:pt x="7789" y="14347"/>
                    <a:pt x="7247" y="15602"/>
                  </a:cubicBezTo>
                  <a:cubicBezTo>
                    <a:pt x="6712" y="16842"/>
                    <a:pt x="6158" y="18125"/>
                    <a:pt x="4382" y="19417"/>
                  </a:cubicBezTo>
                  <a:cubicBezTo>
                    <a:pt x="3544" y="20026"/>
                    <a:pt x="2701" y="20332"/>
                    <a:pt x="1873" y="20332"/>
                  </a:cubicBezTo>
                  <a:cubicBezTo>
                    <a:pt x="1693" y="20332"/>
                    <a:pt x="1514" y="20318"/>
                    <a:pt x="1336" y="20289"/>
                  </a:cubicBezTo>
                  <a:cubicBezTo>
                    <a:pt x="623" y="18856"/>
                    <a:pt x="703" y="17213"/>
                    <a:pt x="1588" y="14831"/>
                  </a:cubicBezTo>
                  <a:cubicBezTo>
                    <a:pt x="3355" y="10083"/>
                    <a:pt x="11069" y="2558"/>
                    <a:pt x="13961" y="1558"/>
                  </a:cubicBezTo>
                  <a:lnTo>
                    <a:pt x="14391" y="1407"/>
                  </a:lnTo>
                  <a:cubicBezTo>
                    <a:pt x="15530" y="1008"/>
                    <a:pt x="16695" y="600"/>
                    <a:pt x="17610" y="600"/>
                  </a:cubicBezTo>
                  <a:close/>
                  <a:moveTo>
                    <a:pt x="17614" y="1"/>
                  </a:moveTo>
                  <a:cubicBezTo>
                    <a:pt x="16589" y="1"/>
                    <a:pt x="15377" y="425"/>
                    <a:pt x="14192" y="840"/>
                  </a:cubicBezTo>
                  <a:lnTo>
                    <a:pt x="13765" y="990"/>
                  </a:lnTo>
                  <a:cubicBezTo>
                    <a:pt x="10781" y="2022"/>
                    <a:pt x="2838" y="9751"/>
                    <a:pt x="1025" y="14622"/>
                  </a:cubicBezTo>
                  <a:cubicBezTo>
                    <a:pt x="46" y="17252"/>
                    <a:pt x="1" y="19070"/>
                    <a:pt x="871" y="20700"/>
                  </a:cubicBezTo>
                  <a:cubicBezTo>
                    <a:pt x="913" y="20778"/>
                    <a:pt x="988" y="20834"/>
                    <a:pt x="1076" y="20852"/>
                  </a:cubicBezTo>
                  <a:cubicBezTo>
                    <a:pt x="1341" y="20906"/>
                    <a:pt x="1610" y="20934"/>
                    <a:pt x="1880" y="20934"/>
                  </a:cubicBezTo>
                  <a:cubicBezTo>
                    <a:pt x="2835" y="20934"/>
                    <a:pt x="3791" y="20589"/>
                    <a:pt x="4735" y="19902"/>
                  </a:cubicBezTo>
                  <a:cubicBezTo>
                    <a:pt x="6645" y="18514"/>
                    <a:pt x="7258" y="17093"/>
                    <a:pt x="7800" y="15840"/>
                  </a:cubicBezTo>
                  <a:cubicBezTo>
                    <a:pt x="8317" y="14641"/>
                    <a:pt x="8764" y="13607"/>
                    <a:pt x="10295" y="12868"/>
                  </a:cubicBezTo>
                  <a:cubicBezTo>
                    <a:pt x="12802" y="11657"/>
                    <a:pt x="16703" y="9219"/>
                    <a:pt x="19448" y="6333"/>
                  </a:cubicBezTo>
                  <a:cubicBezTo>
                    <a:pt x="19470" y="6309"/>
                    <a:pt x="19489" y="6281"/>
                    <a:pt x="19504" y="6250"/>
                  </a:cubicBezTo>
                  <a:cubicBezTo>
                    <a:pt x="19889" y="5398"/>
                    <a:pt x="20086" y="4579"/>
                    <a:pt x="20106" y="3746"/>
                  </a:cubicBezTo>
                  <a:cubicBezTo>
                    <a:pt x="20145" y="2052"/>
                    <a:pt x="19794" y="960"/>
                    <a:pt x="19035" y="409"/>
                  </a:cubicBezTo>
                  <a:cubicBezTo>
                    <a:pt x="18632" y="116"/>
                    <a:pt x="18148" y="1"/>
                    <a:pt x="176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86;p32">
              <a:extLst>
                <a:ext uri="{FF2B5EF4-FFF2-40B4-BE49-F238E27FC236}">
                  <a16:creationId xmlns:a16="http://schemas.microsoft.com/office/drawing/2014/main" id="{981C7F74-EBEB-9642-A5C7-ED9BD25462ED}"/>
                </a:ext>
              </a:extLst>
            </p:cNvPr>
            <p:cNvSpPr/>
            <p:nvPr/>
          </p:nvSpPr>
          <p:spPr>
            <a:xfrm>
              <a:off x="7775308" y="1259542"/>
              <a:ext cx="382419" cy="403960"/>
            </a:xfrm>
            <a:custGeom>
              <a:avLst/>
              <a:gdLst/>
              <a:ahLst/>
              <a:cxnLst/>
              <a:rect l="l" t="t" r="r" b="b"/>
              <a:pathLst>
                <a:path w="19422" h="20516" extrusionOk="0">
                  <a:moveTo>
                    <a:pt x="2386" y="0"/>
                  </a:moveTo>
                  <a:cubicBezTo>
                    <a:pt x="1634" y="0"/>
                    <a:pt x="1064" y="222"/>
                    <a:pt x="699" y="617"/>
                  </a:cubicBezTo>
                  <a:cubicBezTo>
                    <a:pt x="312" y="1039"/>
                    <a:pt x="112" y="1604"/>
                    <a:pt x="1" y="2301"/>
                  </a:cubicBezTo>
                  <a:cubicBezTo>
                    <a:pt x="492" y="2127"/>
                    <a:pt x="1141" y="1979"/>
                    <a:pt x="1931" y="1979"/>
                  </a:cubicBezTo>
                  <a:cubicBezTo>
                    <a:pt x="2837" y="1979"/>
                    <a:pt x="3930" y="2174"/>
                    <a:pt x="5185" y="2747"/>
                  </a:cubicBezTo>
                  <a:cubicBezTo>
                    <a:pt x="9108" y="4541"/>
                    <a:pt x="16283" y="13509"/>
                    <a:pt x="17404" y="15977"/>
                  </a:cubicBezTo>
                  <a:cubicBezTo>
                    <a:pt x="18058" y="17414"/>
                    <a:pt x="17873" y="19191"/>
                    <a:pt x="17717" y="20515"/>
                  </a:cubicBezTo>
                  <a:cubicBezTo>
                    <a:pt x="18439" y="20464"/>
                    <a:pt x="19078" y="20036"/>
                    <a:pt x="19198" y="18892"/>
                  </a:cubicBezTo>
                  <a:cubicBezTo>
                    <a:pt x="19422" y="16762"/>
                    <a:pt x="17629" y="11493"/>
                    <a:pt x="11911" y="5774"/>
                  </a:cubicBezTo>
                  <a:cubicBezTo>
                    <a:pt x="7742" y="1606"/>
                    <a:pt x="4408" y="0"/>
                    <a:pt x="23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87;p32">
              <a:extLst>
                <a:ext uri="{FF2B5EF4-FFF2-40B4-BE49-F238E27FC236}">
                  <a16:creationId xmlns:a16="http://schemas.microsoft.com/office/drawing/2014/main" id="{6CDCD6C7-5FB5-2246-853C-1756A6859FE2}"/>
                </a:ext>
              </a:extLst>
            </p:cNvPr>
            <p:cNvSpPr/>
            <p:nvPr/>
          </p:nvSpPr>
          <p:spPr>
            <a:xfrm>
              <a:off x="7768869" y="1253635"/>
              <a:ext cx="394863" cy="415794"/>
            </a:xfrm>
            <a:custGeom>
              <a:avLst/>
              <a:gdLst/>
              <a:ahLst/>
              <a:cxnLst/>
              <a:rect l="l" t="t" r="r" b="b"/>
              <a:pathLst>
                <a:path w="20054" h="21117" extrusionOk="0">
                  <a:moveTo>
                    <a:pt x="2719" y="600"/>
                  </a:moveTo>
                  <a:cubicBezTo>
                    <a:pt x="5007" y="600"/>
                    <a:pt x="8458" y="2719"/>
                    <a:pt x="12026" y="6286"/>
                  </a:cubicBezTo>
                  <a:cubicBezTo>
                    <a:pt x="17706" y="11966"/>
                    <a:pt x="19444" y="17096"/>
                    <a:pt x="19227" y="19159"/>
                  </a:cubicBezTo>
                  <a:cubicBezTo>
                    <a:pt x="19154" y="19850"/>
                    <a:pt x="18874" y="20281"/>
                    <a:pt x="18390" y="20444"/>
                  </a:cubicBezTo>
                  <a:cubicBezTo>
                    <a:pt x="18522" y="19257"/>
                    <a:pt x="18638" y="17544"/>
                    <a:pt x="18006" y="16152"/>
                  </a:cubicBezTo>
                  <a:cubicBezTo>
                    <a:pt x="16832" y="13571"/>
                    <a:pt x="9627" y="4597"/>
                    <a:pt x="5637" y="2773"/>
                  </a:cubicBezTo>
                  <a:cubicBezTo>
                    <a:pt x="4341" y="2182"/>
                    <a:pt x="3207" y="1978"/>
                    <a:pt x="2258" y="1978"/>
                  </a:cubicBezTo>
                  <a:cubicBezTo>
                    <a:pt x="2253" y="1978"/>
                    <a:pt x="2249" y="1978"/>
                    <a:pt x="2244" y="1978"/>
                  </a:cubicBezTo>
                  <a:cubicBezTo>
                    <a:pt x="1731" y="1978"/>
                    <a:pt x="1221" y="2042"/>
                    <a:pt x="724" y="2167"/>
                  </a:cubicBezTo>
                  <a:cubicBezTo>
                    <a:pt x="841" y="1712"/>
                    <a:pt x="1010" y="1380"/>
                    <a:pt x="1248" y="1120"/>
                  </a:cubicBezTo>
                  <a:cubicBezTo>
                    <a:pt x="1551" y="793"/>
                    <a:pt x="2034" y="613"/>
                    <a:pt x="2646" y="601"/>
                  </a:cubicBezTo>
                  <a:cubicBezTo>
                    <a:pt x="2670" y="601"/>
                    <a:pt x="2695" y="600"/>
                    <a:pt x="2719" y="600"/>
                  </a:cubicBezTo>
                  <a:close/>
                  <a:moveTo>
                    <a:pt x="2714" y="0"/>
                  </a:moveTo>
                  <a:cubicBezTo>
                    <a:pt x="2687" y="0"/>
                    <a:pt x="2660" y="1"/>
                    <a:pt x="2633" y="1"/>
                  </a:cubicBezTo>
                  <a:cubicBezTo>
                    <a:pt x="1854" y="17"/>
                    <a:pt x="1222" y="263"/>
                    <a:pt x="806" y="714"/>
                  </a:cubicBezTo>
                  <a:cubicBezTo>
                    <a:pt x="410" y="1143"/>
                    <a:pt x="164" y="1728"/>
                    <a:pt x="30" y="2554"/>
                  </a:cubicBezTo>
                  <a:cubicBezTo>
                    <a:pt x="0" y="2743"/>
                    <a:pt x="150" y="2903"/>
                    <a:pt x="327" y="2903"/>
                  </a:cubicBezTo>
                  <a:cubicBezTo>
                    <a:pt x="360" y="2903"/>
                    <a:pt x="394" y="2897"/>
                    <a:pt x="429" y="2885"/>
                  </a:cubicBezTo>
                  <a:cubicBezTo>
                    <a:pt x="901" y="2717"/>
                    <a:pt x="1515" y="2580"/>
                    <a:pt x="2257" y="2580"/>
                  </a:cubicBezTo>
                  <a:cubicBezTo>
                    <a:pt x="3129" y="2580"/>
                    <a:pt x="4178" y="2770"/>
                    <a:pt x="5386" y="3321"/>
                  </a:cubicBezTo>
                  <a:cubicBezTo>
                    <a:pt x="9187" y="5058"/>
                    <a:pt x="16341" y="13945"/>
                    <a:pt x="17458" y="16401"/>
                  </a:cubicBezTo>
                  <a:cubicBezTo>
                    <a:pt x="18097" y="17809"/>
                    <a:pt x="17886" y="19598"/>
                    <a:pt x="17746" y="20780"/>
                  </a:cubicBezTo>
                  <a:cubicBezTo>
                    <a:pt x="17724" y="20959"/>
                    <a:pt x="17864" y="21117"/>
                    <a:pt x="18044" y="21117"/>
                  </a:cubicBezTo>
                  <a:cubicBezTo>
                    <a:pt x="18051" y="21117"/>
                    <a:pt x="18058" y="21115"/>
                    <a:pt x="18065" y="21115"/>
                  </a:cubicBezTo>
                  <a:cubicBezTo>
                    <a:pt x="18653" y="21074"/>
                    <a:pt x="19661" y="20774"/>
                    <a:pt x="19824" y="19223"/>
                  </a:cubicBezTo>
                  <a:cubicBezTo>
                    <a:pt x="20054" y="17045"/>
                    <a:pt x="18279" y="11691"/>
                    <a:pt x="12450" y="5862"/>
                  </a:cubicBezTo>
                  <a:cubicBezTo>
                    <a:pt x="8717" y="2130"/>
                    <a:pt x="5176" y="0"/>
                    <a:pt x="27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88;p32">
              <a:extLst>
                <a:ext uri="{FF2B5EF4-FFF2-40B4-BE49-F238E27FC236}">
                  <a16:creationId xmlns:a16="http://schemas.microsoft.com/office/drawing/2014/main" id="{267523F1-5E54-0C4B-8AF0-B1591A090A54}"/>
                </a:ext>
              </a:extLst>
            </p:cNvPr>
            <p:cNvSpPr/>
            <p:nvPr/>
          </p:nvSpPr>
          <p:spPr>
            <a:xfrm>
              <a:off x="7164406" y="2867211"/>
              <a:ext cx="127867" cy="192647"/>
            </a:xfrm>
            <a:custGeom>
              <a:avLst/>
              <a:gdLst/>
              <a:ahLst/>
              <a:cxnLst/>
              <a:rect l="l" t="t" r="r" b="b"/>
              <a:pathLst>
                <a:path w="6494" h="9784" extrusionOk="0">
                  <a:moveTo>
                    <a:pt x="5683" y="0"/>
                  </a:moveTo>
                  <a:cubicBezTo>
                    <a:pt x="5590" y="0"/>
                    <a:pt x="5495" y="31"/>
                    <a:pt x="5412" y="98"/>
                  </a:cubicBezTo>
                  <a:lnTo>
                    <a:pt x="167" y="4374"/>
                  </a:lnTo>
                  <a:cubicBezTo>
                    <a:pt x="60" y="4459"/>
                    <a:pt x="1" y="4591"/>
                    <a:pt x="7" y="4727"/>
                  </a:cubicBezTo>
                  <a:lnTo>
                    <a:pt x="189" y="9367"/>
                  </a:lnTo>
                  <a:cubicBezTo>
                    <a:pt x="198" y="9617"/>
                    <a:pt x="406" y="9784"/>
                    <a:pt x="625" y="9784"/>
                  </a:cubicBezTo>
                  <a:cubicBezTo>
                    <a:pt x="717" y="9784"/>
                    <a:pt x="812" y="9754"/>
                    <a:pt x="895" y="9688"/>
                  </a:cubicBezTo>
                  <a:lnTo>
                    <a:pt x="6322" y="5327"/>
                  </a:lnTo>
                  <a:cubicBezTo>
                    <a:pt x="6434" y="5237"/>
                    <a:pt x="6493" y="5097"/>
                    <a:pt x="6483" y="4954"/>
                  </a:cubicBezTo>
                  <a:lnTo>
                    <a:pt x="6119" y="401"/>
                  </a:lnTo>
                  <a:cubicBezTo>
                    <a:pt x="6099" y="158"/>
                    <a:pt x="5896" y="0"/>
                    <a:pt x="568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89;p32">
              <a:extLst>
                <a:ext uri="{FF2B5EF4-FFF2-40B4-BE49-F238E27FC236}">
                  <a16:creationId xmlns:a16="http://schemas.microsoft.com/office/drawing/2014/main" id="{11061345-729B-2942-82F7-955822041116}"/>
                </a:ext>
              </a:extLst>
            </p:cNvPr>
            <p:cNvSpPr/>
            <p:nvPr/>
          </p:nvSpPr>
          <p:spPr>
            <a:xfrm>
              <a:off x="7158459" y="2861304"/>
              <a:ext cx="139878" cy="204461"/>
            </a:xfrm>
            <a:custGeom>
              <a:avLst/>
              <a:gdLst/>
              <a:ahLst/>
              <a:cxnLst/>
              <a:rect l="l" t="t" r="r" b="b"/>
              <a:pathLst>
                <a:path w="7104" h="10384" extrusionOk="0">
                  <a:moveTo>
                    <a:pt x="5986" y="601"/>
                  </a:moveTo>
                  <a:cubicBezTo>
                    <a:pt x="6005" y="601"/>
                    <a:pt x="6024" y="605"/>
                    <a:pt x="6041" y="613"/>
                  </a:cubicBezTo>
                  <a:cubicBezTo>
                    <a:pt x="6088" y="631"/>
                    <a:pt x="6118" y="675"/>
                    <a:pt x="6121" y="724"/>
                  </a:cubicBezTo>
                  <a:lnTo>
                    <a:pt x="6486" y="5277"/>
                  </a:lnTo>
                  <a:cubicBezTo>
                    <a:pt x="6488" y="5321"/>
                    <a:pt x="6471" y="5364"/>
                    <a:pt x="6436" y="5392"/>
                  </a:cubicBezTo>
                  <a:lnTo>
                    <a:pt x="1009" y="9753"/>
                  </a:lnTo>
                  <a:cubicBezTo>
                    <a:pt x="984" y="9774"/>
                    <a:pt x="955" y="9783"/>
                    <a:pt x="926" y="9783"/>
                  </a:cubicBezTo>
                  <a:cubicBezTo>
                    <a:pt x="859" y="9783"/>
                    <a:pt x="795" y="9731"/>
                    <a:pt x="792" y="9655"/>
                  </a:cubicBezTo>
                  <a:lnTo>
                    <a:pt x="610" y="5014"/>
                  </a:lnTo>
                  <a:cubicBezTo>
                    <a:pt x="608" y="4973"/>
                    <a:pt x="626" y="4932"/>
                    <a:pt x="659" y="4906"/>
                  </a:cubicBezTo>
                  <a:lnTo>
                    <a:pt x="5904" y="632"/>
                  </a:lnTo>
                  <a:cubicBezTo>
                    <a:pt x="5926" y="612"/>
                    <a:pt x="5956" y="601"/>
                    <a:pt x="5986" y="601"/>
                  </a:cubicBezTo>
                  <a:close/>
                  <a:moveTo>
                    <a:pt x="5988" y="0"/>
                  </a:moveTo>
                  <a:cubicBezTo>
                    <a:pt x="5822" y="0"/>
                    <a:pt x="5657" y="57"/>
                    <a:pt x="5524" y="166"/>
                  </a:cubicBezTo>
                  <a:lnTo>
                    <a:pt x="279" y="4440"/>
                  </a:lnTo>
                  <a:cubicBezTo>
                    <a:pt x="100" y="4586"/>
                    <a:pt x="0" y="4807"/>
                    <a:pt x="9" y="5038"/>
                  </a:cubicBezTo>
                  <a:lnTo>
                    <a:pt x="190" y="9678"/>
                  </a:lnTo>
                  <a:cubicBezTo>
                    <a:pt x="201" y="9955"/>
                    <a:pt x="367" y="10202"/>
                    <a:pt x="619" y="10317"/>
                  </a:cubicBezTo>
                  <a:cubicBezTo>
                    <a:pt x="715" y="10361"/>
                    <a:pt x="820" y="10384"/>
                    <a:pt x="925" y="10384"/>
                  </a:cubicBezTo>
                  <a:cubicBezTo>
                    <a:pt x="1092" y="10384"/>
                    <a:pt x="1255" y="10327"/>
                    <a:pt x="1385" y="10221"/>
                  </a:cubicBezTo>
                  <a:lnTo>
                    <a:pt x="6812" y="5861"/>
                  </a:lnTo>
                  <a:cubicBezTo>
                    <a:pt x="7002" y="5709"/>
                    <a:pt x="7104" y="5472"/>
                    <a:pt x="7085" y="5229"/>
                  </a:cubicBezTo>
                  <a:lnTo>
                    <a:pt x="6720" y="677"/>
                  </a:lnTo>
                  <a:cubicBezTo>
                    <a:pt x="6698" y="404"/>
                    <a:pt x="6527" y="167"/>
                    <a:pt x="6276" y="59"/>
                  </a:cubicBezTo>
                  <a:cubicBezTo>
                    <a:pt x="6184" y="20"/>
                    <a:pt x="6086" y="0"/>
                    <a:pt x="5988"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90;p32">
              <a:extLst>
                <a:ext uri="{FF2B5EF4-FFF2-40B4-BE49-F238E27FC236}">
                  <a16:creationId xmlns:a16="http://schemas.microsoft.com/office/drawing/2014/main" id="{06A071DF-5F85-4B49-8F39-559C579EB0D4}"/>
                </a:ext>
              </a:extLst>
            </p:cNvPr>
            <p:cNvSpPr/>
            <p:nvPr/>
          </p:nvSpPr>
          <p:spPr>
            <a:xfrm>
              <a:off x="7214911" y="610304"/>
              <a:ext cx="15004" cy="1326929"/>
            </a:xfrm>
            <a:custGeom>
              <a:avLst/>
              <a:gdLst/>
              <a:ahLst/>
              <a:cxnLst/>
              <a:rect l="l" t="t" r="r" b="b"/>
              <a:pathLst>
                <a:path w="762" h="67391" extrusionOk="0">
                  <a:moveTo>
                    <a:pt x="460" y="0"/>
                  </a:moveTo>
                  <a:cubicBezTo>
                    <a:pt x="296" y="0"/>
                    <a:pt x="160" y="134"/>
                    <a:pt x="160" y="299"/>
                  </a:cubicBezTo>
                  <a:cubicBezTo>
                    <a:pt x="0" y="22203"/>
                    <a:pt x="0" y="44674"/>
                    <a:pt x="160" y="67091"/>
                  </a:cubicBezTo>
                  <a:cubicBezTo>
                    <a:pt x="162" y="67256"/>
                    <a:pt x="296" y="67390"/>
                    <a:pt x="460" y="67390"/>
                  </a:cubicBezTo>
                  <a:lnTo>
                    <a:pt x="463" y="67389"/>
                  </a:lnTo>
                  <a:cubicBezTo>
                    <a:pt x="629" y="67388"/>
                    <a:pt x="762" y="67253"/>
                    <a:pt x="762" y="67087"/>
                  </a:cubicBezTo>
                  <a:cubicBezTo>
                    <a:pt x="600" y="44673"/>
                    <a:pt x="600" y="22203"/>
                    <a:pt x="762" y="302"/>
                  </a:cubicBezTo>
                  <a:cubicBezTo>
                    <a:pt x="762" y="136"/>
                    <a:pt x="629" y="1"/>
                    <a:pt x="46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91;p32">
              <a:extLst>
                <a:ext uri="{FF2B5EF4-FFF2-40B4-BE49-F238E27FC236}">
                  <a16:creationId xmlns:a16="http://schemas.microsoft.com/office/drawing/2014/main" id="{FE4E7FD4-686F-C044-AFAF-96D0B669D464}"/>
                </a:ext>
              </a:extLst>
            </p:cNvPr>
            <p:cNvSpPr/>
            <p:nvPr/>
          </p:nvSpPr>
          <p:spPr>
            <a:xfrm>
              <a:off x="7217962" y="1925222"/>
              <a:ext cx="12031" cy="985937"/>
            </a:xfrm>
            <a:custGeom>
              <a:avLst/>
              <a:gdLst/>
              <a:ahLst/>
              <a:cxnLst/>
              <a:rect l="l" t="t" r="r" b="b"/>
              <a:pathLst>
                <a:path w="611" h="50073" extrusionOk="0">
                  <a:moveTo>
                    <a:pt x="305" y="1"/>
                  </a:moveTo>
                  <a:cubicBezTo>
                    <a:pt x="137" y="1"/>
                    <a:pt x="1" y="140"/>
                    <a:pt x="5" y="308"/>
                  </a:cubicBezTo>
                  <a:lnTo>
                    <a:pt x="5" y="49772"/>
                  </a:lnTo>
                  <a:cubicBezTo>
                    <a:pt x="5" y="49938"/>
                    <a:pt x="139" y="50072"/>
                    <a:pt x="305" y="50072"/>
                  </a:cubicBezTo>
                  <a:cubicBezTo>
                    <a:pt x="471" y="50072"/>
                    <a:pt x="607" y="49938"/>
                    <a:pt x="605" y="49772"/>
                  </a:cubicBezTo>
                  <a:lnTo>
                    <a:pt x="605" y="308"/>
                  </a:lnTo>
                  <a:cubicBezTo>
                    <a:pt x="610" y="140"/>
                    <a:pt x="474" y="1"/>
                    <a:pt x="305"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92;p32">
              <a:extLst>
                <a:ext uri="{FF2B5EF4-FFF2-40B4-BE49-F238E27FC236}">
                  <a16:creationId xmlns:a16="http://schemas.microsoft.com/office/drawing/2014/main" id="{525EC86F-8C4F-594B-A25A-4DEE49AD8863}"/>
                </a:ext>
              </a:extLst>
            </p:cNvPr>
            <p:cNvSpPr/>
            <p:nvPr/>
          </p:nvSpPr>
          <p:spPr>
            <a:xfrm>
              <a:off x="6573450" y="610737"/>
              <a:ext cx="14256" cy="2031102"/>
            </a:xfrm>
            <a:custGeom>
              <a:avLst/>
              <a:gdLst/>
              <a:ahLst/>
              <a:cxnLst/>
              <a:rect l="l" t="t" r="r" b="b"/>
              <a:pathLst>
                <a:path w="724" h="103154" extrusionOk="0">
                  <a:moveTo>
                    <a:pt x="303" y="1"/>
                  </a:moveTo>
                  <a:cubicBezTo>
                    <a:pt x="107" y="5"/>
                    <a:pt x="1" y="136"/>
                    <a:pt x="1" y="302"/>
                  </a:cubicBezTo>
                  <a:cubicBezTo>
                    <a:pt x="122" y="34194"/>
                    <a:pt x="122" y="68696"/>
                    <a:pt x="1" y="102852"/>
                  </a:cubicBezTo>
                  <a:cubicBezTo>
                    <a:pt x="0" y="103018"/>
                    <a:pt x="135" y="103154"/>
                    <a:pt x="301" y="103154"/>
                  </a:cubicBezTo>
                  <a:cubicBezTo>
                    <a:pt x="467" y="103154"/>
                    <a:pt x="601" y="103020"/>
                    <a:pt x="603" y="102855"/>
                  </a:cubicBezTo>
                  <a:cubicBezTo>
                    <a:pt x="724" y="68697"/>
                    <a:pt x="724" y="34192"/>
                    <a:pt x="603" y="299"/>
                  </a:cubicBezTo>
                  <a:cubicBezTo>
                    <a:pt x="601" y="135"/>
                    <a:pt x="467" y="1"/>
                    <a:pt x="303"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93;p32">
              <a:extLst>
                <a:ext uri="{FF2B5EF4-FFF2-40B4-BE49-F238E27FC236}">
                  <a16:creationId xmlns:a16="http://schemas.microsoft.com/office/drawing/2014/main" id="{5E35D884-AD77-9343-8E72-883C1765D0E4}"/>
                </a:ext>
              </a:extLst>
            </p:cNvPr>
            <p:cNvSpPr/>
            <p:nvPr/>
          </p:nvSpPr>
          <p:spPr>
            <a:xfrm>
              <a:off x="6318070" y="3778720"/>
              <a:ext cx="267134" cy="210762"/>
            </a:xfrm>
            <a:custGeom>
              <a:avLst/>
              <a:gdLst/>
              <a:ahLst/>
              <a:cxnLst/>
              <a:rect l="l" t="t" r="r" b="b"/>
              <a:pathLst>
                <a:path w="13567" h="10704" extrusionOk="0">
                  <a:moveTo>
                    <a:pt x="3106" y="1"/>
                  </a:moveTo>
                  <a:cubicBezTo>
                    <a:pt x="2133" y="1704"/>
                    <a:pt x="1025" y="3606"/>
                    <a:pt x="0" y="5349"/>
                  </a:cubicBezTo>
                  <a:cubicBezTo>
                    <a:pt x="1849" y="5653"/>
                    <a:pt x="4615" y="6343"/>
                    <a:pt x="6321" y="7866"/>
                  </a:cubicBezTo>
                  <a:cubicBezTo>
                    <a:pt x="7461" y="8884"/>
                    <a:pt x="8258" y="9882"/>
                    <a:pt x="8806" y="10704"/>
                  </a:cubicBezTo>
                  <a:cubicBezTo>
                    <a:pt x="10233" y="9835"/>
                    <a:pt x="11831" y="8912"/>
                    <a:pt x="13567" y="7988"/>
                  </a:cubicBezTo>
                  <a:cubicBezTo>
                    <a:pt x="12603" y="6119"/>
                    <a:pt x="10740" y="3213"/>
                    <a:pt x="7890" y="1691"/>
                  </a:cubicBezTo>
                  <a:cubicBezTo>
                    <a:pt x="5287" y="304"/>
                    <a:pt x="3851" y="10"/>
                    <a:pt x="310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94;p32">
              <a:extLst>
                <a:ext uri="{FF2B5EF4-FFF2-40B4-BE49-F238E27FC236}">
                  <a16:creationId xmlns:a16="http://schemas.microsoft.com/office/drawing/2014/main" id="{80DFF484-BD35-F043-B10B-238968E07338}"/>
                </a:ext>
              </a:extLst>
            </p:cNvPr>
            <p:cNvSpPr/>
            <p:nvPr/>
          </p:nvSpPr>
          <p:spPr>
            <a:xfrm>
              <a:off x="6310864" y="3772813"/>
              <a:ext cx="281094" cy="222576"/>
            </a:xfrm>
            <a:custGeom>
              <a:avLst/>
              <a:gdLst/>
              <a:ahLst/>
              <a:cxnLst/>
              <a:rect l="l" t="t" r="r" b="b"/>
              <a:pathLst>
                <a:path w="14276" h="11304" extrusionOk="0">
                  <a:moveTo>
                    <a:pt x="3642" y="608"/>
                  </a:moveTo>
                  <a:cubicBezTo>
                    <a:pt x="4405" y="660"/>
                    <a:pt x="5769" y="1006"/>
                    <a:pt x="8113" y="2257"/>
                  </a:cubicBezTo>
                  <a:cubicBezTo>
                    <a:pt x="10701" y="3636"/>
                    <a:pt x="12468" y="6178"/>
                    <a:pt x="13528" y="8164"/>
                  </a:cubicBezTo>
                  <a:cubicBezTo>
                    <a:pt x="12110" y="8924"/>
                    <a:pt x="10677" y="9742"/>
                    <a:pt x="9260" y="10598"/>
                  </a:cubicBezTo>
                  <a:cubicBezTo>
                    <a:pt x="8601" y="9652"/>
                    <a:pt x="7804" y="8760"/>
                    <a:pt x="6888" y="7942"/>
                  </a:cubicBezTo>
                  <a:cubicBezTo>
                    <a:pt x="5279" y="6505"/>
                    <a:pt x="2792" y="5786"/>
                    <a:pt x="844" y="5427"/>
                  </a:cubicBezTo>
                  <a:cubicBezTo>
                    <a:pt x="1931" y="3578"/>
                    <a:pt x="2871" y="1959"/>
                    <a:pt x="3642" y="608"/>
                  </a:cubicBezTo>
                  <a:close/>
                  <a:moveTo>
                    <a:pt x="3476" y="1"/>
                  </a:moveTo>
                  <a:cubicBezTo>
                    <a:pt x="3367" y="1"/>
                    <a:pt x="3267" y="58"/>
                    <a:pt x="3211" y="152"/>
                  </a:cubicBezTo>
                  <a:cubicBezTo>
                    <a:pt x="2373" y="1622"/>
                    <a:pt x="1329" y="3419"/>
                    <a:pt x="107" y="5497"/>
                  </a:cubicBezTo>
                  <a:cubicBezTo>
                    <a:pt x="0" y="5680"/>
                    <a:pt x="109" y="5911"/>
                    <a:pt x="318" y="5946"/>
                  </a:cubicBezTo>
                  <a:cubicBezTo>
                    <a:pt x="2236" y="6262"/>
                    <a:pt x="4865" y="6942"/>
                    <a:pt x="6487" y="8390"/>
                  </a:cubicBezTo>
                  <a:cubicBezTo>
                    <a:pt x="7442" y="9244"/>
                    <a:pt x="8262" y="10177"/>
                    <a:pt x="8922" y="11171"/>
                  </a:cubicBezTo>
                  <a:cubicBezTo>
                    <a:pt x="8978" y="11254"/>
                    <a:pt x="9071" y="11304"/>
                    <a:pt x="9172" y="11304"/>
                  </a:cubicBezTo>
                  <a:cubicBezTo>
                    <a:pt x="9227" y="11304"/>
                    <a:pt x="9281" y="11288"/>
                    <a:pt x="9328" y="11260"/>
                  </a:cubicBezTo>
                  <a:cubicBezTo>
                    <a:pt x="10902" y="10303"/>
                    <a:pt x="12498" y="9392"/>
                    <a:pt x="14074" y="8554"/>
                  </a:cubicBezTo>
                  <a:cubicBezTo>
                    <a:pt x="14220" y="8477"/>
                    <a:pt x="14275" y="8297"/>
                    <a:pt x="14199" y="8151"/>
                  </a:cubicBezTo>
                  <a:cubicBezTo>
                    <a:pt x="13119" y="6056"/>
                    <a:pt x="11235" y="3241"/>
                    <a:pt x="8397" y="1727"/>
                  </a:cubicBezTo>
                  <a:cubicBezTo>
                    <a:pt x="5755" y="318"/>
                    <a:pt x="4262" y="10"/>
                    <a:pt x="347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95;p32">
              <a:extLst>
                <a:ext uri="{FF2B5EF4-FFF2-40B4-BE49-F238E27FC236}">
                  <a16:creationId xmlns:a16="http://schemas.microsoft.com/office/drawing/2014/main" id="{EFAF4040-B3E4-EA49-BA4B-201188D1F02A}"/>
                </a:ext>
              </a:extLst>
            </p:cNvPr>
            <p:cNvSpPr/>
            <p:nvPr/>
          </p:nvSpPr>
          <p:spPr>
            <a:xfrm>
              <a:off x="6312459" y="3740620"/>
              <a:ext cx="311260" cy="275975"/>
            </a:xfrm>
            <a:custGeom>
              <a:avLst/>
              <a:gdLst/>
              <a:ahLst/>
              <a:cxnLst/>
              <a:rect l="l" t="t" r="r" b="b"/>
              <a:pathLst>
                <a:path w="15808" h="14016" extrusionOk="0">
                  <a:moveTo>
                    <a:pt x="8801" y="1"/>
                  </a:moveTo>
                  <a:lnTo>
                    <a:pt x="1" y="10593"/>
                  </a:lnTo>
                  <a:lnTo>
                    <a:pt x="5379" y="14015"/>
                  </a:lnTo>
                  <a:lnTo>
                    <a:pt x="15808" y="3585"/>
                  </a:lnTo>
                  <a:lnTo>
                    <a:pt x="8801"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96;p32">
              <a:extLst>
                <a:ext uri="{FF2B5EF4-FFF2-40B4-BE49-F238E27FC236}">
                  <a16:creationId xmlns:a16="http://schemas.microsoft.com/office/drawing/2014/main" id="{4135905A-A960-E74F-B304-685653D9AB4E}"/>
                </a:ext>
              </a:extLst>
            </p:cNvPr>
            <p:cNvSpPr/>
            <p:nvPr/>
          </p:nvSpPr>
          <p:spPr>
            <a:xfrm>
              <a:off x="6305646" y="3734694"/>
              <a:ext cx="325102" cy="287809"/>
            </a:xfrm>
            <a:custGeom>
              <a:avLst/>
              <a:gdLst/>
              <a:ahLst/>
              <a:cxnLst/>
              <a:rect l="l" t="t" r="r" b="b"/>
              <a:pathLst>
                <a:path w="16511" h="14617" extrusionOk="0">
                  <a:moveTo>
                    <a:pt x="9225" y="679"/>
                  </a:moveTo>
                  <a:lnTo>
                    <a:pt x="15651" y="3965"/>
                  </a:lnTo>
                  <a:lnTo>
                    <a:pt x="5682" y="13933"/>
                  </a:lnTo>
                  <a:lnTo>
                    <a:pt x="796" y="10823"/>
                  </a:lnTo>
                  <a:lnTo>
                    <a:pt x="9225" y="679"/>
                  </a:lnTo>
                  <a:close/>
                  <a:moveTo>
                    <a:pt x="9148" y="1"/>
                  </a:moveTo>
                  <a:cubicBezTo>
                    <a:pt x="9060" y="1"/>
                    <a:pt x="8975" y="39"/>
                    <a:pt x="8916" y="110"/>
                  </a:cubicBezTo>
                  <a:lnTo>
                    <a:pt x="116" y="10702"/>
                  </a:lnTo>
                  <a:cubicBezTo>
                    <a:pt x="1" y="10841"/>
                    <a:pt x="33" y="11050"/>
                    <a:pt x="186" y="11147"/>
                  </a:cubicBezTo>
                  <a:lnTo>
                    <a:pt x="5564" y="14570"/>
                  </a:lnTo>
                  <a:cubicBezTo>
                    <a:pt x="5611" y="14601"/>
                    <a:pt x="5668" y="14616"/>
                    <a:pt x="5725" y="14616"/>
                  </a:cubicBezTo>
                  <a:cubicBezTo>
                    <a:pt x="5804" y="14616"/>
                    <a:pt x="5880" y="14585"/>
                    <a:pt x="5937" y="14528"/>
                  </a:cubicBezTo>
                  <a:lnTo>
                    <a:pt x="16367" y="4099"/>
                  </a:lnTo>
                  <a:cubicBezTo>
                    <a:pt x="16511" y="3955"/>
                    <a:pt x="16473" y="3712"/>
                    <a:pt x="16292" y="3619"/>
                  </a:cubicBezTo>
                  <a:lnTo>
                    <a:pt x="9284" y="34"/>
                  </a:lnTo>
                  <a:cubicBezTo>
                    <a:pt x="9241" y="12"/>
                    <a:pt x="9194" y="1"/>
                    <a:pt x="914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97;p32">
              <a:extLst>
                <a:ext uri="{FF2B5EF4-FFF2-40B4-BE49-F238E27FC236}">
                  <a16:creationId xmlns:a16="http://schemas.microsoft.com/office/drawing/2014/main" id="{971A21F1-2138-B041-BBB2-C14BF7075807}"/>
                </a:ext>
              </a:extLst>
            </p:cNvPr>
            <p:cNvSpPr/>
            <p:nvPr/>
          </p:nvSpPr>
          <p:spPr>
            <a:xfrm>
              <a:off x="6364874" y="3776968"/>
              <a:ext cx="201094" cy="184003"/>
            </a:xfrm>
            <a:custGeom>
              <a:avLst/>
              <a:gdLst/>
              <a:ahLst/>
              <a:cxnLst/>
              <a:rect l="l" t="t" r="r" b="b"/>
              <a:pathLst>
                <a:path w="10213" h="9345" extrusionOk="0">
                  <a:moveTo>
                    <a:pt x="6628" y="1"/>
                  </a:moveTo>
                  <a:lnTo>
                    <a:pt x="1" y="7824"/>
                  </a:lnTo>
                  <a:lnTo>
                    <a:pt x="2608" y="9345"/>
                  </a:lnTo>
                  <a:lnTo>
                    <a:pt x="10213" y="1631"/>
                  </a:lnTo>
                  <a:lnTo>
                    <a:pt x="66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98;p32">
              <a:extLst>
                <a:ext uri="{FF2B5EF4-FFF2-40B4-BE49-F238E27FC236}">
                  <a16:creationId xmlns:a16="http://schemas.microsoft.com/office/drawing/2014/main" id="{F9590724-DA20-194E-B88A-1466F4601D4D}"/>
                </a:ext>
              </a:extLst>
            </p:cNvPr>
            <p:cNvSpPr/>
            <p:nvPr/>
          </p:nvSpPr>
          <p:spPr>
            <a:xfrm>
              <a:off x="6357982" y="3771061"/>
              <a:ext cx="215094" cy="195817"/>
            </a:xfrm>
            <a:custGeom>
              <a:avLst/>
              <a:gdLst/>
              <a:ahLst/>
              <a:cxnLst/>
              <a:rect l="l" t="t" r="r" b="b"/>
              <a:pathLst>
                <a:path w="10924" h="9945" extrusionOk="0">
                  <a:moveTo>
                    <a:pt x="7060" y="670"/>
                  </a:moveTo>
                  <a:lnTo>
                    <a:pt x="10047" y="2027"/>
                  </a:lnTo>
                  <a:lnTo>
                    <a:pt x="2908" y="9267"/>
                  </a:lnTo>
                  <a:lnTo>
                    <a:pt x="812" y="8044"/>
                  </a:lnTo>
                  <a:lnTo>
                    <a:pt x="7060" y="670"/>
                  </a:lnTo>
                  <a:close/>
                  <a:moveTo>
                    <a:pt x="6977" y="0"/>
                  </a:moveTo>
                  <a:cubicBezTo>
                    <a:pt x="6891" y="0"/>
                    <a:pt x="6807" y="38"/>
                    <a:pt x="6748" y="108"/>
                  </a:cubicBezTo>
                  <a:lnTo>
                    <a:pt x="122" y="7929"/>
                  </a:lnTo>
                  <a:cubicBezTo>
                    <a:pt x="1" y="8072"/>
                    <a:pt x="38" y="8289"/>
                    <a:pt x="199" y="8382"/>
                  </a:cubicBezTo>
                  <a:lnTo>
                    <a:pt x="2806" y="9903"/>
                  </a:lnTo>
                  <a:cubicBezTo>
                    <a:pt x="2852" y="9931"/>
                    <a:pt x="2905" y="9945"/>
                    <a:pt x="2958" y="9945"/>
                  </a:cubicBezTo>
                  <a:cubicBezTo>
                    <a:pt x="3039" y="9945"/>
                    <a:pt x="3116" y="9913"/>
                    <a:pt x="3173" y="9855"/>
                  </a:cubicBezTo>
                  <a:lnTo>
                    <a:pt x="10777" y="2141"/>
                  </a:lnTo>
                  <a:cubicBezTo>
                    <a:pt x="10923" y="1993"/>
                    <a:pt x="10877" y="1744"/>
                    <a:pt x="10687" y="1657"/>
                  </a:cubicBezTo>
                  <a:lnTo>
                    <a:pt x="7102" y="28"/>
                  </a:lnTo>
                  <a:cubicBezTo>
                    <a:pt x="7062" y="9"/>
                    <a:pt x="7019" y="0"/>
                    <a:pt x="69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99;p32">
              <a:extLst>
                <a:ext uri="{FF2B5EF4-FFF2-40B4-BE49-F238E27FC236}">
                  <a16:creationId xmlns:a16="http://schemas.microsoft.com/office/drawing/2014/main" id="{675DDDB5-E6D7-824F-9055-787E1AE4CCEB}"/>
                </a:ext>
              </a:extLst>
            </p:cNvPr>
            <p:cNvSpPr/>
            <p:nvPr/>
          </p:nvSpPr>
          <p:spPr>
            <a:xfrm>
              <a:off x="5227441" y="3795477"/>
              <a:ext cx="119361" cy="251422"/>
            </a:xfrm>
            <a:custGeom>
              <a:avLst/>
              <a:gdLst/>
              <a:ahLst/>
              <a:cxnLst/>
              <a:rect l="l" t="t" r="r" b="b"/>
              <a:pathLst>
                <a:path w="6062" h="12769" extrusionOk="0">
                  <a:moveTo>
                    <a:pt x="2135" y="0"/>
                  </a:moveTo>
                  <a:cubicBezTo>
                    <a:pt x="1745" y="0"/>
                    <a:pt x="1353" y="156"/>
                    <a:pt x="989" y="487"/>
                  </a:cubicBezTo>
                  <a:cubicBezTo>
                    <a:pt x="0" y="1389"/>
                    <a:pt x="598" y="3432"/>
                    <a:pt x="829" y="4525"/>
                  </a:cubicBezTo>
                  <a:cubicBezTo>
                    <a:pt x="1241" y="6471"/>
                    <a:pt x="1544" y="8442"/>
                    <a:pt x="2225" y="10320"/>
                  </a:cubicBezTo>
                  <a:cubicBezTo>
                    <a:pt x="2497" y="11071"/>
                    <a:pt x="2820" y="12512"/>
                    <a:pt x="3758" y="12710"/>
                  </a:cubicBezTo>
                  <a:cubicBezTo>
                    <a:pt x="3946" y="12750"/>
                    <a:pt x="4121" y="12769"/>
                    <a:pt x="4282" y="12769"/>
                  </a:cubicBezTo>
                  <a:cubicBezTo>
                    <a:pt x="5523" y="12769"/>
                    <a:pt x="5965" y="11636"/>
                    <a:pt x="6000" y="10113"/>
                  </a:cubicBezTo>
                  <a:cubicBezTo>
                    <a:pt x="6061" y="7350"/>
                    <a:pt x="4780" y="3301"/>
                    <a:pt x="4493" y="2424"/>
                  </a:cubicBezTo>
                  <a:cubicBezTo>
                    <a:pt x="3994" y="895"/>
                    <a:pt x="3070" y="0"/>
                    <a:pt x="2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400;p32">
              <a:extLst>
                <a:ext uri="{FF2B5EF4-FFF2-40B4-BE49-F238E27FC236}">
                  <a16:creationId xmlns:a16="http://schemas.microsoft.com/office/drawing/2014/main" id="{0AC98375-A2BB-7442-AD56-81B176B83CA5}"/>
                </a:ext>
              </a:extLst>
            </p:cNvPr>
            <p:cNvSpPr/>
            <p:nvPr/>
          </p:nvSpPr>
          <p:spPr>
            <a:xfrm>
              <a:off x="5222913" y="3789550"/>
              <a:ext cx="129777" cy="263275"/>
            </a:xfrm>
            <a:custGeom>
              <a:avLst/>
              <a:gdLst/>
              <a:ahLst/>
              <a:cxnLst/>
              <a:rect l="l" t="t" r="r" b="b"/>
              <a:pathLst>
                <a:path w="6591" h="13371" extrusionOk="0">
                  <a:moveTo>
                    <a:pt x="2368" y="602"/>
                  </a:moveTo>
                  <a:cubicBezTo>
                    <a:pt x="2472" y="602"/>
                    <a:pt x="2576" y="616"/>
                    <a:pt x="2676" y="642"/>
                  </a:cubicBezTo>
                  <a:cubicBezTo>
                    <a:pt x="3397" y="832"/>
                    <a:pt x="4055" y="1647"/>
                    <a:pt x="4438" y="2818"/>
                  </a:cubicBezTo>
                  <a:cubicBezTo>
                    <a:pt x="4802" y="3937"/>
                    <a:pt x="5988" y="7789"/>
                    <a:pt x="5929" y="10407"/>
                  </a:cubicBezTo>
                  <a:cubicBezTo>
                    <a:pt x="5905" y="11484"/>
                    <a:pt x="5677" y="12200"/>
                    <a:pt x="5253" y="12537"/>
                  </a:cubicBezTo>
                  <a:cubicBezTo>
                    <a:pt x="5055" y="12692"/>
                    <a:pt x="4811" y="12769"/>
                    <a:pt x="4514" y="12769"/>
                  </a:cubicBezTo>
                  <a:cubicBezTo>
                    <a:pt x="4372" y="12769"/>
                    <a:pt x="4218" y="12752"/>
                    <a:pt x="4051" y="12717"/>
                  </a:cubicBezTo>
                  <a:cubicBezTo>
                    <a:pt x="3419" y="12583"/>
                    <a:pt x="3099" y="11607"/>
                    <a:pt x="2865" y="10895"/>
                  </a:cubicBezTo>
                  <a:cubicBezTo>
                    <a:pt x="2820" y="10758"/>
                    <a:pt x="2778" y="10631"/>
                    <a:pt x="2738" y="10519"/>
                  </a:cubicBezTo>
                  <a:cubicBezTo>
                    <a:pt x="2215" y="9077"/>
                    <a:pt x="1910" y="7543"/>
                    <a:pt x="1616" y="6061"/>
                  </a:cubicBezTo>
                  <a:cubicBezTo>
                    <a:pt x="1530" y="5628"/>
                    <a:pt x="1445" y="5196"/>
                    <a:pt x="1353" y="4765"/>
                  </a:cubicBezTo>
                  <a:lnTo>
                    <a:pt x="1271" y="4395"/>
                  </a:lnTo>
                  <a:cubicBezTo>
                    <a:pt x="1030" y="3322"/>
                    <a:pt x="663" y="1702"/>
                    <a:pt x="1422" y="1010"/>
                  </a:cubicBezTo>
                  <a:cubicBezTo>
                    <a:pt x="1718" y="739"/>
                    <a:pt x="2041" y="602"/>
                    <a:pt x="2368" y="602"/>
                  </a:cubicBezTo>
                  <a:close/>
                  <a:moveTo>
                    <a:pt x="2370" y="0"/>
                  </a:moveTo>
                  <a:cubicBezTo>
                    <a:pt x="1894" y="0"/>
                    <a:pt x="1425" y="193"/>
                    <a:pt x="1017" y="565"/>
                  </a:cubicBezTo>
                  <a:cubicBezTo>
                    <a:pt x="0" y="1492"/>
                    <a:pt x="413" y="3318"/>
                    <a:pt x="685" y="4526"/>
                  </a:cubicBezTo>
                  <a:lnTo>
                    <a:pt x="765" y="4888"/>
                  </a:lnTo>
                  <a:cubicBezTo>
                    <a:pt x="855" y="5317"/>
                    <a:pt x="941" y="5748"/>
                    <a:pt x="1027" y="6177"/>
                  </a:cubicBezTo>
                  <a:cubicBezTo>
                    <a:pt x="1326" y="7683"/>
                    <a:pt x="1634" y="9238"/>
                    <a:pt x="2173" y="10723"/>
                  </a:cubicBezTo>
                  <a:cubicBezTo>
                    <a:pt x="2212" y="10829"/>
                    <a:pt x="2251" y="10952"/>
                    <a:pt x="2293" y="11082"/>
                  </a:cubicBezTo>
                  <a:cubicBezTo>
                    <a:pt x="2573" y="11933"/>
                    <a:pt x="2956" y="13100"/>
                    <a:pt x="3926" y="13305"/>
                  </a:cubicBezTo>
                  <a:cubicBezTo>
                    <a:pt x="4119" y="13347"/>
                    <a:pt x="4316" y="13369"/>
                    <a:pt x="4513" y="13370"/>
                  </a:cubicBezTo>
                  <a:cubicBezTo>
                    <a:pt x="4948" y="13370"/>
                    <a:pt x="5322" y="13249"/>
                    <a:pt x="5625" y="13006"/>
                  </a:cubicBezTo>
                  <a:cubicBezTo>
                    <a:pt x="6197" y="12555"/>
                    <a:pt x="6500" y="11684"/>
                    <a:pt x="6530" y="10420"/>
                  </a:cubicBezTo>
                  <a:cubicBezTo>
                    <a:pt x="6590" y="7706"/>
                    <a:pt x="5381" y="3772"/>
                    <a:pt x="5009" y="2631"/>
                  </a:cubicBezTo>
                  <a:cubicBezTo>
                    <a:pt x="4557" y="1243"/>
                    <a:pt x="3762" y="307"/>
                    <a:pt x="2829" y="60"/>
                  </a:cubicBezTo>
                  <a:cubicBezTo>
                    <a:pt x="2677" y="20"/>
                    <a:pt x="2523" y="0"/>
                    <a:pt x="237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401;p32">
              <a:extLst>
                <a:ext uri="{FF2B5EF4-FFF2-40B4-BE49-F238E27FC236}">
                  <a16:creationId xmlns:a16="http://schemas.microsoft.com/office/drawing/2014/main" id="{A686D1A9-B1F2-8545-A85A-28175E7999F5}"/>
                </a:ext>
              </a:extLst>
            </p:cNvPr>
            <p:cNvSpPr/>
            <p:nvPr/>
          </p:nvSpPr>
          <p:spPr>
            <a:xfrm>
              <a:off x="5189046" y="3890461"/>
              <a:ext cx="89629" cy="188827"/>
            </a:xfrm>
            <a:custGeom>
              <a:avLst/>
              <a:gdLst/>
              <a:ahLst/>
              <a:cxnLst/>
              <a:rect l="l" t="t" r="r" b="b"/>
              <a:pathLst>
                <a:path w="4552" h="9590" extrusionOk="0">
                  <a:moveTo>
                    <a:pt x="1603" y="0"/>
                  </a:moveTo>
                  <a:cubicBezTo>
                    <a:pt x="1310" y="0"/>
                    <a:pt x="1015" y="118"/>
                    <a:pt x="742" y="367"/>
                  </a:cubicBezTo>
                  <a:cubicBezTo>
                    <a:pt x="0" y="1044"/>
                    <a:pt x="448" y="2578"/>
                    <a:pt x="621" y="3398"/>
                  </a:cubicBezTo>
                  <a:cubicBezTo>
                    <a:pt x="931" y="4859"/>
                    <a:pt x="1160" y="6339"/>
                    <a:pt x="1671" y="7750"/>
                  </a:cubicBezTo>
                  <a:cubicBezTo>
                    <a:pt x="1875" y="8314"/>
                    <a:pt x="2118" y="9397"/>
                    <a:pt x="2822" y="9545"/>
                  </a:cubicBezTo>
                  <a:cubicBezTo>
                    <a:pt x="2964" y="9575"/>
                    <a:pt x="3095" y="9589"/>
                    <a:pt x="3216" y="9589"/>
                  </a:cubicBezTo>
                  <a:cubicBezTo>
                    <a:pt x="4147" y="9589"/>
                    <a:pt x="4479" y="8738"/>
                    <a:pt x="4504" y="7596"/>
                  </a:cubicBezTo>
                  <a:cubicBezTo>
                    <a:pt x="4552" y="5519"/>
                    <a:pt x="3588" y="2479"/>
                    <a:pt x="3373" y="1820"/>
                  </a:cubicBezTo>
                  <a:cubicBezTo>
                    <a:pt x="2999" y="673"/>
                    <a:pt x="2305" y="0"/>
                    <a:pt x="16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402;p32">
              <a:extLst>
                <a:ext uri="{FF2B5EF4-FFF2-40B4-BE49-F238E27FC236}">
                  <a16:creationId xmlns:a16="http://schemas.microsoft.com/office/drawing/2014/main" id="{6053EC58-A69B-F44C-A75C-76159D80425D}"/>
                </a:ext>
              </a:extLst>
            </p:cNvPr>
            <p:cNvSpPr/>
            <p:nvPr/>
          </p:nvSpPr>
          <p:spPr>
            <a:xfrm>
              <a:off x="5184025" y="3884554"/>
              <a:ext cx="100557" cy="200641"/>
            </a:xfrm>
            <a:custGeom>
              <a:avLst/>
              <a:gdLst/>
              <a:ahLst/>
              <a:cxnLst/>
              <a:rect l="l" t="t" r="r" b="b"/>
              <a:pathLst>
                <a:path w="5107" h="10190" extrusionOk="0">
                  <a:moveTo>
                    <a:pt x="1856" y="600"/>
                  </a:moveTo>
                  <a:cubicBezTo>
                    <a:pt x="1929" y="600"/>
                    <a:pt x="2001" y="611"/>
                    <a:pt x="2073" y="630"/>
                  </a:cubicBezTo>
                  <a:cubicBezTo>
                    <a:pt x="2588" y="766"/>
                    <a:pt x="3064" y="1359"/>
                    <a:pt x="3342" y="2215"/>
                  </a:cubicBezTo>
                  <a:cubicBezTo>
                    <a:pt x="3615" y="3052"/>
                    <a:pt x="4503" y="5934"/>
                    <a:pt x="4459" y="7888"/>
                  </a:cubicBezTo>
                  <a:cubicBezTo>
                    <a:pt x="4442" y="8661"/>
                    <a:pt x="4276" y="9195"/>
                    <a:pt x="3979" y="9430"/>
                  </a:cubicBezTo>
                  <a:cubicBezTo>
                    <a:pt x="3846" y="9536"/>
                    <a:pt x="3678" y="9588"/>
                    <a:pt x="3472" y="9588"/>
                  </a:cubicBezTo>
                  <a:cubicBezTo>
                    <a:pt x="3370" y="9588"/>
                    <a:pt x="3259" y="9576"/>
                    <a:pt x="3139" y="9551"/>
                  </a:cubicBezTo>
                  <a:cubicBezTo>
                    <a:pt x="2707" y="9459"/>
                    <a:pt x="2473" y="8750"/>
                    <a:pt x="2304" y="8232"/>
                  </a:cubicBezTo>
                  <a:cubicBezTo>
                    <a:pt x="2269" y="8128"/>
                    <a:pt x="2239" y="8032"/>
                    <a:pt x="2208" y="7948"/>
                  </a:cubicBezTo>
                  <a:cubicBezTo>
                    <a:pt x="1818" y="6870"/>
                    <a:pt x="1589" y="5722"/>
                    <a:pt x="1368" y="4610"/>
                  </a:cubicBezTo>
                  <a:cubicBezTo>
                    <a:pt x="1304" y="4285"/>
                    <a:pt x="1239" y="3960"/>
                    <a:pt x="1170" y="3637"/>
                  </a:cubicBezTo>
                  <a:lnTo>
                    <a:pt x="1110" y="3359"/>
                  </a:lnTo>
                  <a:cubicBezTo>
                    <a:pt x="931" y="2571"/>
                    <a:pt x="663" y="1379"/>
                    <a:pt x="1200" y="888"/>
                  </a:cubicBezTo>
                  <a:cubicBezTo>
                    <a:pt x="1410" y="697"/>
                    <a:pt x="1629" y="600"/>
                    <a:pt x="1856" y="600"/>
                  </a:cubicBezTo>
                  <a:close/>
                  <a:moveTo>
                    <a:pt x="1860" y="1"/>
                  </a:moveTo>
                  <a:cubicBezTo>
                    <a:pt x="1484" y="1"/>
                    <a:pt x="1116" y="153"/>
                    <a:pt x="796" y="445"/>
                  </a:cubicBezTo>
                  <a:cubicBezTo>
                    <a:pt x="0" y="1170"/>
                    <a:pt x="316" y="2568"/>
                    <a:pt x="524" y="3492"/>
                  </a:cubicBezTo>
                  <a:lnTo>
                    <a:pt x="583" y="3762"/>
                  </a:lnTo>
                  <a:cubicBezTo>
                    <a:pt x="651" y="4084"/>
                    <a:pt x="715" y="4406"/>
                    <a:pt x="779" y="4727"/>
                  </a:cubicBezTo>
                  <a:cubicBezTo>
                    <a:pt x="1004" y="5861"/>
                    <a:pt x="1237" y="7032"/>
                    <a:pt x="1642" y="8153"/>
                  </a:cubicBezTo>
                  <a:cubicBezTo>
                    <a:pt x="1672" y="8232"/>
                    <a:pt x="1700" y="8322"/>
                    <a:pt x="1732" y="8420"/>
                  </a:cubicBezTo>
                  <a:cubicBezTo>
                    <a:pt x="1936" y="9038"/>
                    <a:pt x="2243" y="9975"/>
                    <a:pt x="3014" y="10139"/>
                  </a:cubicBezTo>
                  <a:cubicBezTo>
                    <a:pt x="3165" y="10171"/>
                    <a:pt x="3318" y="10189"/>
                    <a:pt x="3472" y="10190"/>
                  </a:cubicBezTo>
                  <a:cubicBezTo>
                    <a:pt x="3816" y="10190"/>
                    <a:pt x="4111" y="10093"/>
                    <a:pt x="4353" y="9902"/>
                  </a:cubicBezTo>
                  <a:cubicBezTo>
                    <a:pt x="4807" y="9542"/>
                    <a:pt x="5038" y="8889"/>
                    <a:pt x="5060" y="7903"/>
                  </a:cubicBezTo>
                  <a:cubicBezTo>
                    <a:pt x="5107" y="5853"/>
                    <a:pt x="4195" y="2887"/>
                    <a:pt x="3915" y="2028"/>
                  </a:cubicBezTo>
                  <a:cubicBezTo>
                    <a:pt x="3567" y="962"/>
                    <a:pt x="2951" y="240"/>
                    <a:pt x="2226" y="49"/>
                  </a:cubicBezTo>
                  <a:cubicBezTo>
                    <a:pt x="2104" y="17"/>
                    <a:pt x="1981" y="1"/>
                    <a:pt x="18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403;p32">
              <a:extLst>
                <a:ext uri="{FF2B5EF4-FFF2-40B4-BE49-F238E27FC236}">
                  <a16:creationId xmlns:a16="http://schemas.microsoft.com/office/drawing/2014/main" id="{C10F4E3D-922C-6946-94B3-0DE232D3FEF4}"/>
                </a:ext>
              </a:extLst>
            </p:cNvPr>
            <p:cNvSpPr/>
            <p:nvPr/>
          </p:nvSpPr>
          <p:spPr>
            <a:xfrm>
              <a:off x="5473803" y="3860276"/>
              <a:ext cx="189142" cy="256600"/>
            </a:xfrm>
            <a:custGeom>
              <a:avLst/>
              <a:gdLst/>
              <a:ahLst/>
              <a:cxnLst/>
              <a:rect l="l" t="t" r="r" b="b"/>
              <a:pathLst>
                <a:path w="9606" h="13032" extrusionOk="0">
                  <a:moveTo>
                    <a:pt x="295" y="0"/>
                  </a:moveTo>
                  <a:lnTo>
                    <a:pt x="295" y="0"/>
                  </a:lnTo>
                  <a:cubicBezTo>
                    <a:pt x="295" y="0"/>
                    <a:pt x="1" y="5292"/>
                    <a:pt x="687" y="5684"/>
                  </a:cubicBezTo>
                  <a:cubicBezTo>
                    <a:pt x="1374" y="6075"/>
                    <a:pt x="3922" y="6762"/>
                    <a:pt x="4216" y="6860"/>
                  </a:cubicBezTo>
                  <a:cubicBezTo>
                    <a:pt x="4510" y="6959"/>
                    <a:pt x="4313" y="7350"/>
                    <a:pt x="3922" y="8722"/>
                  </a:cubicBezTo>
                  <a:cubicBezTo>
                    <a:pt x="3529" y="10094"/>
                    <a:pt x="3922" y="11956"/>
                    <a:pt x="5098" y="12643"/>
                  </a:cubicBezTo>
                  <a:cubicBezTo>
                    <a:pt x="5537" y="12899"/>
                    <a:pt x="5935" y="13032"/>
                    <a:pt x="6266" y="13032"/>
                  </a:cubicBezTo>
                  <a:cubicBezTo>
                    <a:pt x="6823" y="13032"/>
                    <a:pt x="7192" y="12657"/>
                    <a:pt x="7253" y="11858"/>
                  </a:cubicBezTo>
                  <a:cubicBezTo>
                    <a:pt x="7352" y="10585"/>
                    <a:pt x="9606" y="6958"/>
                    <a:pt x="8919" y="5880"/>
                  </a:cubicBezTo>
                  <a:cubicBezTo>
                    <a:pt x="8234" y="4802"/>
                    <a:pt x="7155" y="3724"/>
                    <a:pt x="4999" y="3430"/>
                  </a:cubicBezTo>
                  <a:cubicBezTo>
                    <a:pt x="2843" y="3136"/>
                    <a:pt x="295"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404;p32">
              <a:extLst>
                <a:ext uri="{FF2B5EF4-FFF2-40B4-BE49-F238E27FC236}">
                  <a16:creationId xmlns:a16="http://schemas.microsoft.com/office/drawing/2014/main" id="{9F56BDBE-A46D-8340-99C6-EF85A39563B6}"/>
                </a:ext>
              </a:extLst>
            </p:cNvPr>
            <p:cNvSpPr/>
            <p:nvPr/>
          </p:nvSpPr>
          <p:spPr>
            <a:xfrm>
              <a:off x="5469865" y="3854330"/>
              <a:ext cx="194557" cy="268473"/>
            </a:xfrm>
            <a:custGeom>
              <a:avLst/>
              <a:gdLst/>
              <a:ahLst/>
              <a:cxnLst/>
              <a:rect l="l" t="t" r="r" b="b"/>
              <a:pathLst>
                <a:path w="9881" h="13635" extrusionOk="0">
                  <a:moveTo>
                    <a:pt x="761" y="1063"/>
                  </a:moveTo>
                  <a:cubicBezTo>
                    <a:pt x="1630" y="2006"/>
                    <a:pt x="3476" y="3801"/>
                    <a:pt x="5160" y="4029"/>
                  </a:cubicBezTo>
                  <a:cubicBezTo>
                    <a:pt x="7354" y="4327"/>
                    <a:pt x="8326" y="5493"/>
                    <a:pt x="8867" y="6342"/>
                  </a:cubicBezTo>
                  <a:cubicBezTo>
                    <a:pt x="9206" y="6873"/>
                    <a:pt x="8482" y="8572"/>
                    <a:pt x="7955" y="9813"/>
                  </a:cubicBezTo>
                  <a:cubicBezTo>
                    <a:pt x="7548" y="10771"/>
                    <a:pt x="7196" y="11598"/>
                    <a:pt x="7154" y="12136"/>
                  </a:cubicBezTo>
                  <a:cubicBezTo>
                    <a:pt x="7132" y="12436"/>
                    <a:pt x="7047" y="12821"/>
                    <a:pt x="6771" y="12966"/>
                  </a:cubicBezTo>
                  <a:cubicBezTo>
                    <a:pt x="6687" y="13010"/>
                    <a:pt x="6585" y="13032"/>
                    <a:pt x="6468" y="13032"/>
                  </a:cubicBezTo>
                  <a:cubicBezTo>
                    <a:pt x="6194" y="13032"/>
                    <a:pt x="5841" y="12913"/>
                    <a:pt x="5449" y="12685"/>
                  </a:cubicBezTo>
                  <a:cubicBezTo>
                    <a:pt x="4393" y="12069"/>
                    <a:pt x="4060" y="10338"/>
                    <a:pt x="4411" y="9107"/>
                  </a:cubicBezTo>
                  <a:cubicBezTo>
                    <a:pt x="4488" y="8840"/>
                    <a:pt x="4555" y="8610"/>
                    <a:pt x="4615" y="8413"/>
                  </a:cubicBezTo>
                  <a:cubicBezTo>
                    <a:pt x="4879" y="7532"/>
                    <a:pt x="5025" y="7049"/>
                    <a:pt x="4512" y="6877"/>
                  </a:cubicBezTo>
                  <a:cubicBezTo>
                    <a:pt x="4449" y="6856"/>
                    <a:pt x="4289" y="6810"/>
                    <a:pt x="4067" y="6746"/>
                  </a:cubicBezTo>
                  <a:cubicBezTo>
                    <a:pt x="3314" y="6528"/>
                    <a:pt x="1551" y="6018"/>
                    <a:pt x="1050" y="5734"/>
                  </a:cubicBezTo>
                  <a:cubicBezTo>
                    <a:pt x="759" y="5449"/>
                    <a:pt x="681" y="3220"/>
                    <a:pt x="761" y="1063"/>
                  </a:cubicBezTo>
                  <a:close/>
                  <a:moveTo>
                    <a:pt x="497" y="0"/>
                  </a:moveTo>
                  <a:cubicBezTo>
                    <a:pt x="349" y="0"/>
                    <a:pt x="204" y="110"/>
                    <a:pt x="195" y="286"/>
                  </a:cubicBezTo>
                  <a:cubicBezTo>
                    <a:pt x="81" y="2331"/>
                    <a:pt x="0" y="5826"/>
                    <a:pt x="738" y="6246"/>
                  </a:cubicBezTo>
                  <a:cubicBezTo>
                    <a:pt x="1244" y="6535"/>
                    <a:pt x="2556" y="6935"/>
                    <a:pt x="3899" y="7322"/>
                  </a:cubicBezTo>
                  <a:cubicBezTo>
                    <a:pt x="4054" y="7367"/>
                    <a:pt x="4176" y="7403"/>
                    <a:pt x="4254" y="7427"/>
                  </a:cubicBezTo>
                  <a:cubicBezTo>
                    <a:pt x="4239" y="7574"/>
                    <a:pt x="4141" y="7900"/>
                    <a:pt x="4039" y="8240"/>
                  </a:cubicBezTo>
                  <a:cubicBezTo>
                    <a:pt x="3979" y="8441"/>
                    <a:pt x="3909" y="8672"/>
                    <a:pt x="3832" y="8941"/>
                  </a:cubicBezTo>
                  <a:cubicBezTo>
                    <a:pt x="3421" y="10383"/>
                    <a:pt x="3806" y="12422"/>
                    <a:pt x="5146" y="13203"/>
                  </a:cubicBezTo>
                  <a:cubicBezTo>
                    <a:pt x="5636" y="13489"/>
                    <a:pt x="6081" y="13635"/>
                    <a:pt x="6467" y="13635"/>
                  </a:cubicBezTo>
                  <a:cubicBezTo>
                    <a:pt x="6681" y="13635"/>
                    <a:pt x="6878" y="13590"/>
                    <a:pt x="7050" y="13500"/>
                  </a:cubicBezTo>
                  <a:cubicBezTo>
                    <a:pt x="7336" y="13349"/>
                    <a:pt x="7690" y="12999"/>
                    <a:pt x="7753" y="12184"/>
                  </a:cubicBezTo>
                  <a:cubicBezTo>
                    <a:pt x="7786" y="11744"/>
                    <a:pt x="8136" y="10921"/>
                    <a:pt x="8507" y="10049"/>
                  </a:cubicBezTo>
                  <a:cubicBezTo>
                    <a:pt x="9182" y="8461"/>
                    <a:pt x="9880" y="6819"/>
                    <a:pt x="9373" y="6021"/>
                  </a:cubicBezTo>
                  <a:cubicBezTo>
                    <a:pt x="8768" y="5070"/>
                    <a:pt x="7681" y="3767"/>
                    <a:pt x="5240" y="3435"/>
                  </a:cubicBezTo>
                  <a:cubicBezTo>
                    <a:pt x="3228" y="3160"/>
                    <a:pt x="753" y="143"/>
                    <a:pt x="728" y="112"/>
                  </a:cubicBezTo>
                  <a:cubicBezTo>
                    <a:pt x="666" y="35"/>
                    <a:pt x="581" y="0"/>
                    <a:pt x="49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405;p32">
              <a:extLst>
                <a:ext uri="{FF2B5EF4-FFF2-40B4-BE49-F238E27FC236}">
                  <a16:creationId xmlns:a16="http://schemas.microsoft.com/office/drawing/2014/main" id="{EDE1D3BB-5794-8A4E-AD33-7ACDE40A4CA5}"/>
                </a:ext>
              </a:extLst>
            </p:cNvPr>
            <p:cNvSpPr/>
            <p:nvPr/>
          </p:nvSpPr>
          <p:spPr>
            <a:xfrm>
              <a:off x="5305296" y="3778425"/>
              <a:ext cx="119361" cy="251441"/>
            </a:xfrm>
            <a:custGeom>
              <a:avLst/>
              <a:gdLst/>
              <a:ahLst/>
              <a:cxnLst/>
              <a:rect l="l" t="t" r="r" b="b"/>
              <a:pathLst>
                <a:path w="6062" h="12770" extrusionOk="0">
                  <a:moveTo>
                    <a:pt x="2135" y="0"/>
                  </a:moveTo>
                  <a:cubicBezTo>
                    <a:pt x="1744" y="0"/>
                    <a:pt x="1353" y="156"/>
                    <a:pt x="989" y="488"/>
                  </a:cubicBezTo>
                  <a:cubicBezTo>
                    <a:pt x="1" y="1390"/>
                    <a:pt x="598" y="3433"/>
                    <a:pt x="829" y="4526"/>
                  </a:cubicBezTo>
                  <a:cubicBezTo>
                    <a:pt x="1240" y="6472"/>
                    <a:pt x="1544" y="8442"/>
                    <a:pt x="2225" y="10320"/>
                  </a:cubicBezTo>
                  <a:cubicBezTo>
                    <a:pt x="2498" y="11072"/>
                    <a:pt x="2820" y="12512"/>
                    <a:pt x="3758" y="12710"/>
                  </a:cubicBezTo>
                  <a:cubicBezTo>
                    <a:pt x="3947" y="12750"/>
                    <a:pt x="4121" y="12769"/>
                    <a:pt x="4282" y="12769"/>
                  </a:cubicBezTo>
                  <a:cubicBezTo>
                    <a:pt x="5523" y="12769"/>
                    <a:pt x="5964" y="11637"/>
                    <a:pt x="5999" y="10114"/>
                  </a:cubicBezTo>
                  <a:cubicBezTo>
                    <a:pt x="6062" y="7350"/>
                    <a:pt x="4779" y="3301"/>
                    <a:pt x="4493" y="2425"/>
                  </a:cubicBezTo>
                  <a:cubicBezTo>
                    <a:pt x="3994" y="896"/>
                    <a:pt x="3069" y="0"/>
                    <a:pt x="2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406;p32">
              <a:extLst>
                <a:ext uri="{FF2B5EF4-FFF2-40B4-BE49-F238E27FC236}">
                  <a16:creationId xmlns:a16="http://schemas.microsoft.com/office/drawing/2014/main" id="{0B30EE02-C454-7942-AD55-B9320C8849FB}"/>
                </a:ext>
              </a:extLst>
            </p:cNvPr>
            <p:cNvSpPr/>
            <p:nvPr/>
          </p:nvSpPr>
          <p:spPr>
            <a:xfrm>
              <a:off x="5300767" y="3772518"/>
              <a:ext cx="129777" cy="263255"/>
            </a:xfrm>
            <a:custGeom>
              <a:avLst/>
              <a:gdLst/>
              <a:ahLst/>
              <a:cxnLst/>
              <a:rect l="l" t="t" r="r" b="b"/>
              <a:pathLst>
                <a:path w="6591" h="13370" extrusionOk="0">
                  <a:moveTo>
                    <a:pt x="2368" y="601"/>
                  </a:moveTo>
                  <a:cubicBezTo>
                    <a:pt x="2473" y="601"/>
                    <a:pt x="2576" y="616"/>
                    <a:pt x="2677" y="643"/>
                  </a:cubicBezTo>
                  <a:cubicBezTo>
                    <a:pt x="3397" y="833"/>
                    <a:pt x="4055" y="1646"/>
                    <a:pt x="4438" y="2819"/>
                  </a:cubicBezTo>
                  <a:cubicBezTo>
                    <a:pt x="4802" y="3935"/>
                    <a:pt x="5988" y="7788"/>
                    <a:pt x="5929" y="10407"/>
                  </a:cubicBezTo>
                  <a:cubicBezTo>
                    <a:pt x="5905" y="11483"/>
                    <a:pt x="5677" y="12199"/>
                    <a:pt x="5253" y="12536"/>
                  </a:cubicBezTo>
                  <a:cubicBezTo>
                    <a:pt x="5056" y="12692"/>
                    <a:pt x="4813" y="12770"/>
                    <a:pt x="4516" y="12770"/>
                  </a:cubicBezTo>
                  <a:cubicBezTo>
                    <a:pt x="4373" y="12770"/>
                    <a:pt x="4218" y="12752"/>
                    <a:pt x="4050" y="12716"/>
                  </a:cubicBezTo>
                  <a:cubicBezTo>
                    <a:pt x="3420" y="12582"/>
                    <a:pt x="3099" y="11607"/>
                    <a:pt x="2865" y="10894"/>
                  </a:cubicBezTo>
                  <a:cubicBezTo>
                    <a:pt x="2820" y="10758"/>
                    <a:pt x="2779" y="10630"/>
                    <a:pt x="2738" y="10518"/>
                  </a:cubicBezTo>
                  <a:cubicBezTo>
                    <a:pt x="2217" y="9078"/>
                    <a:pt x="1912" y="7545"/>
                    <a:pt x="1617" y="6063"/>
                  </a:cubicBezTo>
                  <a:cubicBezTo>
                    <a:pt x="1531" y="5630"/>
                    <a:pt x="1445" y="5196"/>
                    <a:pt x="1353" y="4764"/>
                  </a:cubicBezTo>
                  <a:lnTo>
                    <a:pt x="1272" y="4394"/>
                  </a:lnTo>
                  <a:cubicBezTo>
                    <a:pt x="1030" y="3321"/>
                    <a:pt x="663" y="1702"/>
                    <a:pt x="1422" y="1009"/>
                  </a:cubicBezTo>
                  <a:cubicBezTo>
                    <a:pt x="1719" y="739"/>
                    <a:pt x="2041" y="601"/>
                    <a:pt x="2368" y="601"/>
                  </a:cubicBezTo>
                  <a:close/>
                  <a:moveTo>
                    <a:pt x="2370" y="0"/>
                  </a:moveTo>
                  <a:cubicBezTo>
                    <a:pt x="1894" y="0"/>
                    <a:pt x="1426" y="193"/>
                    <a:pt x="1017" y="565"/>
                  </a:cubicBezTo>
                  <a:cubicBezTo>
                    <a:pt x="1" y="1493"/>
                    <a:pt x="413" y="3318"/>
                    <a:pt x="685" y="4526"/>
                  </a:cubicBezTo>
                  <a:lnTo>
                    <a:pt x="765" y="4888"/>
                  </a:lnTo>
                  <a:cubicBezTo>
                    <a:pt x="857" y="5318"/>
                    <a:pt x="942" y="5748"/>
                    <a:pt x="1027" y="6180"/>
                  </a:cubicBezTo>
                  <a:cubicBezTo>
                    <a:pt x="1326" y="7683"/>
                    <a:pt x="1636" y="9239"/>
                    <a:pt x="2173" y="10722"/>
                  </a:cubicBezTo>
                  <a:cubicBezTo>
                    <a:pt x="2212" y="10829"/>
                    <a:pt x="2251" y="10951"/>
                    <a:pt x="2294" y="11081"/>
                  </a:cubicBezTo>
                  <a:cubicBezTo>
                    <a:pt x="2573" y="11933"/>
                    <a:pt x="2956" y="13099"/>
                    <a:pt x="3926" y="13305"/>
                  </a:cubicBezTo>
                  <a:cubicBezTo>
                    <a:pt x="4120" y="13346"/>
                    <a:pt x="4316" y="13367"/>
                    <a:pt x="4513" y="13370"/>
                  </a:cubicBezTo>
                  <a:cubicBezTo>
                    <a:pt x="4948" y="13370"/>
                    <a:pt x="5321" y="13249"/>
                    <a:pt x="5625" y="13007"/>
                  </a:cubicBezTo>
                  <a:cubicBezTo>
                    <a:pt x="6197" y="12554"/>
                    <a:pt x="6500" y="11684"/>
                    <a:pt x="6530" y="10421"/>
                  </a:cubicBezTo>
                  <a:cubicBezTo>
                    <a:pt x="6590" y="7705"/>
                    <a:pt x="5381" y="3772"/>
                    <a:pt x="5009" y="2631"/>
                  </a:cubicBezTo>
                  <a:cubicBezTo>
                    <a:pt x="4557" y="1244"/>
                    <a:pt x="3763" y="307"/>
                    <a:pt x="2831" y="61"/>
                  </a:cubicBezTo>
                  <a:cubicBezTo>
                    <a:pt x="2677" y="20"/>
                    <a:pt x="2523" y="0"/>
                    <a:pt x="237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407;p32">
              <a:extLst>
                <a:ext uri="{FF2B5EF4-FFF2-40B4-BE49-F238E27FC236}">
                  <a16:creationId xmlns:a16="http://schemas.microsoft.com/office/drawing/2014/main" id="{06C23B89-8B84-CB46-B450-150483785CC6}"/>
                </a:ext>
              </a:extLst>
            </p:cNvPr>
            <p:cNvSpPr/>
            <p:nvPr/>
          </p:nvSpPr>
          <p:spPr>
            <a:xfrm>
              <a:off x="5397819" y="3800183"/>
              <a:ext cx="119361" cy="251441"/>
            </a:xfrm>
            <a:custGeom>
              <a:avLst/>
              <a:gdLst/>
              <a:ahLst/>
              <a:cxnLst/>
              <a:rect l="l" t="t" r="r" b="b"/>
              <a:pathLst>
                <a:path w="6062" h="12770" extrusionOk="0">
                  <a:moveTo>
                    <a:pt x="2134" y="0"/>
                  </a:moveTo>
                  <a:cubicBezTo>
                    <a:pt x="1744" y="0"/>
                    <a:pt x="1352" y="156"/>
                    <a:pt x="989" y="488"/>
                  </a:cubicBezTo>
                  <a:cubicBezTo>
                    <a:pt x="0" y="1390"/>
                    <a:pt x="598" y="3432"/>
                    <a:pt x="829" y="4526"/>
                  </a:cubicBezTo>
                  <a:cubicBezTo>
                    <a:pt x="1240" y="6470"/>
                    <a:pt x="1544" y="8441"/>
                    <a:pt x="2225" y="10320"/>
                  </a:cubicBezTo>
                  <a:cubicBezTo>
                    <a:pt x="2497" y="11072"/>
                    <a:pt x="2820" y="12513"/>
                    <a:pt x="3758" y="12711"/>
                  </a:cubicBezTo>
                  <a:cubicBezTo>
                    <a:pt x="3946" y="12750"/>
                    <a:pt x="4121" y="12769"/>
                    <a:pt x="4281" y="12769"/>
                  </a:cubicBezTo>
                  <a:cubicBezTo>
                    <a:pt x="5523" y="12769"/>
                    <a:pt x="5965" y="11636"/>
                    <a:pt x="5999" y="10114"/>
                  </a:cubicBezTo>
                  <a:cubicBezTo>
                    <a:pt x="6061" y="7349"/>
                    <a:pt x="4780" y="3301"/>
                    <a:pt x="4493" y="2424"/>
                  </a:cubicBezTo>
                  <a:cubicBezTo>
                    <a:pt x="3994" y="896"/>
                    <a:pt x="3069" y="0"/>
                    <a:pt x="2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408;p32">
              <a:extLst>
                <a:ext uri="{FF2B5EF4-FFF2-40B4-BE49-F238E27FC236}">
                  <a16:creationId xmlns:a16="http://schemas.microsoft.com/office/drawing/2014/main" id="{5D3D06B5-13A5-1F44-A6B2-5E93D6749118}"/>
                </a:ext>
              </a:extLst>
            </p:cNvPr>
            <p:cNvSpPr/>
            <p:nvPr/>
          </p:nvSpPr>
          <p:spPr>
            <a:xfrm>
              <a:off x="5393270" y="3794256"/>
              <a:ext cx="129796" cy="263255"/>
            </a:xfrm>
            <a:custGeom>
              <a:avLst/>
              <a:gdLst/>
              <a:ahLst/>
              <a:cxnLst/>
              <a:rect l="l" t="t" r="r" b="b"/>
              <a:pathLst>
                <a:path w="6592" h="13370" extrusionOk="0">
                  <a:moveTo>
                    <a:pt x="2369" y="602"/>
                  </a:moveTo>
                  <a:cubicBezTo>
                    <a:pt x="2472" y="602"/>
                    <a:pt x="2577" y="616"/>
                    <a:pt x="2676" y="643"/>
                  </a:cubicBezTo>
                  <a:cubicBezTo>
                    <a:pt x="3397" y="832"/>
                    <a:pt x="4056" y="1646"/>
                    <a:pt x="4438" y="2818"/>
                  </a:cubicBezTo>
                  <a:cubicBezTo>
                    <a:pt x="4803" y="3938"/>
                    <a:pt x="5989" y="7792"/>
                    <a:pt x="5930" y="10408"/>
                  </a:cubicBezTo>
                  <a:cubicBezTo>
                    <a:pt x="5905" y="11484"/>
                    <a:pt x="5678" y="12201"/>
                    <a:pt x="5253" y="12536"/>
                  </a:cubicBezTo>
                  <a:cubicBezTo>
                    <a:pt x="5056" y="12692"/>
                    <a:pt x="4814" y="12770"/>
                    <a:pt x="4517" y="12770"/>
                  </a:cubicBezTo>
                  <a:cubicBezTo>
                    <a:pt x="4374" y="12770"/>
                    <a:pt x="4219" y="12752"/>
                    <a:pt x="4050" y="12716"/>
                  </a:cubicBezTo>
                  <a:cubicBezTo>
                    <a:pt x="3420" y="12583"/>
                    <a:pt x="3099" y="11608"/>
                    <a:pt x="2865" y="10895"/>
                  </a:cubicBezTo>
                  <a:cubicBezTo>
                    <a:pt x="2820" y="10758"/>
                    <a:pt x="2778" y="10631"/>
                    <a:pt x="2738" y="10518"/>
                  </a:cubicBezTo>
                  <a:cubicBezTo>
                    <a:pt x="2216" y="9078"/>
                    <a:pt x="1911" y="7543"/>
                    <a:pt x="1616" y="6061"/>
                  </a:cubicBezTo>
                  <a:cubicBezTo>
                    <a:pt x="1531" y="5628"/>
                    <a:pt x="1444" y="5196"/>
                    <a:pt x="1353" y="4764"/>
                  </a:cubicBezTo>
                  <a:lnTo>
                    <a:pt x="1272" y="4397"/>
                  </a:lnTo>
                  <a:cubicBezTo>
                    <a:pt x="1029" y="3324"/>
                    <a:pt x="664" y="1703"/>
                    <a:pt x="1423" y="1010"/>
                  </a:cubicBezTo>
                  <a:cubicBezTo>
                    <a:pt x="1718" y="740"/>
                    <a:pt x="2041" y="602"/>
                    <a:pt x="2368" y="602"/>
                  </a:cubicBezTo>
                  <a:close/>
                  <a:moveTo>
                    <a:pt x="2369" y="0"/>
                  </a:moveTo>
                  <a:cubicBezTo>
                    <a:pt x="1893" y="0"/>
                    <a:pt x="1425" y="193"/>
                    <a:pt x="1017" y="566"/>
                  </a:cubicBezTo>
                  <a:cubicBezTo>
                    <a:pt x="0" y="1493"/>
                    <a:pt x="413" y="3319"/>
                    <a:pt x="685" y="4528"/>
                  </a:cubicBezTo>
                  <a:lnTo>
                    <a:pt x="765" y="4887"/>
                  </a:lnTo>
                  <a:cubicBezTo>
                    <a:pt x="856" y="5318"/>
                    <a:pt x="942" y="5747"/>
                    <a:pt x="1027" y="6177"/>
                  </a:cubicBezTo>
                  <a:cubicBezTo>
                    <a:pt x="1326" y="7682"/>
                    <a:pt x="1635" y="9238"/>
                    <a:pt x="2172" y="10722"/>
                  </a:cubicBezTo>
                  <a:cubicBezTo>
                    <a:pt x="2211" y="10830"/>
                    <a:pt x="2250" y="10951"/>
                    <a:pt x="2294" y="11081"/>
                  </a:cubicBezTo>
                  <a:cubicBezTo>
                    <a:pt x="2573" y="11934"/>
                    <a:pt x="2956" y="13100"/>
                    <a:pt x="3926" y="13304"/>
                  </a:cubicBezTo>
                  <a:cubicBezTo>
                    <a:pt x="4119" y="13347"/>
                    <a:pt x="4316" y="13368"/>
                    <a:pt x="4514" y="13370"/>
                  </a:cubicBezTo>
                  <a:cubicBezTo>
                    <a:pt x="4949" y="13370"/>
                    <a:pt x="5321" y="13249"/>
                    <a:pt x="5626" y="13007"/>
                  </a:cubicBezTo>
                  <a:cubicBezTo>
                    <a:pt x="6197" y="12554"/>
                    <a:pt x="6501" y="11684"/>
                    <a:pt x="6529" y="10421"/>
                  </a:cubicBezTo>
                  <a:cubicBezTo>
                    <a:pt x="6591" y="7709"/>
                    <a:pt x="5382" y="3773"/>
                    <a:pt x="5009" y="2631"/>
                  </a:cubicBezTo>
                  <a:cubicBezTo>
                    <a:pt x="4557" y="1244"/>
                    <a:pt x="3762" y="307"/>
                    <a:pt x="2830" y="61"/>
                  </a:cubicBezTo>
                  <a:cubicBezTo>
                    <a:pt x="2677" y="20"/>
                    <a:pt x="2522" y="0"/>
                    <a:pt x="236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409;p32">
              <a:extLst>
                <a:ext uri="{FF2B5EF4-FFF2-40B4-BE49-F238E27FC236}">
                  <a16:creationId xmlns:a16="http://schemas.microsoft.com/office/drawing/2014/main" id="{D79E0412-B284-2E40-B0BC-F1FA12CD78F1}"/>
                </a:ext>
              </a:extLst>
            </p:cNvPr>
            <p:cNvSpPr/>
            <p:nvPr/>
          </p:nvSpPr>
          <p:spPr>
            <a:xfrm>
              <a:off x="6234664" y="4064659"/>
              <a:ext cx="190245" cy="261877"/>
            </a:xfrm>
            <a:custGeom>
              <a:avLst/>
              <a:gdLst/>
              <a:ahLst/>
              <a:cxnLst/>
              <a:rect l="l" t="t" r="r" b="b"/>
              <a:pathLst>
                <a:path w="9662" h="13300" extrusionOk="0">
                  <a:moveTo>
                    <a:pt x="7147" y="0"/>
                  </a:moveTo>
                  <a:cubicBezTo>
                    <a:pt x="6326" y="0"/>
                    <a:pt x="5413" y="557"/>
                    <a:pt x="4636" y="1636"/>
                  </a:cubicBezTo>
                  <a:cubicBezTo>
                    <a:pt x="4048" y="2451"/>
                    <a:pt x="1375" y="6237"/>
                    <a:pt x="528" y="9296"/>
                  </a:cubicBezTo>
                  <a:cubicBezTo>
                    <a:pt x="0" y="11199"/>
                    <a:pt x="179" y="12820"/>
                    <a:pt x="2006" y="13269"/>
                  </a:cubicBezTo>
                  <a:cubicBezTo>
                    <a:pt x="2091" y="13290"/>
                    <a:pt x="2175" y="13300"/>
                    <a:pt x="2257" y="13300"/>
                  </a:cubicBezTo>
                  <a:cubicBezTo>
                    <a:pt x="3180" y="13300"/>
                    <a:pt x="3905" y="12056"/>
                    <a:pt x="4394" y="11426"/>
                  </a:cubicBezTo>
                  <a:cubicBezTo>
                    <a:pt x="5723" y="9712"/>
                    <a:pt x="6691" y="7707"/>
                    <a:pt x="7763" y="5785"/>
                  </a:cubicBezTo>
                  <a:cubicBezTo>
                    <a:pt x="8364" y="4704"/>
                    <a:pt x="9662" y="2769"/>
                    <a:pt x="8928" y="1282"/>
                  </a:cubicBezTo>
                  <a:cubicBezTo>
                    <a:pt x="8503" y="420"/>
                    <a:pt x="7860" y="0"/>
                    <a:pt x="7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410;p32">
              <a:extLst>
                <a:ext uri="{FF2B5EF4-FFF2-40B4-BE49-F238E27FC236}">
                  <a16:creationId xmlns:a16="http://schemas.microsoft.com/office/drawing/2014/main" id="{2D32F71B-EBAE-014F-8A2E-31C527E9B2B8}"/>
                </a:ext>
              </a:extLst>
            </p:cNvPr>
            <p:cNvSpPr/>
            <p:nvPr/>
          </p:nvSpPr>
          <p:spPr>
            <a:xfrm>
              <a:off x="6231769" y="4058732"/>
              <a:ext cx="198357" cy="273750"/>
            </a:xfrm>
            <a:custGeom>
              <a:avLst/>
              <a:gdLst/>
              <a:ahLst/>
              <a:cxnLst/>
              <a:rect l="l" t="t" r="r" b="b"/>
              <a:pathLst>
                <a:path w="10074" h="13903" extrusionOk="0">
                  <a:moveTo>
                    <a:pt x="7290" y="602"/>
                  </a:moveTo>
                  <a:cubicBezTo>
                    <a:pt x="7333" y="602"/>
                    <a:pt x="7375" y="604"/>
                    <a:pt x="7416" y="607"/>
                  </a:cubicBezTo>
                  <a:cubicBezTo>
                    <a:pt x="7991" y="655"/>
                    <a:pt x="8472" y="1039"/>
                    <a:pt x="8806" y="1716"/>
                  </a:cubicBezTo>
                  <a:cubicBezTo>
                    <a:pt x="9394" y="2906"/>
                    <a:pt x="8467" y="4514"/>
                    <a:pt x="7854" y="5578"/>
                  </a:cubicBezTo>
                  <a:cubicBezTo>
                    <a:pt x="7779" y="5707"/>
                    <a:pt x="7709" y="5829"/>
                    <a:pt x="7646" y="5941"/>
                  </a:cubicBezTo>
                  <a:cubicBezTo>
                    <a:pt x="7409" y="6367"/>
                    <a:pt x="7176" y="6798"/>
                    <a:pt x="6943" y="7228"/>
                  </a:cubicBezTo>
                  <a:cubicBezTo>
                    <a:pt x="6148" y="8703"/>
                    <a:pt x="5324" y="10228"/>
                    <a:pt x="4304" y="11543"/>
                  </a:cubicBezTo>
                  <a:cubicBezTo>
                    <a:pt x="4225" y="11646"/>
                    <a:pt x="4138" y="11764"/>
                    <a:pt x="4047" y="11891"/>
                  </a:cubicBezTo>
                  <a:cubicBezTo>
                    <a:pt x="3610" y="12495"/>
                    <a:pt x="3025" y="13299"/>
                    <a:pt x="2398" y="13299"/>
                  </a:cubicBezTo>
                  <a:cubicBezTo>
                    <a:pt x="2341" y="13299"/>
                    <a:pt x="2283" y="13293"/>
                    <a:pt x="2226" y="13279"/>
                  </a:cubicBezTo>
                  <a:cubicBezTo>
                    <a:pt x="1639" y="13135"/>
                    <a:pt x="1234" y="12862"/>
                    <a:pt x="991" y="12446"/>
                  </a:cubicBezTo>
                  <a:cubicBezTo>
                    <a:pt x="633" y="11836"/>
                    <a:pt x="624" y="10904"/>
                    <a:pt x="964" y="9678"/>
                  </a:cubicBezTo>
                  <a:cubicBezTo>
                    <a:pt x="1770" y="6773"/>
                    <a:pt x="4278" y="3153"/>
                    <a:pt x="5027" y="2112"/>
                  </a:cubicBezTo>
                  <a:cubicBezTo>
                    <a:pt x="5724" y="1145"/>
                    <a:pt x="6544" y="602"/>
                    <a:pt x="7290" y="602"/>
                  </a:cubicBezTo>
                  <a:close/>
                  <a:moveTo>
                    <a:pt x="7294" y="1"/>
                  </a:moveTo>
                  <a:cubicBezTo>
                    <a:pt x="6344" y="1"/>
                    <a:pt x="5353" y="632"/>
                    <a:pt x="4539" y="1761"/>
                  </a:cubicBezTo>
                  <a:cubicBezTo>
                    <a:pt x="3775" y="2821"/>
                    <a:pt x="1217" y="6516"/>
                    <a:pt x="384" y="9516"/>
                  </a:cubicBezTo>
                  <a:cubicBezTo>
                    <a:pt x="0" y="10905"/>
                    <a:pt x="30" y="11993"/>
                    <a:pt x="472" y="12749"/>
                  </a:cubicBezTo>
                  <a:cubicBezTo>
                    <a:pt x="798" y="13305"/>
                    <a:pt x="1339" y="13679"/>
                    <a:pt x="2082" y="13862"/>
                  </a:cubicBezTo>
                  <a:cubicBezTo>
                    <a:pt x="2188" y="13888"/>
                    <a:pt x="2297" y="13902"/>
                    <a:pt x="2406" y="13902"/>
                  </a:cubicBezTo>
                  <a:cubicBezTo>
                    <a:pt x="3333" y="13902"/>
                    <a:pt x="4046" y="12918"/>
                    <a:pt x="4534" y="12243"/>
                  </a:cubicBezTo>
                  <a:cubicBezTo>
                    <a:pt x="4621" y="12123"/>
                    <a:pt x="4702" y="12010"/>
                    <a:pt x="4778" y="11911"/>
                  </a:cubicBezTo>
                  <a:cubicBezTo>
                    <a:pt x="5829" y="10557"/>
                    <a:pt x="6665" y="9011"/>
                    <a:pt x="7472" y="7514"/>
                  </a:cubicBezTo>
                  <a:cubicBezTo>
                    <a:pt x="7704" y="7086"/>
                    <a:pt x="7934" y="6657"/>
                    <a:pt x="8172" y="6232"/>
                  </a:cubicBezTo>
                  <a:lnTo>
                    <a:pt x="8374" y="5877"/>
                  </a:lnTo>
                  <a:cubicBezTo>
                    <a:pt x="9051" y="4703"/>
                    <a:pt x="10073" y="2928"/>
                    <a:pt x="9344" y="1450"/>
                  </a:cubicBezTo>
                  <a:cubicBezTo>
                    <a:pt x="8919" y="585"/>
                    <a:pt x="8252" y="73"/>
                    <a:pt x="7466" y="8"/>
                  </a:cubicBezTo>
                  <a:cubicBezTo>
                    <a:pt x="7409" y="3"/>
                    <a:pt x="7351" y="1"/>
                    <a:pt x="729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411;p32">
              <a:extLst>
                <a:ext uri="{FF2B5EF4-FFF2-40B4-BE49-F238E27FC236}">
                  <a16:creationId xmlns:a16="http://schemas.microsoft.com/office/drawing/2014/main" id="{D4BCDB8E-56FF-4E46-BD71-8979D30A7E2A}"/>
                </a:ext>
              </a:extLst>
            </p:cNvPr>
            <p:cNvSpPr/>
            <p:nvPr/>
          </p:nvSpPr>
          <p:spPr>
            <a:xfrm>
              <a:off x="6327029" y="4148006"/>
              <a:ext cx="142871" cy="196683"/>
            </a:xfrm>
            <a:custGeom>
              <a:avLst/>
              <a:gdLst/>
              <a:ahLst/>
              <a:cxnLst/>
              <a:rect l="l" t="t" r="r" b="b"/>
              <a:pathLst>
                <a:path w="7256" h="9989" extrusionOk="0">
                  <a:moveTo>
                    <a:pt x="5368" y="1"/>
                  </a:moveTo>
                  <a:cubicBezTo>
                    <a:pt x="4751" y="1"/>
                    <a:pt x="4066" y="418"/>
                    <a:pt x="3482" y="1229"/>
                  </a:cubicBezTo>
                  <a:cubicBezTo>
                    <a:pt x="3041" y="1842"/>
                    <a:pt x="1033" y="4685"/>
                    <a:pt x="397" y="6981"/>
                  </a:cubicBezTo>
                  <a:cubicBezTo>
                    <a:pt x="1" y="8410"/>
                    <a:pt x="136" y="9628"/>
                    <a:pt x="1508" y="9966"/>
                  </a:cubicBezTo>
                  <a:cubicBezTo>
                    <a:pt x="1571" y="9981"/>
                    <a:pt x="1634" y="9989"/>
                    <a:pt x="1695" y="9989"/>
                  </a:cubicBezTo>
                  <a:cubicBezTo>
                    <a:pt x="2388" y="9989"/>
                    <a:pt x="2933" y="9055"/>
                    <a:pt x="3300" y="8581"/>
                  </a:cubicBezTo>
                  <a:cubicBezTo>
                    <a:pt x="4299" y="7294"/>
                    <a:pt x="5026" y="5789"/>
                    <a:pt x="5829" y="4346"/>
                  </a:cubicBezTo>
                  <a:cubicBezTo>
                    <a:pt x="6282" y="3534"/>
                    <a:pt x="7256" y="2080"/>
                    <a:pt x="6706" y="963"/>
                  </a:cubicBezTo>
                  <a:cubicBezTo>
                    <a:pt x="6386" y="316"/>
                    <a:pt x="5903" y="1"/>
                    <a:pt x="53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412;p32">
              <a:extLst>
                <a:ext uri="{FF2B5EF4-FFF2-40B4-BE49-F238E27FC236}">
                  <a16:creationId xmlns:a16="http://schemas.microsoft.com/office/drawing/2014/main" id="{1F4C4513-EDAF-7A4D-8DB6-35FEDEEACC57}"/>
                </a:ext>
              </a:extLst>
            </p:cNvPr>
            <p:cNvSpPr/>
            <p:nvPr/>
          </p:nvSpPr>
          <p:spPr>
            <a:xfrm>
              <a:off x="6323347" y="4142099"/>
              <a:ext cx="152145" cy="208517"/>
            </a:xfrm>
            <a:custGeom>
              <a:avLst/>
              <a:gdLst/>
              <a:ahLst/>
              <a:cxnLst/>
              <a:rect l="l" t="t" r="r" b="b"/>
              <a:pathLst>
                <a:path w="7727" h="10590" extrusionOk="0">
                  <a:moveTo>
                    <a:pt x="5548" y="601"/>
                  </a:moveTo>
                  <a:cubicBezTo>
                    <a:pt x="5579" y="601"/>
                    <a:pt x="5610" y="602"/>
                    <a:pt x="5641" y="605"/>
                  </a:cubicBezTo>
                  <a:cubicBezTo>
                    <a:pt x="6045" y="638"/>
                    <a:pt x="6385" y="912"/>
                    <a:pt x="6623" y="1396"/>
                  </a:cubicBezTo>
                  <a:cubicBezTo>
                    <a:pt x="7047" y="2253"/>
                    <a:pt x="6363" y="3440"/>
                    <a:pt x="5911" y="4225"/>
                  </a:cubicBezTo>
                  <a:lnTo>
                    <a:pt x="5754" y="4499"/>
                  </a:lnTo>
                  <a:cubicBezTo>
                    <a:pt x="5575" y="4820"/>
                    <a:pt x="5400" y="5145"/>
                    <a:pt x="5224" y="5469"/>
                  </a:cubicBezTo>
                  <a:cubicBezTo>
                    <a:pt x="4629" y="6574"/>
                    <a:pt x="4011" y="7714"/>
                    <a:pt x="3250" y="8696"/>
                  </a:cubicBezTo>
                  <a:cubicBezTo>
                    <a:pt x="3190" y="8773"/>
                    <a:pt x="3126" y="8863"/>
                    <a:pt x="3056" y="8959"/>
                  </a:cubicBezTo>
                  <a:cubicBezTo>
                    <a:pt x="2737" y="9400"/>
                    <a:pt x="2307" y="9985"/>
                    <a:pt x="1873" y="9985"/>
                  </a:cubicBezTo>
                  <a:cubicBezTo>
                    <a:pt x="1838" y="9985"/>
                    <a:pt x="1802" y="9981"/>
                    <a:pt x="1767" y="9973"/>
                  </a:cubicBezTo>
                  <a:cubicBezTo>
                    <a:pt x="1346" y="9870"/>
                    <a:pt x="1058" y="9677"/>
                    <a:pt x="886" y="9382"/>
                  </a:cubicBezTo>
                  <a:cubicBezTo>
                    <a:pt x="628" y="8941"/>
                    <a:pt x="624" y="8262"/>
                    <a:pt x="873" y="7361"/>
                  </a:cubicBezTo>
                  <a:lnTo>
                    <a:pt x="874" y="7361"/>
                  </a:lnTo>
                  <a:cubicBezTo>
                    <a:pt x="1474" y="5194"/>
                    <a:pt x="3352" y="2483"/>
                    <a:pt x="3913" y="1704"/>
                  </a:cubicBezTo>
                  <a:cubicBezTo>
                    <a:pt x="4413" y="1010"/>
                    <a:pt x="5017" y="601"/>
                    <a:pt x="5548" y="601"/>
                  </a:cubicBezTo>
                  <a:close/>
                  <a:moveTo>
                    <a:pt x="5561" y="0"/>
                  </a:moveTo>
                  <a:cubicBezTo>
                    <a:pt x="4827" y="0"/>
                    <a:pt x="4052" y="483"/>
                    <a:pt x="3425" y="1353"/>
                  </a:cubicBezTo>
                  <a:cubicBezTo>
                    <a:pt x="2850" y="2152"/>
                    <a:pt x="922" y="4937"/>
                    <a:pt x="293" y="7201"/>
                  </a:cubicBezTo>
                  <a:cubicBezTo>
                    <a:pt x="0" y="8264"/>
                    <a:pt x="24" y="9100"/>
                    <a:pt x="368" y="9687"/>
                  </a:cubicBezTo>
                  <a:cubicBezTo>
                    <a:pt x="623" y="10121"/>
                    <a:pt x="1045" y="10414"/>
                    <a:pt x="1624" y="10556"/>
                  </a:cubicBezTo>
                  <a:cubicBezTo>
                    <a:pt x="1709" y="10578"/>
                    <a:pt x="1798" y="10589"/>
                    <a:pt x="1887" y="10589"/>
                  </a:cubicBezTo>
                  <a:cubicBezTo>
                    <a:pt x="2618" y="10589"/>
                    <a:pt x="3166" y="9831"/>
                    <a:pt x="3542" y="9311"/>
                  </a:cubicBezTo>
                  <a:cubicBezTo>
                    <a:pt x="3607" y="9221"/>
                    <a:pt x="3669" y="9137"/>
                    <a:pt x="3725" y="9065"/>
                  </a:cubicBezTo>
                  <a:cubicBezTo>
                    <a:pt x="4517" y="8044"/>
                    <a:pt x="5145" y="6880"/>
                    <a:pt x="5753" y="5754"/>
                  </a:cubicBezTo>
                  <a:cubicBezTo>
                    <a:pt x="5927" y="5433"/>
                    <a:pt x="6102" y="5111"/>
                    <a:pt x="6280" y="4792"/>
                  </a:cubicBezTo>
                  <a:lnTo>
                    <a:pt x="6431" y="4525"/>
                  </a:lnTo>
                  <a:cubicBezTo>
                    <a:pt x="6947" y="3630"/>
                    <a:pt x="7726" y="2277"/>
                    <a:pt x="7162" y="1130"/>
                  </a:cubicBezTo>
                  <a:cubicBezTo>
                    <a:pt x="6830" y="456"/>
                    <a:pt x="6307" y="57"/>
                    <a:pt x="5690" y="5"/>
                  </a:cubicBezTo>
                  <a:cubicBezTo>
                    <a:pt x="5647" y="2"/>
                    <a:pt x="5604" y="0"/>
                    <a:pt x="556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413;p32">
              <a:extLst>
                <a:ext uri="{FF2B5EF4-FFF2-40B4-BE49-F238E27FC236}">
                  <a16:creationId xmlns:a16="http://schemas.microsoft.com/office/drawing/2014/main" id="{C0700F5E-00B6-E645-BA3F-9386D3612B87}"/>
                </a:ext>
              </a:extLst>
            </p:cNvPr>
            <p:cNvSpPr/>
            <p:nvPr/>
          </p:nvSpPr>
          <p:spPr>
            <a:xfrm>
              <a:off x="5947386" y="3986785"/>
              <a:ext cx="236378" cy="225352"/>
            </a:xfrm>
            <a:custGeom>
              <a:avLst/>
              <a:gdLst/>
              <a:ahLst/>
              <a:cxnLst/>
              <a:rect l="l" t="t" r="r" b="b"/>
              <a:pathLst>
                <a:path w="12005" h="11445" extrusionOk="0">
                  <a:moveTo>
                    <a:pt x="12004" y="0"/>
                  </a:moveTo>
                  <a:cubicBezTo>
                    <a:pt x="12004" y="0"/>
                    <a:pt x="9345" y="1548"/>
                    <a:pt x="7107" y="1548"/>
                  </a:cubicBezTo>
                  <a:cubicBezTo>
                    <a:pt x="6708" y="1548"/>
                    <a:pt x="6323" y="1499"/>
                    <a:pt x="5968" y="1383"/>
                  </a:cubicBezTo>
                  <a:cubicBezTo>
                    <a:pt x="5227" y="1141"/>
                    <a:pt x="4573" y="1039"/>
                    <a:pt x="3990" y="1039"/>
                  </a:cubicBezTo>
                  <a:cubicBezTo>
                    <a:pt x="2729" y="1039"/>
                    <a:pt x="1805" y="1517"/>
                    <a:pt x="1071" y="2088"/>
                  </a:cubicBezTo>
                  <a:cubicBezTo>
                    <a:pt x="1" y="2922"/>
                    <a:pt x="1153" y="8031"/>
                    <a:pt x="834" y="9475"/>
                  </a:cubicBezTo>
                  <a:cubicBezTo>
                    <a:pt x="547" y="10779"/>
                    <a:pt x="1217" y="11444"/>
                    <a:pt x="2420" y="11444"/>
                  </a:cubicBezTo>
                  <a:cubicBezTo>
                    <a:pt x="2549" y="11444"/>
                    <a:pt x="2683" y="11437"/>
                    <a:pt x="2824" y="11422"/>
                  </a:cubicBezTo>
                  <a:cubicBezTo>
                    <a:pt x="4276" y="11263"/>
                    <a:pt x="5299" y="9423"/>
                    <a:pt x="5344" y="7722"/>
                  </a:cubicBezTo>
                  <a:cubicBezTo>
                    <a:pt x="5387" y="6082"/>
                    <a:pt x="5319" y="5533"/>
                    <a:pt x="5618" y="5533"/>
                  </a:cubicBezTo>
                  <a:cubicBezTo>
                    <a:pt x="5629" y="5533"/>
                    <a:pt x="5641" y="5533"/>
                    <a:pt x="5653" y="5535"/>
                  </a:cubicBezTo>
                  <a:cubicBezTo>
                    <a:pt x="5966" y="5572"/>
                    <a:pt x="8473" y="6036"/>
                    <a:pt x="9507" y="6036"/>
                  </a:cubicBezTo>
                  <a:cubicBezTo>
                    <a:pt x="9586" y="6036"/>
                    <a:pt x="9658" y="6033"/>
                    <a:pt x="9718" y="6027"/>
                  </a:cubicBezTo>
                  <a:cubicBezTo>
                    <a:pt x="10564" y="5943"/>
                    <a:pt x="12004" y="1"/>
                    <a:pt x="12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414;p32">
              <a:extLst>
                <a:ext uri="{FF2B5EF4-FFF2-40B4-BE49-F238E27FC236}">
                  <a16:creationId xmlns:a16="http://schemas.microsoft.com/office/drawing/2014/main" id="{CE7465D2-B106-9A4D-977A-E4EBAEE9AC37}"/>
                </a:ext>
              </a:extLst>
            </p:cNvPr>
            <p:cNvSpPr/>
            <p:nvPr/>
          </p:nvSpPr>
          <p:spPr>
            <a:xfrm>
              <a:off x="5950379" y="3980858"/>
              <a:ext cx="240080" cy="237205"/>
            </a:xfrm>
            <a:custGeom>
              <a:avLst/>
              <a:gdLst/>
              <a:ahLst/>
              <a:cxnLst/>
              <a:rect l="l" t="t" r="r" b="b"/>
              <a:pathLst>
                <a:path w="12193" h="12047" extrusionOk="0">
                  <a:moveTo>
                    <a:pt x="11397" y="882"/>
                  </a:moveTo>
                  <a:lnTo>
                    <a:pt x="11397" y="882"/>
                  </a:lnTo>
                  <a:cubicBezTo>
                    <a:pt x="10769" y="3323"/>
                    <a:pt x="9926" y="5837"/>
                    <a:pt x="9538" y="6028"/>
                  </a:cubicBezTo>
                  <a:cubicBezTo>
                    <a:pt x="9485" y="6033"/>
                    <a:pt x="9421" y="6036"/>
                    <a:pt x="9350" y="6036"/>
                  </a:cubicBezTo>
                  <a:cubicBezTo>
                    <a:pt x="8576" y="6036"/>
                    <a:pt x="6826" y="5746"/>
                    <a:pt x="6043" y="5617"/>
                  </a:cubicBezTo>
                  <a:cubicBezTo>
                    <a:pt x="5790" y="5575"/>
                    <a:pt x="5609" y="5545"/>
                    <a:pt x="5536" y="5537"/>
                  </a:cubicBezTo>
                  <a:cubicBezTo>
                    <a:pt x="5513" y="5534"/>
                    <a:pt x="5490" y="5533"/>
                    <a:pt x="5469" y="5533"/>
                  </a:cubicBezTo>
                  <a:cubicBezTo>
                    <a:pt x="5322" y="5533"/>
                    <a:pt x="5220" y="5591"/>
                    <a:pt x="5158" y="5645"/>
                  </a:cubicBezTo>
                  <a:cubicBezTo>
                    <a:pt x="4927" y="5847"/>
                    <a:pt x="4922" y="6201"/>
                    <a:pt x="4908" y="7150"/>
                  </a:cubicBezTo>
                  <a:cubicBezTo>
                    <a:pt x="4904" y="7395"/>
                    <a:pt x="4901" y="7682"/>
                    <a:pt x="4891" y="8015"/>
                  </a:cubicBezTo>
                  <a:cubicBezTo>
                    <a:pt x="4851" y="9547"/>
                    <a:pt x="3937" y="11283"/>
                    <a:pt x="2639" y="11424"/>
                  </a:cubicBezTo>
                  <a:cubicBezTo>
                    <a:pt x="2511" y="11438"/>
                    <a:pt x="2389" y="11444"/>
                    <a:pt x="2273" y="11444"/>
                  </a:cubicBezTo>
                  <a:cubicBezTo>
                    <a:pt x="1768" y="11444"/>
                    <a:pt x="1378" y="11315"/>
                    <a:pt x="1156" y="11069"/>
                  </a:cubicBezTo>
                  <a:cubicBezTo>
                    <a:pt x="916" y="10801"/>
                    <a:pt x="855" y="10388"/>
                    <a:pt x="975" y="9840"/>
                  </a:cubicBezTo>
                  <a:cubicBezTo>
                    <a:pt x="1108" y="9241"/>
                    <a:pt x="1015" y="8164"/>
                    <a:pt x="907" y="6917"/>
                  </a:cubicBezTo>
                  <a:cubicBezTo>
                    <a:pt x="766" y="5281"/>
                    <a:pt x="573" y="3040"/>
                    <a:pt x="1104" y="2626"/>
                  </a:cubicBezTo>
                  <a:cubicBezTo>
                    <a:pt x="1695" y="2165"/>
                    <a:pt x="2558" y="1643"/>
                    <a:pt x="3846" y="1643"/>
                  </a:cubicBezTo>
                  <a:cubicBezTo>
                    <a:pt x="4391" y="1643"/>
                    <a:pt x="5012" y="1738"/>
                    <a:pt x="5722" y="1968"/>
                  </a:cubicBezTo>
                  <a:cubicBezTo>
                    <a:pt x="6109" y="2094"/>
                    <a:pt x="6526" y="2148"/>
                    <a:pt x="6956" y="2148"/>
                  </a:cubicBezTo>
                  <a:cubicBezTo>
                    <a:pt x="8619" y="2148"/>
                    <a:pt x="10464" y="1349"/>
                    <a:pt x="11397" y="882"/>
                  </a:cubicBezTo>
                  <a:close/>
                  <a:moveTo>
                    <a:pt x="11851" y="0"/>
                  </a:moveTo>
                  <a:cubicBezTo>
                    <a:pt x="11801" y="0"/>
                    <a:pt x="11750" y="13"/>
                    <a:pt x="11700" y="42"/>
                  </a:cubicBezTo>
                  <a:cubicBezTo>
                    <a:pt x="11670" y="60"/>
                    <a:pt x="9080" y="1550"/>
                    <a:pt x="6960" y="1550"/>
                  </a:cubicBezTo>
                  <a:cubicBezTo>
                    <a:pt x="6590" y="1550"/>
                    <a:pt x="6234" y="1505"/>
                    <a:pt x="5909" y="1398"/>
                  </a:cubicBezTo>
                  <a:cubicBezTo>
                    <a:pt x="5126" y="1142"/>
                    <a:pt x="4437" y="1039"/>
                    <a:pt x="3831" y="1039"/>
                  </a:cubicBezTo>
                  <a:cubicBezTo>
                    <a:pt x="2382" y="1039"/>
                    <a:pt x="1404" y="1631"/>
                    <a:pt x="736" y="2152"/>
                  </a:cubicBezTo>
                  <a:cubicBezTo>
                    <a:pt x="0" y="2724"/>
                    <a:pt x="89" y="4431"/>
                    <a:pt x="309" y="6969"/>
                  </a:cubicBezTo>
                  <a:cubicBezTo>
                    <a:pt x="408" y="8117"/>
                    <a:pt x="501" y="9202"/>
                    <a:pt x="389" y="9711"/>
                  </a:cubicBezTo>
                  <a:cubicBezTo>
                    <a:pt x="184" y="10640"/>
                    <a:pt x="451" y="11181"/>
                    <a:pt x="709" y="11470"/>
                  </a:cubicBezTo>
                  <a:cubicBezTo>
                    <a:pt x="1051" y="11851"/>
                    <a:pt x="1583" y="12046"/>
                    <a:pt x="2266" y="12046"/>
                  </a:cubicBezTo>
                  <a:cubicBezTo>
                    <a:pt x="2412" y="12045"/>
                    <a:pt x="2558" y="12037"/>
                    <a:pt x="2704" y="12021"/>
                  </a:cubicBezTo>
                  <a:cubicBezTo>
                    <a:pt x="4366" y="11840"/>
                    <a:pt x="5446" y="9809"/>
                    <a:pt x="5492" y="8031"/>
                  </a:cubicBezTo>
                  <a:cubicBezTo>
                    <a:pt x="5501" y="7697"/>
                    <a:pt x="5505" y="7408"/>
                    <a:pt x="5509" y="7159"/>
                  </a:cubicBezTo>
                  <a:cubicBezTo>
                    <a:pt x="5515" y="6714"/>
                    <a:pt x="5521" y="6321"/>
                    <a:pt x="5553" y="6147"/>
                  </a:cubicBezTo>
                  <a:cubicBezTo>
                    <a:pt x="5642" y="6161"/>
                    <a:pt x="5777" y="6183"/>
                    <a:pt x="5944" y="6211"/>
                  </a:cubicBezTo>
                  <a:cubicBezTo>
                    <a:pt x="7309" y="6437"/>
                    <a:pt x="8650" y="6637"/>
                    <a:pt x="9368" y="6637"/>
                  </a:cubicBezTo>
                  <a:cubicBezTo>
                    <a:pt x="9453" y="6637"/>
                    <a:pt x="9529" y="6634"/>
                    <a:pt x="9596" y="6628"/>
                  </a:cubicBezTo>
                  <a:cubicBezTo>
                    <a:pt x="10470" y="6541"/>
                    <a:pt x="11463" y="3179"/>
                    <a:pt x="12144" y="372"/>
                  </a:cubicBezTo>
                  <a:cubicBezTo>
                    <a:pt x="12192" y="171"/>
                    <a:pt x="12033" y="0"/>
                    <a:pt x="1185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415;p32">
              <a:extLst>
                <a:ext uri="{FF2B5EF4-FFF2-40B4-BE49-F238E27FC236}">
                  <a16:creationId xmlns:a16="http://schemas.microsoft.com/office/drawing/2014/main" id="{C472A658-066D-AB4E-B00F-8A21A2A9C873}"/>
                </a:ext>
              </a:extLst>
            </p:cNvPr>
            <p:cNvSpPr/>
            <p:nvPr/>
          </p:nvSpPr>
          <p:spPr>
            <a:xfrm>
              <a:off x="6193196" y="3960558"/>
              <a:ext cx="190264" cy="261897"/>
            </a:xfrm>
            <a:custGeom>
              <a:avLst/>
              <a:gdLst/>
              <a:ahLst/>
              <a:cxnLst/>
              <a:rect l="l" t="t" r="r" b="b"/>
              <a:pathLst>
                <a:path w="9663" h="13301" extrusionOk="0">
                  <a:moveTo>
                    <a:pt x="7148" y="1"/>
                  </a:moveTo>
                  <a:cubicBezTo>
                    <a:pt x="6327" y="1"/>
                    <a:pt x="5415" y="557"/>
                    <a:pt x="4637" y="1636"/>
                  </a:cubicBezTo>
                  <a:cubicBezTo>
                    <a:pt x="4049" y="2451"/>
                    <a:pt x="1376" y="6237"/>
                    <a:pt x="528" y="9296"/>
                  </a:cubicBezTo>
                  <a:cubicBezTo>
                    <a:pt x="0" y="11198"/>
                    <a:pt x="179" y="12820"/>
                    <a:pt x="2008" y="13269"/>
                  </a:cubicBezTo>
                  <a:cubicBezTo>
                    <a:pt x="2093" y="13290"/>
                    <a:pt x="2176" y="13300"/>
                    <a:pt x="2258" y="13300"/>
                  </a:cubicBezTo>
                  <a:cubicBezTo>
                    <a:pt x="3180" y="13300"/>
                    <a:pt x="3905" y="12056"/>
                    <a:pt x="4394" y="11426"/>
                  </a:cubicBezTo>
                  <a:cubicBezTo>
                    <a:pt x="5724" y="9712"/>
                    <a:pt x="6692" y="7707"/>
                    <a:pt x="7763" y="5786"/>
                  </a:cubicBezTo>
                  <a:cubicBezTo>
                    <a:pt x="8365" y="4704"/>
                    <a:pt x="9662" y="2769"/>
                    <a:pt x="8930" y="1282"/>
                  </a:cubicBezTo>
                  <a:cubicBezTo>
                    <a:pt x="8504" y="420"/>
                    <a:pt x="7861" y="1"/>
                    <a:pt x="7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416;p32">
              <a:extLst>
                <a:ext uri="{FF2B5EF4-FFF2-40B4-BE49-F238E27FC236}">
                  <a16:creationId xmlns:a16="http://schemas.microsoft.com/office/drawing/2014/main" id="{8692676E-7998-1042-A2EB-05251C850AE6}"/>
                </a:ext>
              </a:extLst>
            </p:cNvPr>
            <p:cNvSpPr/>
            <p:nvPr/>
          </p:nvSpPr>
          <p:spPr>
            <a:xfrm>
              <a:off x="6190302" y="3954631"/>
              <a:ext cx="198377" cy="273750"/>
            </a:xfrm>
            <a:custGeom>
              <a:avLst/>
              <a:gdLst/>
              <a:ahLst/>
              <a:cxnLst/>
              <a:rect l="l" t="t" r="r" b="b"/>
              <a:pathLst>
                <a:path w="10075" h="13903" extrusionOk="0">
                  <a:moveTo>
                    <a:pt x="7286" y="601"/>
                  </a:moveTo>
                  <a:cubicBezTo>
                    <a:pt x="7330" y="601"/>
                    <a:pt x="7373" y="603"/>
                    <a:pt x="7417" y="606"/>
                  </a:cubicBezTo>
                  <a:cubicBezTo>
                    <a:pt x="7992" y="655"/>
                    <a:pt x="8472" y="1038"/>
                    <a:pt x="8806" y="1716"/>
                  </a:cubicBezTo>
                  <a:cubicBezTo>
                    <a:pt x="9393" y="2907"/>
                    <a:pt x="8467" y="4514"/>
                    <a:pt x="7854" y="5578"/>
                  </a:cubicBezTo>
                  <a:cubicBezTo>
                    <a:pt x="7779" y="5707"/>
                    <a:pt x="7709" y="5828"/>
                    <a:pt x="7647" y="5940"/>
                  </a:cubicBezTo>
                  <a:cubicBezTo>
                    <a:pt x="7410" y="6366"/>
                    <a:pt x="7178" y="6796"/>
                    <a:pt x="6946" y="7226"/>
                  </a:cubicBezTo>
                  <a:cubicBezTo>
                    <a:pt x="6149" y="8701"/>
                    <a:pt x="5325" y="10227"/>
                    <a:pt x="4304" y="11543"/>
                  </a:cubicBezTo>
                  <a:cubicBezTo>
                    <a:pt x="4225" y="11645"/>
                    <a:pt x="4138" y="11763"/>
                    <a:pt x="4047" y="11890"/>
                  </a:cubicBezTo>
                  <a:cubicBezTo>
                    <a:pt x="3610" y="12494"/>
                    <a:pt x="3025" y="13299"/>
                    <a:pt x="2397" y="13299"/>
                  </a:cubicBezTo>
                  <a:cubicBezTo>
                    <a:pt x="2340" y="13299"/>
                    <a:pt x="2283" y="13293"/>
                    <a:pt x="2226" y="13279"/>
                  </a:cubicBezTo>
                  <a:cubicBezTo>
                    <a:pt x="1639" y="13134"/>
                    <a:pt x="1236" y="12861"/>
                    <a:pt x="992" y="12446"/>
                  </a:cubicBezTo>
                  <a:cubicBezTo>
                    <a:pt x="634" y="11835"/>
                    <a:pt x="625" y="10904"/>
                    <a:pt x="964" y="9677"/>
                  </a:cubicBezTo>
                  <a:cubicBezTo>
                    <a:pt x="1769" y="6773"/>
                    <a:pt x="4278" y="3152"/>
                    <a:pt x="5028" y="2112"/>
                  </a:cubicBezTo>
                  <a:cubicBezTo>
                    <a:pt x="5723" y="1146"/>
                    <a:pt x="6537" y="601"/>
                    <a:pt x="7286" y="601"/>
                  </a:cubicBezTo>
                  <a:close/>
                  <a:moveTo>
                    <a:pt x="7294" y="1"/>
                  </a:moveTo>
                  <a:cubicBezTo>
                    <a:pt x="6346" y="1"/>
                    <a:pt x="5353" y="632"/>
                    <a:pt x="4540" y="1761"/>
                  </a:cubicBezTo>
                  <a:cubicBezTo>
                    <a:pt x="3775" y="2821"/>
                    <a:pt x="1218" y="6516"/>
                    <a:pt x="386" y="9517"/>
                  </a:cubicBezTo>
                  <a:cubicBezTo>
                    <a:pt x="0" y="10905"/>
                    <a:pt x="30" y="11992"/>
                    <a:pt x="473" y="12749"/>
                  </a:cubicBezTo>
                  <a:cubicBezTo>
                    <a:pt x="798" y="13305"/>
                    <a:pt x="1340" y="13679"/>
                    <a:pt x="2082" y="13862"/>
                  </a:cubicBezTo>
                  <a:cubicBezTo>
                    <a:pt x="2188" y="13888"/>
                    <a:pt x="2297" y="13902"/>
                    <a:pt x="2406" y="13902"/>
                  </a:cubicBezTo>
                  <a:cubicBezTo>
                    <a:pt x="3334" y="13902"/>
                    <a:pt x="4046" y="12917"/>
                    <a:pt x="4534" y="12242"/>
                  </a:cubicBezTo>
                  <a:cubicBezTo>
                    <a:pt x="4622" y="12122"/>
                    <a:pt x="4703" y="12009"/>
                    <a:pt x="4779" y="11912"/>
                  </a:cubicBezTo>
                  <a:cubicBezTo>
                    <a:pt x="5830" y="10556"/>
                    <a:pt x="6666" y="9008"/>
                    <a:pt x="7475" y="7512"/>
                  </a:cubicBezTo>
                  <a:cubicBezTo>
                    <a:pt x="7705" y="7084"/>
                    <a:pt x="7936" y="6656"/>
                    <a:pt x="8172" y="6232"/>
                  </a:cubicBezTo>
                  <a:lnTo>
                    <a:pt x="8375" y="5878"/>
                  </a:lnTo>
                  <a:cubicBezTo>
                    <a:pt x="9052" y="4704"/>
                    <a:pt x="10075" y="2929"/>
                    <a:pt x="9346" y="1451"/>
                  </a:cubicBezTo>
                  <a:cubicBezTo>
                    <a:pt x="8919" y="586"/>
                    <a:pt x="8253" y="73"/>
                    <a:pt x="7466" y="8"/>
                  </a:cubicBezTo>
                  <a:cubicBezTo>
                    <a:pt x="7409" y="3"/>
                    <a:pt x="7352" y="1"/>
                    <a:pt x="729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417;p32">
              <a:extLst>
                <a:ext uri="{FF2B5EF4-FFF2-40B4-BE49-F238E27FC236}">
                  <a16:creationId xmlns:a16="http://schemas.microsoft.com/office/drawing/2014/main" id="{9538EF61-661F-4F42-A8E7-92FCE1E423B0}"/>
                </a:ext>
              </a:extLst>
            </p:cNvPr>
            <p:cNvSpPr/>
            <p:nvPr/>
          </p:nvSpPr>
          <p:spPr>
            <a:xfrm>
              <a:off x="6089568" y="3937697"/>
              <a:ext cx="190264" cy="261897"/>
            </a:xfrm>
            <a:custGeom>
              <a:avLst/>
              <a:gdLst/>
              <a:ahLst/>
              <a:cxnLst/>
              <a:rect l="l" t="t" r="r" b="b"/>
              <a:pathLst>
                <a:path w="9663" h="13301" extrusionOk="0">
                  <a:moveTo>
                    <a:pt x="7147" y="0"/>
                  </a:moveTo>
                  <a:cubicBezTo>
                    <a:pt x="6326" y="0"/>
                    <a:pt x="5413" y="556"/>
                    <a:pt x="4636" y="1635"/>
                  </a:cubicBezTo>
                  <a:cubicBezTo>
                    <a:pt x="4049" y="2451"/>
                    <a:pt x="1376" y="6238"/>
                    <a:pt x="528" y="9295"/>
                  </a:cubicBezTo>
                  <a:cubicBezTo>
                    <a:pt x="0" y="11198"/>
                    <a:pt x="179" y="12819"/>
                    <a:pt x="2006" y="13270"/>
                  </a:cubicBezTo>
                  <a:cubicBezTo>
                    <a:pt x="2091" y="13290"/>
                    <a:pt x="2175" y="13300"/>
                    <a:pt x="2257" y="13300"/>
                  </a:cubicBezTo>
                  <a:cubicBezTo>
                    <a:pt x="3180" y="13300"/>
                    <a:pt x="3905" y="12055"/>
                    <a:pt x="4394" y="11425"/>
                  </a:cubicBezTo>
                  <a:cubicBezTo>
                    <a:pt x="5723" y="9713"/>
                    <a:pt x="6691" y="7708"/>
                    <a:pt x="7763" y="5785"/>
                  </a:cubicBezTo>
                  <a:cubicBezTo>
                    <a:pt x="8365" y="4704"/>
                    <a:pt x="9662" y="2769"/>
                    <a:pt x="8928" y="1281"/>
                  </a:cubicBezTo>
                  <a:cubicBezTo>
                    <a:pt x="8503" y="420"/>
                    <a:pt x="7860" y="0"/>
                    <a:pt x="7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418;p32">
              <a:extLst>
                <a:ext uri="{FF2B5EF4-FFF2-40B4-BE49-F238E27FC236}">
                  <a16:creationId xmlns:a16="http://schemas.microsoft.com/office/drawing/2014/main" id="{B49FD79F-098D-C24E-97D5-A2190D559152}"/>
                </a:ext>
              </a:extLst>
            </p:cNvPr>
            <p:cNvSpPr/>
            <p:nvPr/>
          </p:nvSpPr>
          <p:spPr>
            <a:xfrm>
              <a:off x="6086674" y="3931790"/>
              <a:ext cx="198357" cy="273730"/>
            </a:xfrm>
            <a:custGeom>
              <a:avLst/>
              <a:gdLst/>
              <a:ahLst/>
              <a:cxnLst/>
              <a:rect l="l" t="t" r="r" b="b"/>
              <a:pathLst>
                <a:path w="10074" h="13902" extrusionOk="0">
                  <a:moveTo>
                    <a:pt x="7284" y="600"/>
                  </a:moveTo>
                  <a:cubicBezTo>
                    <a:pt x="7328" y="600"/>
                    <a:pt x="7373" y="602"/>
                    <a:pt x="7417" y="606"/>
                  </a:cubicBezTo>
                  <a:cubicBezTo>
                    <a:pt x="7992" y="654"/>
                    <a:pt x="8472" y="1037"/>
                    <a:pt x="8806" y="1715"/>
                  </a:cubicBezTo>
                  <a:cubicBezTo>
                    <a:pt x="9393" y="2906"/>
                    <a:pt x="8467" y="4514"/>
                    <a:pt x="7854" y="5577"/>
                  </a:cubicBezTo>
                  <a:cubicBezTo>
                    <a:pt x="7779" y="5706"/>
                    <a:pt x="7709" y="5827"/>
                    <a:pt x="7647" y="5940"/>
                  </a:cubicBezTo>
                  <a:cubicBezTo>
                    <a:pt x="7409" y="6366"/>
                    <a:pt x="7177" y="6796"/>
                    <a:pt x="6945" y="7226"/>
                  </a:cubicBezTo>
                  <a:cubicBezTo>
                    <a:pt x="6148" y="8701"/>
                    <a:pt x="5324" y="10226"/>
                    <a:pt x="4304" y="11542"/>
                  </a:cubicBezTo>
                  <a:cubicBezTo>
                    <a:pt x="4225" y="11644"/>
                    <a:pt x="4138" y="11763"/>
                    <a:pt x="4047" y="11890"/>
                  </a:cubicBezTo>
                  <a:cubicBezTo>
                    <a:pt x="3611" y="12493"/>
                    <a:pt x="3028" y="13299"/>
                    <a:pt x="2398" y="13299"/>
                  </a:cubicBezTo>
                  <a:cubicBezTo>
                    <a:pt x="2341" y="13299"/>
                    <a:pt x="2283" y="13292"/>
                    <a:pt x="2226" y="13278"/>
                  </a:cubicBezTo>
                  <a:cubicBezTo>
                    <a:pt x="1639" y="13135"/>
                    <a:pt x="1235" y="12862"/>
                    <a:pt x="991" y="12446"/>
                  </a:cubicBezTo>
                  <a:cubicBezTo>
                    <a:pt x="633" y="11834"/>
                    <a:pt x="624" y="10903"/>
                    <a:pt x="964" y="9676"/>
                  </a:cubicBezTo>
                  <a:cubicBezTo>
                    <a:pt x="1769" y="6772"/>
                    <a:pt x="4278" y="3151"/>
                    <a:pt x="5027" y="2111"/>
                  </a:cubicBezTo>
                  <a:cubicBezTo>
                    <a:pt x="5722" y="1147"/>
                    <a:pt x="6531" y="600"/>
                    <a:pt x="7284" y="600"/>
                  </a:cubicBezTo>
                  <a:close/>
                  <a:moveTo>
                    <a:pt x="7283" y="0"/>
                  </a:moveTo>
                  <a:cubicBezTo>
                    <a:pt x="6342" y="0"/>
                    <a:pt x="5349" y="636"/>
                    <a:pt x="4540" y="1761"/>
                  </a:cubicBezTo>
                  <a:cubicBezTo>
                    <a:pt x="3775" y="2821"/>
                    <a:pt x="1217" y="6516"/>
                    <a:pt x="386" y="9516"/>
                  </a:cubicBezTo>
                  <a:cubicBezTo>
                    <a:pt x="0" y="10904"/>
                    <a:pt x="30" y="11992"/>
                    <a:pt x="473" y="12749"/>
                  </a:cubicBezTo>
                  <a:cubicBezTo>
                    <a:pt x="798" y="13305"/>
                    <a:pt x="1340" y="13680"/>
                    <a:pt x="2082" y="13861"/>
                  </a:cubicBezTo>
                  <a:cubicBezTo>
                    <a:pt x="2188" y="13887"/>
                    <a:pt x="2297" y="13902"/>
                    <a:pt x="2406" y="13902"/>
                  </a:cubicBezTo>
                  <a:cubicBezTo>
                    <a:pt x="3333" y="13902"/>
                    <a:pt x="4046" y="12916"/>
                    <a:pt x="4534" y="12243"/>
                  </a:cubicBezTo>
                  <a:cubicBezTo>
                    <a:pt x="4622" y="12122"/>
                    <a:pt x="4703" y="12009"/>
                    <a:pt x="4778" y="11911"/>
                  </a:cubicBezTo>
                  <a:cubicBezTo>
                    <a:pt x="5829" y="10557"/>
                    <a:pt x="6665" y="9010"/>
                    <a:pt x="7473" y="7512"/>
                  </a:cubicBezTo>
                  <a:cubicBezTo>
                    <a:pt x="7705" y="7084"/>
                    <a:pt x="7935" y="6657"/>
                    <a:pt x="8172" y="6233"/>
                  </a:cubicBezTo>
                  <a:lnTo>
                    <a:pt x="8375" y="5877"/>
                  </a:lnTo>
                  <a:cubicBezTo>
                    <a:pt x="9052" y="4702"/>
                    <a:pt x="10074" y="2928"/>
                    <a:pt x="9346" y="1449"/>
                  </a:cubicBezTo>
                  <a:cubicBezTo>
                    <a:pt x="8919" y="584"/>
                    <a:pt x="8251" y="72"/>
                    <a:pt x="7466" y="8"/>
                  </a:cubicBezTo>
                  <a:cubicBezTo>
                    <a:pt x="7405" y="3"/>
                    <a:pt x="7344" y="0"/>
                    <a:pt x="728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419;p32">
              <a:extLst>
                <a:ext uri="{FF2B5EF4-FFF2-40B4-BE49-F238E27FC236}">
                  <a16:creationId xmlns:a16="http://schemas.microsoft.com/office/drawing/2014/main" id="{9E66F71C-1B4E-9546-BB32-5E75476AB11F}"/>
                </a:ext>
              </a:extLst>
            </p:cNvPr>
            <p:cNvSpPr/>
            <p:nvPr/>
          </p:nvSpPr>
          <p:spPr>
            <a:xfrm>
              <a:off x="4933785" y="3759444"/>
              <a:ext cx="1341007" cy="970638"/>
            </a:xfrm>
            <a:custGeom>
              <a:avLst/>
              <a:gdLst/>
              <a:ahLst/>
              <a:cxnLst/>
              <a:rect l="l" t="t" r="r" b="b"/>
              <a:pathLst>
                <a:path w="68106" h="49296" extrusionOk="0">
                  <a:moveTo>
                    <a:pt x="0" y="0"/>
                  </a:moveTo>
                  <a:lnTo>
                    <a:pt x="10704" y="29265"/>
                  </a:lnTo>
                  <a:lnTo>
                    <a:pt x="68105" y="49295"/>
                  </a:lnTo>
                  <a:lnTo>
                    <a:pt x="64816" y="21342"/>
                  </a:lnTo>
                  <a:lnTo>
                    <a:pt x="0"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420;p32">
              <a:extLst>
                <a:ext uri="{FF2B5EF4-FFF2-40B4-BE49-F238E27FC236}">
                  <a16:creationId xmlns:a16="http://schemas.microsoft.com/office/drawing/2014/main" id="{8653FF61-E506-6B46-B9FD-EF9FB22DC3CD}"/>
                </a:ext>
              </a:extLst>
            </p:cNvPr>
            <p:cNvSpPr/>
            <p:nvPr/>
          </p:nvSpPr>
          <p:spPr>
            <a:xfrm>
              <a:off x="4927444" y="3753517"/>
              <a:ext cx="1353609" cy="982492"/>
            </a:xfrm>
            <a:custGeom>
              <a:avLst/>
              <a:gdLst/>
              <a:ahLst/>
              <a:cxnLst/>
              <a:rect l="l" t="t" r="r" b="b"/>
              <a:pathLst>
                <a:path w="68746" h="49898" extrusionOk="0">
                  <a:moveTo>
                    <a:pt x="818" y="780"/>
                  </a:moveTo>
                  <a:lnTo>
                    <a:pt x="64862" y="21868"/>
                  </a:lnTo>
                  <a:lnTo>
                    <a:pt x="68073" y="49154"/>
                  </a:lnTo>
                  <a:lnTo>
                    <a:pt x="11260" y="29329"/>
                  </a:lnTo>
                  <a:lnTo>
                    <a:pt x="818" y="780"/>
                  </a:lnTo>
                  <a:close/>
                  <a:moveTo>
                    <a:pt x="320" y="1"/>
                  </a:moveTo>
                  <a:cubicBezTo>
                    <a:pt x="240" y="1"/>
                    <a:pt x="163" y="33"/>
                    <a:pt x="106" y="93"/>
                  </a:cubicBezTo>
                  <a:cubicBezTo>
                    <a:pt x="27" y="176"/>
                    <a:pt x="1" y="297"/>
                    <a:pt x="40" y="404"/>
                  </a:cubicBezTo>
                  <a:lnTo>
                    <a:pt x="10744" y="29670"/>
                  </a:lnTo>
                  <a:cubicBezTo>
                    <a:pt x="10775" y="29754"/>
                    <a:pt x="10842" y="29821"/>
                    <a:pt x="10928" y="29849"/>
                  </a:cubicBezTo>
                  <a:lnTo>
                    <a:pt x="68327" y="49881"/>
                  </a:lnTo>
                  <a:cubicBezTo>
                    <a:pt x="68359" y="49891"/>
                    <a:pt x="68393" y="49897"/>
                    <a:pt x="68427" y="49897"/>
                  </a:cubicBezTo>
                  <a:cubicBezTo>
                    <a:pt x="68607" y="49897"/>
                    <a:pt x="68746" y="49740"/>
                    <a:pt x="68726" y="49562"/>
                  </a:cubicBezTo>
                  <a:lnTo>
                    <a:pt x="65437" y="21609"/>
                  </a:lnTo>
                  <a:cubicBezTo>
                    <a:pt x="65424" y="21493"/>
                    <a:pt x="65343" y="21394"/>
                    <a:pt x="65233" y="21359"/>
                  </a:cubicBezTo>
                  <a:lnTo>
                    <a:pt x="417" y="17"/>
                  </a:lnTo>
                  <a:cubicBezTo>
                    <a:pt x="385" y="6"/>
                    <a:pt x="352" y="1"/>
                    <a:pt x="32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41000">
              <a:srgbClr val="D6D9E7"/>
            </a:gs>
            <a:gs pos="97000">
              <a:srgbClr val="99EFEF"/>
            </a:gs>
            <a:gs pos="0">
              <a:srgbClr val="FFCAE2"/>
            </a:gs>
          </a:gsLst>
          <a:lin ang="5400700" scaled="0"/>
        </a:gradFill>
        <a:effectLst/>
      </p:bgPr>
    </p:bg>
    <p:spTree>
      <p:nvGrpSpPr>
        <p:cNvPr id="1" name="Shape 873"/>
        <p:cNvGrpSpPr/>
        <p:nvPr/>
      </p:nvGrpSpPr>
      <p:grpSpPr>
        <a:xfrm>
          <a:off x="0" y="0"/>
          <a:ext cx="0" cy="0"/>
          <a:chOff x="0" y="0"/>
          <a:chExt cx="0" cy="0"/>
        </a:xfrm>
      </p:grpSpPr>
      <p:sp>
        <p:nvSpPr>
          <p:cNvPr id="874" name="Google Shape;874;p37"/>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t>Pros of Iris Recognition</a:t>
            </a:r>
            <a:endParaRPr dirty="0"/>
          </a:p>
        </p:txBody>
      </p:sp>
      <p:sp>
        <p:nvSpPr>
          <p:cNvPr id="876" name="Google Shape;876;p37"/>
          <p:cNvSpPr txBox="1">
            <a:spLocks noGrp="1"/>
          </p:cNvSpPr>
          <p:nvPr>
            <p:ph type="title" idx="2"/>
          </p:nvPr>
        </p:nvSpPr>
        <p:spPr>
          <a:xfrm>
            <a:off x="2438173" y="2721155"/>
            <a:ext cx="2214000" cy="1576886"/>
          </a:xfrm>
          <a:prstGeom prst="rect">
            <a:avLst/>
          </a:prstGeom>
        </p:spPr>
        <p:txBody>
          <a:bodyPr spcFirstLastPara="1" wrap="square" lIns="91425" tIns="91425" rIns="91425" bIns="91425" anchor="t" anchorCtr="0">
            <a:noAutofit/>
          </a:bodyPr>
          <a:lstStyle/>
          <a:p>
            <a:pPr lvl="0"/>
            <a:r>
              <a:rPr lang="en-US" dirty="0"/>
              <a:t>Best search speeds among biometric authentication technologies</a:t>
            </a:r>
            <a:endParaRPr lang="en-VN" dirty="0"/>
          </a:p>
        </p:txBody>
      </p:sp>
      <p:sp>
        <p:nvSpPr>
          <p:cNvPr id="878" name="Google Shape;878;p37"/>
          <p:cNvSpPr txBox="1">
            <a:spLocks noGrp="1"/>
          </p:cNvSpPr>
          <p:nvPr>
            <p:ph type="title" idx="4"/>
          </p:nvPr>
        </p:nvSpPr>
        <p:spPr>
          <a:xfrm>
            <a:off x="188808" y="2721155"/>
            <a:ext cx="2214000" cy="1576886"/>
          </a:xfrm>
          <a:prstGeom prst="rect">
            <a:avLst/>
          </a:prstGeom>
        </p:spPr>
        <p:txBody>
          <a:bodyPr spcFirstLastPara="1" wrap="square" lIns="91425" tIns="91425" rIns="91425" bIns="91425" anchor="t" anchorCtr="0">
            <a:noAutofit/>
          </a:bodyPr>
          <a:lstStyle/>
          <a:p>
            <a:r>
              <a:rPr lang="en-US" dirty="0"/>
              <a:t>High scalability as it is ideal for handling large databases</a:t>
            </a:r>
            <a:br>
              <a:rPr lang="en-US" dirty="0"/>
            </a:br>
            <a:endParaRPr dirty="0"/>
          </a:p>
        </p:txBody>
      </p:sp>
      <p:sp>
        <p:nvSpPr>
          <p:cNvPr id="880" name="Google Shape;880;p37"/>
          <p:cNvSpPr txBox="1">
            <a:spLocks noGrp="1"/>
          </p:cNvSpPr>
          <p:nvPr>
            <p:ph type="title" idx="6"/>
          </p:nvPr>
        </p:nvSpPr>
        <p:spPr>
          <a:xfrm>
            <a:off x="4598019" y="2721155"/>
            <a:ext cx="2214000" cy="1576886"/>
          </a:xfrm>
          <a:prstGeom prst="rect">
            <a:avLst/>
          </a:prstGeom>
        </p:spPr>
        <p:txBody>
          <a:bodyPr spcFirstLastPara="1" wrap="square" lIns="91425" tIns="91425" rIns="91425" bIns="91425" anchor="t" anchorCtr="0">
            <a:noAutofit/>
          </a:bodyPr>
          <a:lstStyle/>
          <a:p>
            <a:r>
              <a:rPr lang="en-US" dirty="0"/>
              <a:t>High levels of safety against identity theft</a:t>
            </a:r>
            <a:br>
              <a:rPr lang="en-VN" dirty="0"/>
            </a:br>
            <a:endParaRPr dirty="0"/>
          </a:p>
        </p:txBody>
      </p:sp>
      <p:grpSp>
        <p:nvGrpSpPr>
          <p:cNvPr id="3" name="Group 2">
            <a:extLst>
              <a:ext uri="{FF2B5EF4-FFF2-40B4-BE49-F238E27FC236}">
                <a16:creationId xmlns:a16="http://schemas.microsoft.com/office/drawing/2014/main" id="{2ECCA2E2-D140-4346-8C51-232626B7BF7D}"/>
              </a:ext>
            </a:extLst>
          </p:cNvPr>
          <p:cNvGrpSpPr/>
          <p:nvPr/>
        </p:nvGrpSpPr>
        <p:grpSpPr>
          <a:xfrm>
            <a:off x="5145130" y="1480066"/>
            <a:ext cx="969900" cy="969900"/>
            <a:chOff x="5098681" y="1794932"/>
            <a:chExt cx="969900" cy="969900"/>
          </a:xfrm>
        </p:grpSpPr>
        <p:sp>
          <p:nvSpPr>
            <p:cNvPr id="883" name="Google Shape;883;p37"/>
            <p:cNvSpPr/>
            <p:nvPr/>
          </p:nvSpPr>
          <p:spPr>
            <a:xfrm>
              <a:off x="5098681" y="1794932"/>
              <a:ext cx="969900" cy="969900"/>
            </a:xfrm>
            <a:prstGeom prst="ellipse">
              <a:avLst/>
            </a:prstGeom>
            <a:solidFill>
              <a:schemeClr val="bg1"/>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 name="Google Shape;884;p37"/>
            <p:cNvGrpSpPr/>
            <p:nvPr/>
          </p:nvGrpSpPr>
          <p:grpSpPr>
            <a:xfrm>
              <a:off x="5263672" y="1950745"/>
              <a:ext cx="639867" cy="685078"/>
              <a:chOff x="7055134" y="2919170"/>
              <a:chExt cx="290321" cy="310820"/>
            </a:xfrm>
          </p:grpSpPr>
          <p:sp>
            <p:nvSpPr>
              <p:cNvPr id="885" name="Google Shape;885;p3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Group 5">
            <a:extLst>
              <a:ext uri="{FF2B5EF4-FFF2-40B4-BE49-F238E27FC236}">
                <a16:creationId xmlns:a16="http://schemas.microsoft.com/office/drawing/2014/main" id="{B028FCFE-A72D-6244-AEC1-9E29B6EC35DB}"/>
              </a:ext>
            </a:extLst>
          </p:cNvPr>
          <p:cNvGrpSpPr/>
          <p:nvPr/>
        </p:nvGrpSpPr>
        <p:grpSpPr>
          <a:xfrm>
            <a:off x="810858" y="1480066"/>
            <a:ext cx="969900" cy="969900"/>
            <a:chOff x="659402" y="835619"/>
            <a:chExt cx="969900" cy="969900"/>
          </a:xfrm>
        </p:grpSpPr>
        <p:sp>
          <p:nvSpPr>
            <p:cNvPr id="881" name="Google Shape;881;p37"/>
            <p:cNvSpPr/>
            <p:nvPr/>
          </p:nvSpPr>
          <p:spPr>
            <a:xfrm>
              <a:off x="659402" y="835619"/>
              <a:ext cx="969900" cy="969900"/>
            </a:xfrm>
            <a:prstGeom prst="ellipse">
              <a:avLst/>
            </a:prstGeom>
            <a:solidFill>
              <a:schemeClr val="bg1"/>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 name="Google Shape;899;p37"/>
            <p:cNvGrpSpPr/>
            <p:nvPr/>
          </p:nvGrpSpPr>
          <p:grpSpPr>
            <a:xfrm>
              <a:off x="859524" y="1079451"/>
              <a:ext cx="676401" cy="506962"/>
              <a:chOff x="1817317" y="2480330"/>
              <a:chExt cx="350958" cy="263043"/>
            </a:xfrm>
          </p:grpSpPr>
          <p:sp>
            <p:nvSpPr>
              <p:cNvPr id="900" name="Google Shape;900;p3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116419B0-D025-B943-9EFA-7FAE4BE5D4DC}"/>
              </a:ext>
            </a:extLst>
          </p:cNvPr>
          <p:cNvGrpSpPr/>
          <p:nvPr/>
        </p:nvGrpSpPr>
        <p:grpSpPr>
          <a:xfrm>
            <a:off x="2976261" y="1480066"/>
            <a:ext cx="969900" cy="969900"/>
            <a:chOff x="2993408" y="1794932"/>
            <a:chExt cx="969900" cy="969900"/>
          </a:xfrm>
        </p:grpSpPr>
        <p:sp>
          <p:nvSpPr>
            <p:cNvPr id="882" name="Google Shape;882;p37"/>
            <p:cNvSpPr/>
            <p:nvPr/>
          </p:nvSpPr>
          <p:spPr>
            <a:xfrm>
              <a:off x="2993408" y="1794932"/>
              <a:ext cx="969900" cy="969900"/>
            </a:xfrm>
            <a:prstGeom prst="ellipse">
              <a:avLst/>
            </a:prstGeom>
            <a:solidFill>
              <a:schemeClr val="bg1"/>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 name="Google Shape;905;p37"/>
            <p:cNvGrpSpPr/>
            <p:nvPr/>
          </p:nvGrpSpPr>
          <p:grpSpPr>
            <a:xfrm>
              <a:off x="3163166" y="2012872"/>
              <a:ext cx="630391" cy="534015"/>
              <a:chOff x="2770052" y="2009628"/>
              <a:chExt cx="327085" cy="277079"/>
            </a:xfrm>
          </p:grpSpPr>
          <p:sp>
            <p:nvSpPr>
              <p:cNvPr id="906" name="Google Shape;906;p3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gradFill>
                <a:gsLst>
                  <a:gs pos="0">
                    <a:srgbClr val="8BE3FF"/>
                  </a:gs>
                  <a:gs pos="100000">
                    <a:srgbClr val="ACFFD9"/>
                  </a:gs>
                </a:gsLst>
                <a:path path="circle">
                  <a:fillToRect l="50000" t="50000" r="50000" b="50000"/>
                </a:path>
                <a:tileRect/>
              </a:gra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 name="Google Shape;880;p37">
            <a:extLst>
              <a:ext uri="{FF2B5EF4-FFF2-40B4-BE49-F238E27FC236}">
                <a16:creationId xmlns:a16="http://schemas.microsoft.com/office/drawing/2014/main" id="{82CE5610-36ED-AD4E-9A8D-9DD9F1410D5F}"/>
              </a:ext>
            </a:extLst>
          </p:cNvPr>
          <p:cNvSpPr txBox="1">
            <a:spLocks/>
          </p:cNvSpPr>
          <p:nvPr/>
        </p:nvSpPr>
        <p:spPr>
          <a:xfrm>
            <a:off x="6692208" y="2753519"/>
            <a:ext cx="2214000" cy="15593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800"/>
              <a:buFont typeface="Viga"/>
              <a:buNone/>
              <a:defRPr sz="1800" b="0" i="0" u="none" strike="noStrike" cap="none">
                <a:solidFill>
                  <a:schemeClr val="lt2"/>
                </a:solidFill>
                <a:latin typeface="Viga"/>
                <a:ea typeface="Viga"/>
                <a:cs typeface="Viga"/>
                <a:sym typeface="Viga"/>
              </a:defRPr>
            </a:lvl1pPr>
            <a:lvl2pPr marR="0" lvl="1"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9pPr>
          </a:lstStyle>
          <a:p>
            <a:r>
              <a:rPr lang="en-US" dirty="0"/>
              <a:t>Iris recognition technology is high in user convenience</a:t>
            </a:r>
            <a:endParaRPr lang="en-VN" dirty="0"/>
          </a:p>
          <a:p>
            <a:endParaRPr lang="en-US" dirty="0"/>
          </a:p>
        </p:txBody>
      </p:sp>
      <p:grpSp>
        <p:nvGrpSpPr>
          <p:cNvPr id="7" name="Group 6">
            <a:extLst>
              <a:ext uri="{FF2B5EF4-FFF2-40B4-BE49-F238E27FC236}">
                <a16:creationId xmlns:a16="http://schemas.microsoft.com/office/drawing/2014/main" id="{E754F508-CB59-4AF3-BFE1-85A47E0FE3D2}"/>
              </a:ext>
            </a:extLst>
          </p:cNvPr>
          <p:cNvGrpSpPr/>
          <p:nvPr/>
        </p:nvGrpSpPr>
        <p:grpSpPr>
          <a:xfrm>
            <a:off x="7313522" y="1447129"/>
            <a:ext cx="969900" cy="969900"/>
            <a:chOff x="7313522" y="1447129"/>
            <a:chExt cx="969900" cy="969900"/>
          </a:xfrm>
        </p:grpSpPr>
        <p:sp>
          <p:nvSpPr>
            <p:cNvPr id="39" name="Google Shape;883;p37">
              <a:extLst>
                <a:ext uri="{FF2B5EF4-FFF2-40B4-BE49-F238E27FC236}">
                  <a16:creationId xmlns:a16="http://schemas.microsoft.com/office/drawing/2014/main" id="{FC4E38DF-3480-A343-933F-01513422F3A2}"/>
                </a:ext>
              </a:extLst>
            </p:cNvPr>
            <p:cNvSpPr/>
            <p:nvPr/>
          </p:nvSpPr>
          <p:spPr>
            <a:xfrm>
              <a:off x="7313522" y="1447129"/>
              <a:ext cx="969900" cy="969900"/>
            </a:xfrm>
            <a:prstGeom prst="ellipse">
              <a:avLst/>
            </a:prstGeom>
            <a:solidFill>
              <a:schemeClr val="bg1"/>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roup 4">
              <a:extLst>
                <a:ext uri="{FF2B5EF4-FFF2-40B4-BE49-F238E27FC236}">
                  <a16:creationId xmlns:a16="http://schemas.microsoft.com/office/drawing/2014/main" id="{63B143D4-9C30-A64F-85F6-D3D9619ABDE8}"/>
                </a:ext>
              </a:extLst>
            </p:cNvPr>
            <p:cNvGrpSpPr/>
            <p:nvPr/>
          </p:nvGrpSpPr>
          <p:grpSpPr>
            <a:xfrm>
              <a:off x="7450186" y="1698000"/>
              <a:ext cx="659121" cy="532862"/>
              <a:chOff x="6967199" y="4108741"/>
              <a:chExt cx="741407" cy="602291"/>
            </a:xfrm>
          </p:grpSpPr>
          <p:sp>
            <p:nvSpPr>
              <p:cNvPr id="56" name="Google Shape;14297;p79">
                <a:extLst>
                  <a:ext uri="{FF2B5EF4-FFF2-40B4-BE49-F238E27FC236}">
                    <a16:creationId xmlns:a16="http://schemas.microsoft.com/office/drawing/2014/main" id="{9144A114-4D16-3A42-8201-26CACA98E6DD}"/>
                  </a:ext>
                </a:extLst>
              </p:cNvPr>
              <p:cNvSpPr/>
              <p:nvPr/>
            </p:nvSpPr>
            <p:spPr>
              <a:xfrm>
                <a:off x="7418947" y="4124880"/>
                <a:ext cx="289659" cy="28314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4298;p79">
                <a:extLst>
                  <a:ext uri="{FF2B5EF4-FFF2-40B4-BE49-F238E27FC236}">
                    <a16:creationId xmlns:a16="http://schemas.microsoft.com/office/drawing/2014/main" id="{4F97BE01-5F85-EC4B-A42F-5014B4DC379F}"/>
                  </a:ext>
                </a:extLst>
              </p:cNvPr>
              <p:cNvSpPr/>
              <p:nvPr/>
            </p:nvSpPr>
            <p:spPr>
              <a:xfrm>
                <a:off x="6967199" y="4108741"/>
                <a:ext cx="699917" cy="602291"/>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4299;p79">
                <a:extLst>
                  <a:ext uri="{FF2B5EF4-FFF2-40B4-BE49-F238E27FC236}">
                    <a16:creationId xmlns:a16="http://schemas.microsoft.com/office/drawing/2014/main" id="{688FE339-79CE-B545-8BA7-84107C89768B}"/>
                  </a:ext>
                </a:extLst>
              </p:cNvPr>
              <p:cNvSpPr/>
              <p:nvPr/>
            </p:nvSpPr>
            <p:spPr>
              <a:xfrm>
                <a:off x="7090904" y="4211358"/>
                <a:ext cx="56627" cy="104976"/>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4300;p79">
                <a:extLst>
                  <a:ext uri="{FF2B5EF4-FFF2-40B4-BE49-F238E27FC236}">
                    <a16:creationId xmlns:a16="http://schemas.microsoft.com/office/drawing/2014/main" id="{873D2E33-0B01-BB4B-9DBF-7F7EC9A425A3}"/>
                  </a:ext>
                </a:extLst>
              </p:cNvPr>
              <p:cNvSpPr/>
              <p:nvPr/>
            </p:nvSpPr>
            <p:spPr>
              <a:xfrm>
                <a:off x="7098442" y="4178827"/>
                <a:ext cx="32494" cy="3110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8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500"/>
                            </p:stCondLst>
                            <p:childTnLst>
                              <p:par>
                                <p:cTn id="15" presetID="16" presetClass="entr" presetSubtype="21" fill="hold" grpId="0" nodeType="afterEffect">
                                  <p:stCondLst>
                                    <p:cond delay="0"/>
                                  </p:stCondLst>
                                  <p:childTnLst>
                                    <p:set>
                                      <p:cBhvr>
                                        <p:cTn id="16" dur="1" fill="hold">
                                          <p:stCondLst>
                                            <p:cond delay="0"/>
                                          </p:stCondLst>
                                        </p:cTn>
                                        <p:tgtEl>
                                          <p:spTgt spid="878"/>
                                        </p:tgtEl>
                                        <p:attrNameLst>
                                          <p:attrName>style.visibility</p:attrName>
                                        </p:attrNameLst>
                                      </p:cBhvr>
                                      <p:to>
                                        <p:strVal val="visible"/>
                                      </p:to>
                                    </p:set>
                                    <p:animEffect transition="in" filter="barn(inVertical)">
                                      <p:cBhvr>
                                        <p:cTn id="17" dur="500"/>
                                        <p:tgtEl>
                                          <p:spTgt spid="878"/>
                                        </p:tgtEl>
                                      </p:cBhvr>
                                    </p:animEffect>
                                  </p:childTnLst>
                                </p:cTn>
                              </p:par>
                            </p:childTnLst>
                          </p:cTn>
                        </p:par>
                      </p:childTnLst>
                    </p:cTn>
                  </p:par>
                  <p:par>
                    <p:cTn id="18" fill="hold">
                      <p:stCondLst>
                        <p:cond delay="indefinite"/>
                      </p:stCondLst>
                      <p:childTnLst>
                        <p:par>
                          <p:cTn id="19" fill="hold">
                            <p:stCondLst>
                              <p:cond delay="0"/>
                            </p:stCondLst>
                            <p:childTnLst>
                              <p:par>
                                <p:cTn id="20" presetID="45" presetClass="entr" presetSubtype="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anim calcmode="lin" valueType="num">
                                      <p:cBhvr>
                                        <p:cTn id="23" dur="500" fill="hold"/>
                                        <p:tgtEl>
                                          <p:spTgt spid="2"/>
                                        </p:tgtEl>
                                        <p:attrNameLst>
                                          <p:attrName>ppt_w</p:attrName>
                                        </p:attrNameLst>
                                      </p:cBhvr>
                                      <p:tavLst>
                                        <p:tav tm="0" fmla="#ppt_w*sin(2.5*pi*$)">
                                          <p:val>
                                            <p:fltVal val="0"/>
                                          </p:val>
                                        </p:tav>
                                        <p:tav tm="100000">
                                          <p:val>
                                            <p:fltVal val="1"/>
                                          </p:val>
                                        </p:tav>
                                      </p:tavLst>
                                    </p:anim>
                                    <p:anim calcmode="lin" valueType="num">
                                      <p:cBhvr>
                                        <p:cTn id="24" dur="500" fill="hold"/>
                                        <p:tgtEl>
                                          <p:spTgt spid="2"/>
                                        </p:tgtEl>
                                        <p:attrNameLst>
                                          <p:attrName>ppt_h</p:attrName>
                                        </p:attrNameLst>
                                      </p:cBhvr>
                                      <p:tavLst>
                                        <p:tav tm="0">
                                          <p:val>
                                            <p:strVal val="#ppt_h"/>
                                          </p:val>
                                        </p:tav>
                                        <p:tav tm="100000">
                                          <p:val>
                                            <p:strVal val="#ppt_h"/>
                                          </p:val>
                                        </p:tav>
                                      </p:tavLst>
                                    </p:anim>
                                  </p:childTnLst>
                                </p:cTn>
                              </p:par>
                            </p:childTnLst>
                          </p:cTn>
                        </p:par>
                        <p:par>
                          <p:cTn id="25" fill="hold">
                            <p:stCondLst>
                              <p:cond delay="500"/>
                            </p:stCondLst>
                            <p:childTnLst>
                              <p:par>
                                <p:cTn id="26" presetID="14" presetClass="entr" presetSubtype="10" fill="hold" grpId="0" nodeType="afterEffect">
                                  <p:stCondLst>
                                    <p:cond delay="0"/>
                                  </p:stCondLst>
                                  <p:childTnLst>
                                    <p:set>
                                      <p:cBhvr>
                                        <p:cTn id="27" dur="1" fill="hold">
                                          <p:stCondLst>
                                            <p:cond delay="0"/>
                                          </p:stCondLst>
                                        </p:cTn>
                                        <p:tgtEl>
                                          <p:spTgt spid="876"/>
                                        </p:tgtEl>
                                        <p:attrNameLst>
                                          <p:attrName>style.visibility</p:attrName>
                                        </p:attrNameLst>
                                      </p:cBhvr>
                                      <p:to>
                                        <p:strVal val="visible"/>
                                      </p:to>
                                    </p:set>
                                    <p:animEffect transition="in" filter="randombar(horizontal)">
                                      <p:cBhvr>
                                        <p:cTn id="28" dur="500"/>
                                        <p:tgtEl>
                                          <p:spTgt spid="876"/>
                                        </p:tgtEl>
                                      </p:cBhvr>
                                    </p:animEffect>
                                  </p:childTnLst>
                                </p:cTn>
                              </p:par>
                            </p:childTnLst>
                          </p:cTn>
                        </p:par>
                      </p:childTnLst>
                    </p:cTn>
                  </p:par>
                  <p:par>
                    <p:cTn id="29" fill="hold">
                      <p:stCondLst>
                        <p:cond delay="indefinite"/>
                      </p:stCondLst>
                      <p:childTnLst>
                        <p:par>
                          <p:cTn id="30" fill="hold">
                            <p:stCondLst>
                              <p:cond delay="0"/>
                            </p:stCondLst>
                            <p:childTnLst>
                              <p:par>
                                <p:cTn id="31" presetID="31" presetClass="entr" presetSubtype="0" fill="hold" nodeType="click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p:cTn id="33" dur="500" fill="hold"/>
                                        <p:tgtEl>
                                          <p:spTgt spid="3"/>
                                        </p:tgtEl>
                                        <p:attrNameLst>
                                          <p:attrName>ppt_w</p:attrName>
                                        </p:attrNameLst>
                                      </p:cBhvr>
                                      <p:tavLst>
                                        <p:tav tm="0">
                                          <p:val>
                                            <p:fltVal val="0"/>
                                          </p:val>
                                        </p:tav>
                                        <p:tav tm="100000">
                                          <p:val>
                                            <p:strVal val="#ppt_w"/>
                                          </p:val>
                                        </p:tav>
                                      </p:tavLst>
                                    </p:anim>
                                    <p:anim calcmode="lin" valueType="num">
                                      <p:cBhvr>
                                        <p:cTn id="34" dur="500" fill="hold"/>
                                        <p:tgtEl>
                                          <p:spTgt spid="3"/>
                                        </p:tgtEl>
                                        <p:attrNameLst>
                                          <p:attrName>ppt_h</p:attrName>
                                        </p:attrNameLst>
                                      </p:cBhvr>
                                      <p:tavLst>
                                        <p:tav tm="0">
                                          <p:val>
                                            <p:fltVal val="0"/>
                                          </p:val>
                                        </p:tav>
                                        <p:tav tm="100000">
                                          <p:val>
                                            <p:strVal val="#ppt_h"/>
                                          </p:val>
                                        </p:tav>
                                      </p:tavLst>
                                    </p:anim>
                                    <p:anim calcmode="lin" valueType="num">
                                      <p:cBhvr>
                                        <p:cTn id="35" dur="500" fill="hold"/>
                                        <p:tgtEl>
                                          <p:spTgt spid="3"/>
                                        </p:tgtEl>
                                        <p:attrNameLst>
                                          <p:attrName>style.rotation</p:attrName>
                                        </p:attrNameLst>
                                      </p:cBhvr>
                                      <p:tavLst>
                                        <p:tav tm="0">
                                          <p:val>
                                            <p:fltVal val="90"/>
                                          </p:val>
                                        </p:tav>
                                        <p:tav tm="100000">
                                          <p:val>
                                            <p:fltVal val="0"/>
                                          </p:val>
                                        </p:tav>
                                      </p:tavLst>
                                    </p:anim>
                                    <p:animEffect transition="in" filter="fade">
                                      <p:cBhvr>
                                        <p:cTn id="36" dur="500"/>
                                        <p:tgtEl>
                                          <p:spTgt spid="3"/>
                                        </p:tgtEl>
                                      </p:cBhvr>
                                    </p:animEffect>
                                  </p:childTnLst>
                                </p:cTn>
                              </p:par>
                            </p:childTnLst>
                          </p:cTn>
                        </p:par>
                        <p:par>
                          <p:cTn id="37" fill="hold">
                            <p:stCondLst>
                              <p:cond delay="500"/>
                            </p:stCondLst>
                            <p:childTnLst>
                              <p:par>
                                <p:cTn id="38" presetID="21" presetClass="entr" presetSubtype="1" fill="hold" grpId="0" nodeType="afterEffect">
                                  <p:stCondLst>
                                    <p:cond delay="0"/>
                                  </p:stCondLst>
                                  <p:childTnLst>
                                    <p:set>
                                      <p:cBhvr>
                                        <p:cTn id="39" dur="1" fill="hold">
                                          <p:stCondLst>
                                            <p:cond delay="0"/>
                                          </p:stCondLst>
                                        </p:cTn>
                                        <p:tgtEl>
                                          <p:spTgt spid="880"/>
                                        </p:tgtEl>
                                        <p:attrNameLst>
                                          <p:attrName>style.visibility</p:attrName>
                                        </p:attrNameLst>
                                      </p:cBhvr>
                                      <p:to>
                                        <p:strVal val="visible"/>
                                      </p:to>
                                    </p:set>
                                    <p:animEffect transition="in" filter="wheel(1)">
                                      <p:cBhvr>
                                        <p:cTn id="40" dur="500"/>
                                        <p:tgtEl>
                                          <p:spTgt spid="880"/>
                                        </p:tgtEl>
                                      </p:cBhvr>
                                    </p:animEffect>
                                  </p:childTnLst>
                                </p:cTn>
                              </p:par>
                            </p:childTnLst>
                          </p:cTn>
                        </p:par>
                      </p:childTnLst>
                    </p:cTn>
                  </p:par>
                  <p:par>
                    <p:cTn id="41" fill="hold">
                      <p:stCondLst>
                        <p:cond delay="indefinite"/>
                      </p:stCondLst>
                      <p:childTnLst>
                        <p:par>
                          <p:cTn id="42" fill="hold">
                            <p:stCondLst>
                              <p:cond delay="0"/>
                            </p:stCondLst>
                            <p:childTnLst>
                              <p:par>
                                <p:cTn id="43" presetID="26"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wipe(down)">
                                      <p:cBhvr>
                                        <p:cTn id="45" dur="145">
                                          <p:stCondLst>
                                            <p:cond delay="0"/>
                                          </p:stCondLst>
                                        </p:cTn>
                                        <p:tgtEl>
                                          <p:spTgt spid="7"/>
                                        </p:tgtEl>
                                      </p:cBhvr>
                                    </p:animEffect>
                                    <p:anim calcmode="lin" valueType="num">
                                      <p:cBhvr>
                                        <p:cTn id="46" dur="456"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47" dur="166"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48" dur="166" tmFilter="0, 0; 0.125,0.2665; 0.25,0.4; 0.375,0.465; 0.5,0.5;  0.625,0.535; 0.75,0.6; 0.875,0.7335; 1,1">
                                          <p:stCondLst>
                                            <p:cond delay="166"/>
                                          </p:stCondLst>
                                        </p:cTn>
                                        <p:tgtEl>
                                          <p:spTgt spid="7"/>
                                        </p:tgtEl>
                                        <p:attrNameLst>
                                          <p:attrName>ppt_y</p:attrName>
                                        </p:attrNameLst>
                                      </p:cBhvr>
                                      <p:tavLst>
                                        <p:tav tm="0" fmla="#ppt_y-sin(pi*$)/9">
                                          <p:val>
                                            <p:fltVal val="0"/>
                                          </p:val>
                                        </p:tav>
                                        <p:tav tm="100000">
                                          <p:val>
                                            <p:fltVal val="1"/>
                                          </p:val>
                                        </p:tav>
                                      </p:tavLst>
                                    </p:anim>
                                    <p:anim calcmode="lin" valueType="num">
                                      <p:cBhvr>
                                        <p:cTn id="49" dur="83" tmFilter="0, 0; 0.125,0.2665; 0.25,0.4; 0.375,0.465; 0.5,0.5;  0.625,0.535; 0.75,0.6; 0.875,0.7335; 1,1">
                                          <p:stCondLst>
                                            <p:cond delay="331"/>
                                          </p:stCondLst>
                                        </p:cTn>
                                        <p:tgtEl>
                                          <p:spTgt spid="7"/>
                                        </p:tgtEl>
                                        <p:attrNameLst>
                                          <p:attrName>ppt_y</p:attrName>
                                        </p:attrNameLst>
                                      </p:cBhvr>
                                      <p:tavLst>
                                        <p:tav tm="0" fmla="#ppt_y-sin(pi*$)/27">
                                          <p:val>
                                            <p:fltVal val="0"/>
                                          </p:val>
                                        </p:tav>
                                        <p:tav tm="100000">
                                          <p:val>
                                            <p:fltVal val="1"/>
                                          </p:val>
                                        </p:tav>
                                      </p:tavLst>
                                    </p:anim>
                                    <p:anim calcmode="lin" valueType="num">
                                      <p:cBhvr>
                                        <p:cTn id="50" dur="41" tmFilter="0, 0; 0.125,0.2665; 0.25,0.4; 0.375,0.465; 0.5,0.5;  0.625,0.535; 0.75,0.6; 0.875,0.7335; 1,1">
                                          <p:stCondLst>
                                            <p:cond delay="414"/>
                                          </p:stCondLst>
                                        </p:cTn>
                                        <p:tgtEl>
                                          <p:spTgt spid="7"/>
                                        </p:tgtEl>
                                        <p:attrNameLst>
                                          <p:attrName>ppt_y</p:attrName>
                                        </p:attrNameLst>
                                      </p:cBhvr>
                                      <p:tavLst>
                                        <p:tav tm="0" fmla="#ppt_y-sin(pi*$)/81">
                                          <p:val>
                                            <p:fltVal val="0"/>
                                          </p:val>
                                        </p:tav>
                                        <p:tav tm="100000">
                                          <p:val>
                                            <p:fltVal val="1"/>
                                          </p:val>
                                        </p:tav>
                                      </p:tavLst>
                                    </p:anim>
                                    <p:animScale>
                                      <p:cBhvr>
                                        <p:cTn id="51" dur="7">
                                          <p:stCondLst>
                                            <p:cond delay="162"/>
                                          </p:stCondLst>
                                        </p:cTn>
                                        <p:tgtEl>
                                          <p:spTgt spid="7"/>
                                        </p:tgtEl>
                                      </p:cBhvr>
                                      <p:to x="100000" y="60000"/>
                                    </p:animScale>
                                    <p:animScale>
                                      <p:cBhvr>
                                        <p:cTn id="52" dur="41" decel="50000">
                                          <p:stCondLst>
                                            <p:cond delay="169"/>
                                          </p:stCondLst>
                                        </p:cTn>
                                        <p:tgtEl>
                                          <p:spTgt spid="7"/>
                                        </p:tgtEl>
                                      </p:cBhvr>
                                      <p:to x="100000" y="100000"/>
                                    </p:animScale>
                                    <p:animScale>
                                      <p:cBhvr>
                                        <p:cTn id="53" dur="7">
                                          <p:stCondLst>
                                            <p:cond delay="328"/>
                                          </p:stCondLst>
                                        </p:cTn>
                                        <p:tgtEl>
                                          <p:spTgt spid="7"/>
                                        </p:tgtEl>
                                      </p:cBhvr>
                                      <p:to x="100000" y="80000"/>
                                    </p:animScale>
                                    <p:animScale>
                                      <p:cBhvr>
                                        <p:cTn id="54" dur="41" decel="50000">
                                          <p:stCondLst>
                                            <p:cond delay="335"/>
                                          </p:stCondLst>
                                        </p:cTn>
                                        <p:tgtEl>
                                          <p:spTgt spid="7"/>
                                        </p:tgtEl>
                                      </p:cBhvr>
                                      <p:to x="100000" y="100000"/>
                                    </p:animScale>
                                    <p:animScale>
                                      <p:cBhvr>
                                        <p:cTn id="55" dur="7">
                                          <p:stCondLst>
                                            <p:cond delay="410"/>
                                          </p:stCondLst>
                                        </p:cTn>
                                        <p:tgtEl>
                                          <p:spTgt spid="7"/>
                                        </p:tgtEl>
                                      </p:cBhvr>
                                      <p:to x="100000" y="90000"/>
                                    </p:animScale>
                                    <p:animScale>
                                      <p:cBhvr>
                                        <p:cTn id="56" dur="41" decel="50000">
                                          <p:stCondLst>
                                            <p:cond delay="417"/>
                                          </p:stCondLst>
                                        </p:cTn>
                                        <p:tgtEl>
                                          <p:spTgt spid="7"/>
                                        </p:tgtEl>
                                      </p:cBhvr>
                                      <p:to x="100000" y="100000"/>
                                    </p:animScale>
                                    <p:animScale>
                                      <p:cBhvr>
                                        <p:cTn id="57" dur="7">
                                          <p:stCondLst>
                                            <p:cond delay="452"/>
                                          </p:stCondLst>
                                        </p:cTn>
                                        <p:tgtEl>
                                          <p:spTgt spid="7"/>
                                        </p:tgtEl>
                                      </p:cBhvr>
                                      <p:to x="100000" y="95000"/>
                                    </p:animScale>
                                    <p:animScale>
                                      <p:cBhvr>
                                        <p:cTn id="58" dur="41" decel="50000">
                                          <p:stCondLst>
                                            <p:cond delay="459"/>
                                          </p:stCondLst>
                                        </p:cTn>
                                        <p:tgtEl>
                                          <p:spTgt spid="7"/>
                                        </p:tgtEl>
                                      </p:cBhvr>
                                      <p:to x="100000" y="100000"/>
                                    </p:animScale>
                                  </p:childTnLst>
                                </p:cTn>
                              </p:par>
                            </p:childTnLst>
                          </p:cTn>
                        </p:par>
                        <p:par>
                          <p:cTn id="59" fill="hold">
                            <p:stCondLst>
                              <p:cond delay="500"/>
                            </p:stCondLst>
                            <p:childTnLst>
                              <p:par>
                                <p:cTn id="60" presetID="2" presetClass="entr" presetSubtype="4" fill="hold" grpId="0" nodeType="afterEffect">
                                  <p:stCondLst>
                                    <p:cond delay="0"/>
                                  </p:stCondLst>
                                  <p:childTnLst>
                                    <p:set>
                                      <p:cBhvr>
                                        <p:cTn id="61" dur="1" fill="hold">
                                          <p:stCondLst>
                                            <p:cond delay="0"/>
                                          </p:stCondLst>
                                        </p:cTn>
                                        <p:tgtEl>
                                          <p:spTgt spid="38"/>
                                        </p:tgtEl>
                                        <p:attrNameLst>
                                          <p:attrName>style.visibility</p:attrName>
                                        </p:attrNameLst>
                                      </p:cBhvr>
                                      <p:to>
                                        <p:strVal val="visible"/>
                                      </p:to>
                                    </p:set>
                                    <p:anim calcmode="lin" valueType="num">
                                      <p:cBhvr additive="base">
                                        <p:cTn id="62" dur="500" fill="hold"/>
                                        <p:tgtEl>
                                          <p:spTgt spid="38"/>
                                        </p:tgtEl>
                                        <p:attrNameLst>
                                          <p:attrName>ppt_x</p:attrName>
                                        </p:attrNameLst>
                                      </p:cBhvr>
                                      <p:tavLst>
                                        <p:tav tm="0">
                                          <p:val>
                                            <p:strVal val="#ppt_x"/>
                                          </p:val>
                                        </p:tav>
                                        <p:tav tm="100000">
                                          <p:val>
                                            <p:strVal val="#ppt_x"/>
                                          </p:val>
                                        </p:tav>
                                      </p:tavLst>
                                    </p:anim>
                                    <p:anim calcmode="lin" valueType="num">
                                      <p:cBhvr additive="base">
                                        <p:cTn id="63"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4" grpId="0"/>
      <p:bldP spid="876" grpId="0"/>
      <p:bldP spid="878" grpId="0"/>
      <p:bldP spid="880" grpId="0"/>
      <p:bldP spid="38"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96000">
              <a:srgbClr val="FFCAE2"/>
            </a:gs>
            <a:gs pos="41000">
              <a:srgbClr val="D0E2F5"/>
            </a:gs>
            <a:gs pos="20000">
              <a:schemeClr val="accent6">
                <a:lumMod val="60000"/>
                <a:lumOff val="40000"/>
              </a:schemeClr>
            </a:gs>
          </a:gsLst>
          <a:lin ang="5400700" scaled="0"/>
        </a:gradFill>
        <a:effectLst/>
      </p:bgPr>
    </p:bg>
    <p:spTree>
      <p:nvGrpSpPr>
        <p:cNvPr id="1" name="Shape 873"/>
        <p:cNvGrpSpPr/>
        <p:nvPr/>
      </p:nvGrpSpPr>
      <p:grpSpPr>
        <a:xfrm>
          <a:off x="0" y="0"/>
          <a:ext cx="0" cy="0"/>
          <a:chOff x="0" y="0"/>
          <a:chExt cx="0" cy="0"/>
        </a:xfrm>
      </p:grpSpPr>
      <p:sp>
        <p:nvSpPr>
          <p:cNvPr id="874" name="Google Shape;874;p37"/>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t>Cons of Iris Recognition</a:t>
            </a:r>
            <a:endParaRPr dirty="0"/>
          </a:p>
        </p:txBody>
      </p:sp>
      <p:sp>
        <p:nvSpPr>
          <p:cNvPr id="878" name="Google Shape;878;p37"/>
          <p:cNvSpPr txBox="1">
            <a:spLocks noGrp="1"/>
          </p:cNvSpPr>
          <p:nvPr>
            <p:ph type="title" idx="4"/>
          </p:nvPr>
        </p:nvSpPr>
        <p:spPr>
          <a:xfrm>
            <a:off x="327600" y="2672169"/>
            <a:ext cx="1700560" cy="1576886"/>
          </a:xfrm>
          <a:prstGeom prst="rect">
            <a:avLst/>
          </a:prstGeom>
        </p:spPr>
        <p:txBody>
          <a:bodyPr spcFirstLastPara="1" wrap="square" lIns="91425" tIns="91425" rIns="91425" bIns="91425" anchor="t" anchorCtr="0">
            <a:noAutofit/>
          </a:bodyPr>
          <a:lstStyle/>
          <a:p>
            <a:r>
              <a:rPr lang="en-US" dirty="0"/>
              <a:t>Short distance</a:t>
            </a:r>
          </a:p>
        </p:txBody>
      </p:sp>
      <p:sp>
        <p:nvSpPr>
          <p:cNvPr id="880" name="Google Shape;880;p37"/>
          <p:cNvSpPr txBox="1">
            <a:spLocks noGrp="1"/>
          </p:cNvSpPr>
          <p:nvPr>
            <p:ph type="title" idx="6"/>
          </p:nvPr>
        </p:nvSpPr>
        <p:spPr>
          <a:xfrm>
            <a:off x="2622202" y="2633501"/>
            <a:ext cx="1685591" cy="1576886"/>
          </a:xfrm>
          <a:prstGeom prst="rect">
            <a:avLst/>
          </a:prstGeom>
        </p:spPr>
        <p:txBody>
          <a:bodyPr spcFirstLastPara="1" wrap="square" lIns="91425" tIns="91425" rIns="91425" bIns="91425" anchor="t" anchorCtr="0">
            <a:noAutofit/>
          </a:bodyPr>
          <a:lstStyle/>
          <a:p>
            <a:r>
              <a:rPr lang="en-US" dirty="0"/>
              <a:t>Iris scanning becomes difficult when there is a lot of movement </a:t>
            </a:r>
            <a:br>
              <a:rPr lang="en-US" dirty="0"/>
            </a:br>
            <a:br>
              <a:rPr lang="en-VN" dirty="0"/>
            </a:br>
            <a:endParaRPr dirty="0"/>
          </a:p>
        </p:txBody>
      </p:sp>
      <p:sp>
        <p:nvSpPr>
          <p:cNvPr id="38" name="Google Shape;880;p37">
            <a:extLst>
              <a:ext uri="{FF2B5EF4-FFF2-40B4-BE49-F238E27FC236}">
                <a16:creationId xmlns:a16="http://schemas.microsoft.com/office/drawing/2014/main" id="{82CE5610-36ED-AD4E-9A8D-9DD9F1410D5F}"/>
              </a:ext>
            </a:extLst>
          </p:cNvPr>
          <p:cNvSpPr txBox="1">
            <a:spLocks/>
          </p:cNvSpPr>
          <p:nvPr/>
        </p:nvSpPr>
        <p:spPr>
          <a:xfrm>
            <a:off x="4912569" y="2672169"/>
            <a:ext cx="1685591" cy="7516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800"/>
              <a:buFont typeface="Viga"/>
              <a:buNone/>
              <a:defRPr sz="1800" b="0" i="0" u="none" strike="noStrike" cap="none">
                <a:solidFill>
                  <a:schemeClr val="lt2"/>
                </a:solidFill>
                <a:latin typeface="Viga"/>
                <a:ea typeface="Viga"/>
                <a:cs typeface="Viga"/>
                <a:sym typeface="Viga"/>
              </a:defRPr>
            </a:lvl1pPr>
            <a:lvl2pPr marR="0" lvl="1"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9pPr>
          </a:lstStyle>
          <a:p>
            <a:pPr lvl="0" fontAlgn="base"/>
            <a:r>
              <a:rPr lang="en-US" dirty="0"/>
              <a:t>It has a high cost</a:t>
            </a:r>
            <a:endParaRPr lang="en-VN" dirty="0"/>
          </a:p>
          <a:p>
            <a:endParaRPr lang="en-US" dirty="0"/>
          </a:p>
        </p:txBody>
      </p:sp>
      <p:sp>
        <p:nvSpPr>
          <p:cNvPr id="56" name="Google Shape;880;p37">
            <a:extLst>
              <a:ext uri="{FF2B5EF4-FFF2-40B4-BE49-F238E27FC236}">
                <a16:creationId xmlns:a16="http://schemas.microsoft.com/office/drawing/2014/main" id="{D189C876-582F-BC43-ACFE-117C4D9A6F34}"/>
              </a:ext>
            </a:extLst>
          </p:cNvPr>
          <p:cNvSpPr txBox="1">
            <a:spLocks/>
          </p:cNvSpPr>
          <p:nvPr/>
        </p:nvSpPr>
        <p:spPr>
          <a:xfrm>
            <a:off x="6750389" y="2690093"/>
            <a:ext cx="1685591" cy="11903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800"/>
              <a:buFont typeface="Viga"/>
              <a:buNone/>
              <a:defRPr sz="1800" b="0" i="0" u="none" strike="noStrike" cap="none">
                <a:solidFill>
                  <a:schemeClr val="lt2"/>
                </a:solidFill>
                <a:latin typeface="Viga"/>
                <a:ea typeface="Viga"/>
                <a:cs typeface="Viga"/>
                <a:sym typeface="Viga"/>
              </a:defRPr>
            </a:lvl1pPr>
            <a:lvl2pPr marR="0" lvl="1"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9pPr>
          </a:lstStyle>
          <a:p>
            <a:pPr lvl="0" fontAlgn="base"/>
            <a:r>
              <a:rPr lang="en-US" dirty="0"/>
              <a:t>Can’t use a regular camera</a:t>
            </a:r>
          </a:p>
        </p:txBody>
      </p:sp>
      <p:grpSp>
        <p:nvGrpSpPr>
          <p:cNvPr id="11" name="Group 10">
            <a:extLst>
              <a:ext uri="{FF2B5EF4-FFF2-40B4-BE49-F238E27FC236}">
                <a16:creationId xmlns:a16="http://schemas.microsoft.com/office/drawing/2014/main" id="{B558E977-E17F-9B43-A302-EC682B57C15E}"/>
              </a:ext>
            </a:extLst>
          </p:cNvPr>
          <p:cNvGrpSpPr/>
          <p:nvPr/>
        </p:nvGrpSpPr>
        <p:grpSpPr>
          <a:xfrm>
            <a:off x="7109476" y="1396251"/>
            <a:ext cx="969900" cy="969900"/>
            <a:chOff x="7221165" y="1308899"/>
            <a:chExt cx="969900" cy="969900"/>
          </a:xfrm>
        </p:grpSpPr>
        <p:sp>
          <p:nvSpPr>
            <p:cNvPr id="58" name="Google Shape;881;p37">
              <a:extLst>
                <a:ext uri="{FF2B5EF4-FFF2-40B4-BE49-F238E27FC236}">
                  <a16:creationId xmlns:a16="http://schemas.microsoft.com/office/drawing/2014/main" id="{140B17F2-738C-DF4E-8781-90D4CE66FE5E}"/>
                </a:ext>
              </a:extLst>
            </p:cNvPr>
            <p:cNvSpPr/>
            <p:nvPr/>
          </p:nvSpPr>
          <p:spPr>
            <a:xfrm>
              <a:off x="7221165" y="1308899"/>
              <a:ext cx="969900" cy="969900"/>
            </a:xfrm>
            <a:prstGeom prst="ellipse">
              <a:avLst/>
            </a:prstGeom>
            <a:solidFill>
              <a:schemeClr val="accent1"/>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12937;p77">
              <a:extLst>
                <a:ext uri="{FF2B5EF4-FFF2-40B4-BE49-F238E27FC236}">
                  <a16:creationId xmlns:a16="http://schemas.microsoft.com/office/drawing/2014/main" id="{2AD096D9-2014-4F41-9F0D-BED8C3FB2FED}"/>
                </a:ext>
              </a:extLst>
            </p:cNvPr>
            <p:cNvGrpSpPr>
              <a:grpSpLocks/>
            </p:cNvGrpSpPr>
            <p:nvPr/>
          </p:nvGrpSpPr>
          <p:grpSpPr>
            <a:xfrm>
              <a:off x="7368404" y="1472137"/>
              <a:ext cx="675452" cy="624254"/>
              <a:chOff x="5309250" y="2903170"/>
              <a:chExt cx="359579" cy="355852"/>
            </a:xfrm>
            <a:pattFill prst="pct5">
              <a:fgClr>
                <a:schemeClr val="accent1"/>
              </a:fgClr>
              <a:bgClr>
                <a:schemeClr val="bg1"/>
              </a:bgClr>
            </a:pattFill>
          </p:grpSpPr>
          <p:sp>
            <p:nvSpPr>
              <p:cNvPr id="74" name="Google Shape;12938;p77">
                <a:extLst>
                  <a:ext uri="{FF2B5EF4-FFF2-40B4-BE49-F238E27FC236}">
                    <a16:creationId xmlns:a16="http://schemas.microsoft.com/office/drawing/2014/main" id="{1DB4D773-6ABB-A643-8635-952B5C5C6AD3}"/>
                  </a:ext>
                </a:extLst>
              </p:cNvPr>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939;p77">
                <a:extLst>
                  <a:ext uri="{FF2B5EF4-FFF2-40B4-BE49-F238E27FC236}">
                    <a16:creationId xmlns:a16="http://schemas.microsoft.com/office/drawing/2014/main" id="{EDF9C0E2-27DB-8F4C-B1A6-8DA1BD6659CC}"/>
                  </a:ext>
                </a:extLst>
              </p:cNvPr>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2940;p77">
                <a:extLst>
                  <a:ext uri="{FF2B5EF4-FFF2-40B4-BE49-F238E27FC236}">
                    <a16:creationId xmlns:a16="http://schemas.microsoft.com/office/drawing/2014/main" id="{9B6AA86B-9853-FC4C-9E90-2690B167D8D4}"/>
                  </a:ext>
                </a:extLst>
              </p:cNvPr>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 name="Group 9">
            <a:extLst>
              <a:ext uri="{FF2B5EF4-FFF2-40B4-BE49-F238E27FC236}">
                <a16:creationId xmlns:a16="http://schemas.microsoft.com/office/drawing/2014/main" id="{662152B8-02B7-7A4D-960B-07256A50B865}"/>
              </a:ext>
            </a:extLst>
          </p:cNvPr>
          <p:cNvGrpSpPr/>
          <p:nvPr/>
        </p:nvGrpSpPr>
        <p:grpSpPr>
          <a:xfrm>
            <a:off x="5270415" y="1385201"/>
            <a:ext cx="969900" cy="969900"/>
            <a:chOff x="5572530" y="1308899"/>
            <a:chExt cx="969900" cy="969900"/>
          </a:xfrm>
        </p:grpSpPr>
        <p:sp>
          <p:nvSpPr>
            <p:cNvPr id="39" name="Google Shape;883;p37">
              <a:extLst>
                <a:ext uri="{FF2B5EF4-FFF2-40B4-BE49-F238E27FC236}">
                  <a16:creationId xmlns:a16="http://schemas.microsoft.com/office/drawing/2014/main" id="{FC4E38DF-3480-A343-933F-01513422F3A2}"/>
                </a:ext>
              </a:extLst>
            </p:cNvPr>
            <p:cNvSpPr/>
            <p:nvPr/>
          </p:nvSpPr>
          <p:spPr>
            <a:xfrm>
              <a:off x="5572530" y="1308899"/>
              <a:ext cx="969900" cy="969900"/>
            </a:xfrm>
            <a:prstGeom prst="ellipse">
              <a:avLst/>
            </a:prstGeom>
            <a:solidFill>
              <a:schemeClr val="accent1"/>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12700;p77">
              <a:extLst>
                <a:ext uri="{FF2B5EF4-FFF2-40B4-BE49-F238E27FC236}">
                  <a16:creationId xmlns:a16="http://schemas.microsoft.com/office/drawing/2014/main" id="{56AD2894-ABB5-1D49-B6EB-084A19094202}"/>
                </a:ext>
              </a:extLst>
            </p:cNvPr>
            <p:cNvGrpSpPr/>
            <p:nvPr/>
          </p:nvGrpSpPr>
          <p:grpSpPr>
            <a:xfrm>
              <a:off x="5701337" y="1474211"/>
              <a:ext cx="712403" cy="668657"/>
              <a:chOff x="6664394" y="3346974"/>
              <a:chExt cx="353113" cy="351998"/>
            </a:xfrm>
            <a:pattFill prst="pct5">
              <a:fgClr>
                <a:srgbClr val="657E93"/>
              </a:fgClr>
              <a:bgClr>
                <a:schemeClr val="bg1"/>
              </a:bgClr>
            </a:pattFill>
          </p:grpSpPr>
          <p:sp>
            <p:nvSpPr>
              <p:cNvPr id="79" name="Google Shape;12701;p77">
                <a:extLst>
                  <a:ext uri="{FF2B5EF4-FFF2-40B4-BE49-F238E27FC236}">
                    <a16:creationId xmlns:a16="http://schemas.microsoft.com/office/drawing/2014/main" id="{493DD0C8-3E62-7B40-8CB2-D73867D7F25F}"/>
                  </a:ext>
                </a:extLst>
              </p:cNvPr>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702;p77">
                <a:extLst>
                  <a:ext uri="{FF2B5EF4-FFF2-40B4-BE49-F238E27FC236}">
                    <a16:creationId xmlns:a16="http://schemas.microsoft.com/office/drawing/2014/main" id="{8704242B-A028-3847-A6D2-AE684AAE9015}"/>
                  </a:ext>
                </a:extLst>
              </p:cNvPr>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2703;p77">
                <a:extLst>
                  <a:ext uri="{FF2B5EF4-FFF2-40B4-BE49-F238E27FC236}">
                    <a16:creationId xmlns:a16="http://schemas.microsoft.com/office/drawing/2014/main" id="{A60711AF-8E71-0045-8281-4FD18FCC21D6}"/>
                  </a:ext>
                </a:extLst>
              </p:cNvPr>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704;p77">
                <a:extLst>
                  <a:ext uri="{FF2B5EF4-FFF2-40B4-BE49-F238E27FC236}">
                    <a16:creationId xmlns:a16="http://schemas.microsoft.com/office/drawing/2014/main" id="{282E2E9A-4EB0-BA47-B74A-71A139CBDC41}"/>
                  </a:ext>
                </a:extLst>
              </p:cNvPr>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705;p77">
                <a:extLst>
                  <a:ext uri="{FF2B5EF4-FFF2-40B4-BE49-F238E27FC236}">
                    <a16:creationId xmlns:a16="http://schemas.microsoft.com/office/drawing/2014/main" id="{B3816900-A44B-7349-A7D5-AE079FCE21D0}"/>
                  </a:ext>
                </a:extLst>
              </p:cNvPr>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 name="Group 8">
            <a:extLst>
              <a:ext uri="{FF2B5EF4-FFF2-40B4-BE49-F238E27FC236}">
                <a16:creationId xmlns:a16="http://schemas.microsoft.com/office/drawing/2014/main" id="{C4522AB5-78D3-AC47-9E46-1746C15AFCC4}"/>
              </a:ext>
            </a:extLst>
          </p:cNvPr>
          <p:cNvGrpSpPr/>
          <p:nvPr/>
        </p:nvGrpSpPr>
        <p:grpSpPr>
          <a:xfrm>
            <a:off x="2972221" y="1389912"/>
            <a:ext cx="969900" cy="969900"/>
            <a:chOff x="3923895" y="1302544"/>
            <a:chExt cx="969900" cy="969900"/>
          </a:xfrm>
        </p:grpSpPr>
        <p:sp>
          <p:nvSpPr>
            <p:cNvPr id="883" name="Google Shape;883;p37"/>
            <p:cNvSpPr/>
            <p:nvPr/>
          </p:nvSpPr>
          <p:spPr>
            <a:xfrm>
              <a:off x="3923895" y="1302544"/>
              <a:ext cx="969900" cy="969900"/>
            </a:xfrm>
            <a:prstGeom prst="ellipse">
              <a:avLst/>
            </a:prstGeom>
            <a:solidFill>
              <a:srgbClr val="1F1C51"/>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2733;p77">
              <a:extLst>
                <a:ext uri="{FF2B5EF4-FFF2-40B4-BE49-F238E27FC236}">
                  <a16:creationId xmlns:a16="http://schemas.microsoft.com/office/drawing/2014/main" id="{2E6826C6-D10F-BB4E-82A6-B4429F7260AC}"/>
                </a:ext>
              </a:extLst>
            </p:cNvPr>
            <p:cNvSpPr/>
            <p:nvPr/>
          </p:nvSpPr>
          <p:spPr>
            <a:xfrm>
              <a:off x="4074725" y="1576233"/>
              <a:ext cx="668240" cy="470447"/>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pattFill prst="pct5">
              <a:fgClr>
                <a:srgbClr val="657E93"/>
              </a:fgClr>
              <a:bgClr>
                <a:schemeClr val="bg1"/>
              </a:bgClr>
            </a:patt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a:extLst>
              <a:ext uri="{FF2B5EF4-FFF2-40B4-BE49-F238E27FC236}">
                <a16:creationId xmlns:a16="http://schemas.microsoft.com/office/drawing/2014/main" id="{39441FD6-78E6-474B-AE3A-4BC0A53D73B9}"/>
              </a:ext>
            </a:extLst>
          </p:cNvPr>
          <p:cNvGrpSpPr/>
          <p:nvPr/>
        </p:nvGrpSpPr>
        <p:grpSpPr>
          <a:xfrm>
            <a:off x="744350" y="1457665"/>
            <a:ext cx="969900" cy="969900"/>
            <a:chOff x="630050" y="1302544"/>
            <a:chExt cx="969900" cy="969900"/>
          </a:xfrm>
        </p:grpSpPr>
        <p:sp>
          <p:nvSpPr>
            <p:cNvPr id="881" name="Google Shape;881;p37"/>
            <p:cNvSpPr/>
            <p:nvPr/>
          </p:nvSpPr>
          <p:spPr>
            <a:xfrm>
              <a:off x="630050" y="1302544"/>
              <a:ext cx="969900" cy="969900"/>
            </a:xfrm>
            <a:prstGeom prst="ellipse">
              <a:avLst/>
            </a:prstGeom>
            <a:solidFill>
              <a:schemeClr val="accent1"/>
            </a:solid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12781;p77">
              <a:extLst>
                <a:ext uri="{FF2B5EF4-FFF2-40B4-BE49-F238E27FC236}">
                  <a16:creationId xmlns:a16="http://schemas.microsoft.com/office/drawing/2014/main" id="{9FD6CDEA-95C1-114F-B70B-F73532F06113}"/>
                </a:ext>
              </a:extLst>
            </p:cNvPr>
            <p:cNvGrpSpPr/>
            <p:nvPr/>
          </p:nvGrpSpPr>
          <p:grpSpPr>
            <a:xfrm>
              <a:off x="736948" y="1476305"/>
              <a:ext cx="702156" cy="585899"/>
              <a:chOff x="6203579" y="3348981"/>
              <a:chExt cx="351615" cy="350373"/>
            </a:xfrm>
            <a:pattFill prst="pct5">
              <a:fgClr>
                <a:srgbClr val="657E93"/>
              </a:fgClr>
              <a:bgClr>
                <a:schemeClr val="bg1"/>
              </a:bgClr>
            </a:pattFill>
          </p:grpSpPr>
          <p:sp>
            <p:nvSpPr>
              <p:cNvPr id="86" name="Google Shape;12782;p77">
                <a:extLst>
                  <a:ext uri="{FF2B5EF4-FFF2-40B4-BE49-F238E27FC236}">
                    <a16:creationId xmlns:a16="http://schemas.microsoft.com/office/drawing/2014/main" id="{85010021-81EB-8841-93E1-338C4C42491A}"/>
                  </a:ext>
                </a:extLst>
              </p:cNvPr>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2783;p77">
                <a:extLst>
                  <a:ext uri="{FF2B5EF4-FFF2-40B4-BE49-F238E27FC236}">
                    <a16:creationId xmlns:a16="http://schemas.microsoft.com/office/drawing/2014/main" id="{2096641C-D5B8-1E4B-90B7-BE29FFC91D89}"/>
                  </a:ext>
                </a:extLst>
              </p:cNvPr>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2784;p77">
                <a:extLst>
                  <a:ext uri="{FF2B5EF4-FFF2-40B4-BE49-F238E27FC236}">
                    <a16:creationId xmlns:a16="http://schemas.microsoft.com/office/drawing/2014/main" id="{F99F030E-2A72-DF44-BBAE-3501D3FC3EB8}"/>
                  </a:ext>
                </a:extLst>
              </p:cNvPr>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2785;p77">
                <a:extLst>
                  <a:ext uri="{FF2B5EF4-FFF2-40B4-BE49-F238E27FC236}">
                    <a16:creationId xmlns:a16="http://schemas.microsoft.com/office/drawing/2014/main" id="{047D4FC6-8E4C-0141-883C-02C86E27D57A}"/>
                  </a:ext>
                </a:extLst>
              </p:cNvPr>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2786;p77">
                <a:extLst>
                  <a:ext uri="{FF2B5EF4-FFF2-40B4-BE49-F238E27FC236}">
                    <a16:creationId xmlns:a16="http://schemas.microsoft.com/office/drawing/2014/main" id="{B072B53C-B903-9540-92CC-8E6773A8B958}"/>
                  </a:ext>
                </a:extLst>
              </p:cNvPr>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grpFill/>
              <a:ln>
                <a:gradFill>
                  <a:gsLst>
                    <a:gs pos="0">
                      <a:srgbClr val="FFCAE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686369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grpId="0" nodeType="afterEffect">
                                  <p:stCondLst>
                                    <p:cond delay="0"/>
                                  </p:stCondLst>
                                  <p:childTnLst>
                                    <p:set>
                                      <p:cBhvr>
                                        <p:cTn id="6" dur="1" fill="hold">
                                          <p:stCondLst>
                                            <p:cond delay="0"/>
                                          </p:stCondLst>
                                        </p:cTn>
                                        <p:tgtEl>
                                          <p:spTgt spid="874"/>
                                        </p:tgtEl>
                                        <p:attrNameLst>
                                          <p:attrName>style.visibility</p:attrName>
                                        </p:attrNameLst>
                                      </p:cBhvr>
                                      <p:to>
                                        <p:strVal val="visible"/>
                                      </p:to>
                                    </p:set>
                                    <p:animEffect transition="in" filter="barn(inHorizontal)">
                                      <p:cBhvr>
                                        <p:cTn id="7" dur="500"/>
                                        <p:tgtEl>
                                          <p:spTgt spid="874"/>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nodeType="click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anim calcmode="lin" valueType="num">
                                      <p:cBhvr>
                                        <p:cTn id="13" dur="500" fill="hold"/>
                                        <p:tgtEl>
                                          <p:spTgt spid="7"/>
                                        </p:tgtEl>
                                        <p:attrNameLst>
                                          <p:attrName>ppt_w</p:attrName>
                                        </p:attrNameLst>
                                      </p:cBhvr>
                                      <p:tavLst>
                                        <p:tav tm="0" fmla="#ppt_w*sin(2.5*pi*$)">
                                          <p:val>
                                            <p:fltVal val="0"/>
                                          </p:val>
                                        </p:tav>
                                        <p:tav tm="100000">
                                          <p:val>
                                            <p:fltVal val="1"/>
                                          </p:val>
                                        </p:tav>
                                      </p:tavLst>
                                    </p:anim>
                                    <p:anim calcmode="lin" valueType="num">
                                      <p:cBhvr>
                                        <p:cTn id="14" dur="500" fill="hold"/>
                                        <p:tgtEl>
                                          <p:spTgt spid="7"/>
                                        </p:tgtEl>
                                        <p:attrNameLst>
                                          <p:attrName>ppt_h</p:attrName>
                                        </p:attrNameLst>
                                      </p:cBhvr>
                                      <p:tavLst>
                                        <p:tav tm="0">
                                          <p:val>
                                            <p:strVal val="#ppt_h"/>
                                          </p:val>
                                        </p:tav>
                                        <p:tav tm="100000">
                                          <p:val>
                                            <p:strVal val="#ppt_h"/>
                                          </p:val>
                                        </p:tav>
                                      </p:tavLst>
                                    </p:anim>
                                  </p:childTnLst>
                                </p:cTn>
                              </p:par>
                            </p:childTnLst>
                          </p:cTn>
                        </p:par>
                        <p:par>
                          <p:cTn id="15" fill="hold">
                            <p:stCondLst>
                              <p:cond delay="600"/>
                            </p:stCondLst>
                            <p:childTnLst>
                              <p:par>
                                <p:cTn id="16" presetID="22" presetClass="entr" presetSubtype="8" fill="hold" grpId="0" nodeType="afterEffect">
                                  <p:stCondLst>
                                    <p:cond delay="0"/>
                                  </p:stCondLst>
                                  <p:childTnLst>
                                    <p:set>
                                      <p:cBhvr>
                                        <p:cTn id="17" dur="1" fill="hold">
                                          <p:stCondLst>
                                            <p:cond delay="0"/>
                                          </p:stCondLst>
                                        </p:cTn>
                                        <p:tgtEl>
                                          <p:spTgt spid="878"/>
                                        </p:tgtEl>
                                        <p:attrNameLst>
                                          <p:attrName>style.visibility</p:attrName>
                                        </p:attrNameLst>
                                      </p:cBhvr>
                                      <p:to>
                                        <p:strVal val="visible"/>
                                      </p:to>
                                    </p:set>
                                    <p:animEffect transition="in" filter="wipe(left)">
                                      <p:cBhvr>
                                        <p:cTn id="18" dur="500"/>
                                        <p:tgtEl>
                                          <p:spTgt spid="878"/>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1"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0-#ppt_h/2"/>
                                          </p:val>
                                        </p:tav>
                                        <p:tav tm="100000">
                                          <p:val>
                                            <p:strVal val="#ppt_y"/>
                                          </p:val>
                                        </p:tav>
                                      </p:tavLst>
                                    </p:anim>
                                  </p:childTnLst>
                                </p:cTn>
                              </p:par>
                            </p:childTnLst>
                          </p:cTn>
                        </p:par>
                        <p:par>
                          <p:cTn id="25" fill="hold">
                            <p:stCondLst>
                              <p:cond delay="500"/>
                            </p:stCondLst>
                            <p:childTnLst>
                              <p:par>
                                <p:cTn id="26" presetID="21" presetClass="entr" presetSubtype="4" fill="hold" grpId="0" nodeType="afterEffect">
                                  <p:stCondLst>
                                    <p:cond delay="0"/>
                                  </p:stCondLst>
                                  <p:childTnLst>
                                    <p:set>
                                      <p:cBhvr>
                                        <p:cTn id="27" dur="1" fill="hold">
                                          <p:stCondLst>
                                            <p:cond delay="0"/>
                                          </p:stCondLst>
                                        </p:cTn>
                                        <p:tgtEl>
                                          <p:spTgt spid="880"/>
                                        </p:tgtEl>
                                        <p:attrNameLst>
                                          <p:attrName>style.visibility</p:attrName>
                                        </p:attrNameLst>
                                      </p:cBhvr>
                                      <p:to>
                                        <p:strVal val="visible"/>
                                      </p:to>
                                    </p:set>
                                    <p:animEffect transition="in" filter="wheel(4)">
                                      <p:cBhvr>
                                        <p:cTn id="28" dur="500"/>
                                        <p:tgtEl>
                                          <p:spTgt spid="880"/>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37"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barn(outVertical)">
                                      <p:cBhvr>
                                        <p:cTn id="33" dur="500"/>
                                        <p:tgtEl>
                                          <p:spTgt spid="10"/>
                                        </p:tgtEl>
                                      </p:cBhvr>
                                    </p:animEffect>
                                  </p:childTnLst>
                                </p:cTn>
                              </p:par>
                            </p:childTnLst>
                          </p:cTn>
                        </p:par>
                        <p:par>
                          <p:cTn id="34" fill="hold">
                            <p:stCondLst>
                              <p:cond delay="500"/>
                            </p:stCondLst>
                            <p:childTnLst>
                              <p:par>
                                <p:cTn id="35" presetID="31" presetClass="entr" presetSubtype="0" fill="hold" grpId="0" nodeType="afterEffect">
                                  <p:stCondLst>
                                    <p:cond delay="0"/>
                                  </p:stCondLst>
                                  <p:childTnLst>
                                    <p:set>
                                      <p:cBhvr>
                                        <p:cTn id="36" dur="1" fill="hold">
                                          <p:stCondLst>
                                            <p:cond delay="0"/>
                                          </p:stCondLst>
                                        </p:cTn>
                                        <p:tgtEl>
                                          <p:spTgt spid="38">
                                            <p:txEl>
                                              <p:pRg st="0" end="0"/>
                                            </p:txEl>
                                          </p:spTgt>
                                        </p:tgtEl>
                                        <p:attrNameLst>
                                          <p:attrName>style.visibility</p:attrName>
                                        </p:attrNameLst>
                                      </p:cBhvr>
                                      <p:to>
                                        <p:strVal val="visible"/>
                                      </p:to>
                                    </p:set>
                                    <p:anim calcmode="lin" valueType="num">
                                      <p:cBhvr>
                                        <p:cTn id="37" dur="500" fill="hold"/>
                                        <p:tgtEl>
                                          <p:spTgt spid="38">
                                            <p:txEl>
                                              <p:pRg st="0" end="0"/>
                                            </p:txEl>
                                          </p:spTgt>
                                        </p:tgtEl>
                                        <p:attrNameLst>
                                          <p:attrName>ppt_w</p:attrName>
                                        </p:attrNameLst>
                                      </p:cBhvr>
                                      <p:tavLst>
                                        <p:tav tm="0">
                                          <p:val>
                                            <p:fltVal val="0"/>
                                          </p:val>
                                        </p:tav>
                                        <p:tav tm="100000">
                                          <p:val>
                                            <p:strVal val="#ppt_w"/>
                                          </p:val>
                                        </p:tav>
                                      </p:tavLst>
                                    </p:anim>
                                    <p:anim calcmode="lin" valueType="num">
                                      <p:cBhvr>
                                        <p:cTn id="38" dur="500" fill="hold"/>
                                        <p:tgtEl>
                                          <p:spTgt spid="38">
                                            <p:txEl>
                                              <p:pRg st="0" end="0"/>
                                            </p:txEl>
                                          </p:spTgt>
                                        </p:tgtEl>
                                        <p:attrNameLst>
                                          <p:attrName>ppt_h</p:attrName>
                                        </p:attrNameLst>
                                      </p:cBhvr>
                                      <p:tavLst>
                                        <p:tav tm="0">
                                          <p:val>
                                            <p:fltVal val="0"/>
                                          </p:val>
                                        </p:tav>
                                        <p:tav tm="100000">
                                          <p:val>
                                            <p:strVal val="#ppt_h"/>
                                          </p:val>
                                        </p:tav>
                                      </p:tavLst>
                                    </p:anim>
                                    <p:anim calcmode="lin" valueType="num">
                                      <p:cBhvr>
                                        <p:cTn id="39" dur="500" fill="hold"/>
                                        <p:tgtEl>
                                          <p:spTgt spid="38">
                                            <p:txEl>
                                              <p:pRg st="0" end="0"/>
                                            </p:txEl>
                                          </p:spTgt>
                                        </p:tgtEl>
                                        <p:attrNameLst>
                                          <p:attrName>style.rotation</p:attrName>
                                        </p:attrNameLst>
                                      </p:cBhvr>
                                      <p:tavLst>
                                        <p:tav tm="0">
                                          <p:val>
                                            <p:fltVal val="90"/>
                                          </p:val>
                                        </p:tav>
                                        <p:tav tm="100000">
                                          <p:val>
                                            <p:fltVal val="0"/>
                                          </p:val>
                                        </p:tav>
                                      </p:tavLst>
                                    </p:anim>
                                    <p:animEffect transition="in" filter="fade">
                                      <p:cBhvr>
                                        <p:cTn id="40" dur="500"/>
                                        <p:tgtEl>
                                          <p:spTgt spid="38">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6" fill="hold" nodeType="clickEffect">
                                  <p:stCondLst>
                                    <p:cond delay="0"/>
                                  </p:stCondLst>
                                  <p:childTnLst>
                                    <p:set>
                                      <p:cBhvr>
                                        <p:cTn id="44" dur="1" fill="hold">
                                          <p:stCondLst>
                                            <p:cond delay="0"/>
                                          </p:stCondLst>
                                        </p:cTn>
                                        <p:tgtEl>
                                          <p:spTgt spid="11"/>
                                        </p:tgtEl>
                                        <p:attrNameLst>
                                          <p:attrName>style.visibility</p:attrName>
                                        </p:attrNameLst>
                                      </p:cBhvr>
                                      <p:to>
                                        <p:strVal val="visible"/>
                                      </p:to>
                                    </p:set>
                                    <p:anim calcmode="lin" valueType="num">
                                      <p:cBhvr additive="base">
                                        <p:cTn id="45" dur="500" fill="hold"/>
                                        <p:tgtEl>
                                          <p:spTgt spid="11"/>
                                        </p:tgtEl>
                                        <p:attrNameLst>
                                          <p:attrName>ppt_x</p:attrName>
                                        </p:attrNameLst>
                                      </p:cBhvr>
                                      <p:tavLst>
                                        <p:tav tm="0">
                                          <p:val>
                                            <p:strVal val="1+#ppt_w/2"/>
                                          </p:val>
                                        </p:tav>
                                        <p:tav tm="100000">
                                          <p:val>
                                            <p:strVal val="#ppt_x"/>
                                          </p:val>
                                        </p:tav>
                                      </p:tavLst>
                                    </p:anim>
                                    <p:anim calcmode="lin" valueType="num">
                                      <p:cBhvr additive="base">
                                        <p:cTn id="46" dur="500" fill="hold"/>
                                        <p:tgtEl>
                                          <p:spTgt spid="11"/>
                                        </p:tgtEl>
                                        <p:attrNameLst>
                                          <p:attrName>ppt_y</p:attrName>
                                        </p:attrNameLst>
                                      </p:cBhvr>
                                      <p:tavLst>
                                        <p:tav tm="0">
                                          <p:val>
                                            <p:strVal val="1+#ppt_h/2"/>
                                          </p:val>
                                        </p:tav>
                                        <p:tav tm="100000">
                                          <p:val>
                                            <p:strVal val="#ppt_y"/>
                                          </p:val>
                                        </p:tav>
                                      </p:tavLst>
                                    </p:anim>
                                  </p:childTnLst>
                                </p:cTn>
                              </p:par>
                            </p:childTnLst>
                          </p:cTn>
                        </p:par>
                        <p:par>
                          <p:cTn id="47" fill="hold">
                            <p:stCondLst>
                              <p:cond delay="500"/>
                            </p:stCondLst>
                            <p:childTnLst>
                              <p:par>
                                <p:cTn id="48" presetID="22" presetClass="entr" presetSubtype="8" fill="hold" grpId="0" nodeType="afterEffect">
                                  <p:stCondLst>
                                    <p:cond delay="0"/>
                                  </p:stCondLst>
                                  <p:childTnLst>
                                    <p:set>
                                      <p:cBhvr>
                                        <p:cTn id="49" dur="1" fill="hold">
                                          <p:stCondLst>
                                            <p:cond delay="0"/>
                                          </p:stCondLst>
                                        </p:cTn>
                                        <p:tgtEl>
                                          <p:spTgt spid="56"/>
                                        </p:tgtEl>
                                        <p:attrNameLst>
                                          <p:attrName>style.visibility</p:attrName>
                                        </p:attrNameLst>
                                      </p:cBhvr>
                                      <p:to>
                                        <p:strVal val="visible"/>
                                      </p:to>
                                    </p:set>
                                    <p:animEffect transition="in" filter="wipe(left)">
                                      <p:cBhvr>
                                        <p:cTn id="50"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4" grpId="0"/>
      <p:bldP spid="878" grpId="0"/>
      <p:bldP spid="880" grpId="0"/>
      <p:bldP spid="38" grpId="0" build="allAtOnce"/>
      <p:bldP spid="5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FCAE2"/>
            </a:gs>
            <a:gs pos="100000">
              <a:schemeClr val="accent6">
                <a:lumMod val="60000"/>
                <a:lumOff val="40000"/>
              </a:schemeClr>
            </a:gs>
          </a:gsLst>
          <a:lin ang="5400012" scaled="0"/>
        </a:gradFill>
        <a:effectLst/>
      </p:bgPr>
    </p:bg>
    <p:spTree>
      <p:nvGrpSpPr>
        <p:cNvPr id="1" name="Shape 2683"/>
        <p:cNvGrpSpPr/>
        <p:nvPr/>
      </p:nvGrpSpPr>
      <p:grpSpPr>
        <a:xfrm>
          <a:off x="0" y="0"/>
          <a:ext cx="0" cy="0"/>
          <a:chOff x="0" y="0"/>
          <a:chExt cx="0" cy="0"/>
        </a:xfrm>
      </p:grpSpPr>
      <p:sp>
        <p:nvSpPr>
          <p:cNvPr id="2684" name="Google Shape;2684;p56"/>
          <p:cNvSpPr txBox="1">
            <a:spLocks noGrp="1"/>
          </p:cNvSpPr>
          <p:nvPr>
            <p:ph type="title"/>
          </p:nvPr>
        </p:nvSpPr>
        <p:spPr>
          <a:xfrm>
            <a:off x="4288151" y="1811950"/>
            <a:ext cx="3967500" cy="1671900"/>
          </a:xfrm>
          <a:prstGeom prst="rect">
            <a:avLst/>
          </a:prstGeom>
        </p:spPr>
        <p:txBody>
          <a:bodyPr spcFirstLastPara="1" wrap="square" lIns="91425" tIns="91425" rIns="91425" bIns="91425" anchor="ctr" anchorCtr="0">
            <a:noAutofit/>
          </a:bodyPr>
          <a:lstStyle/>
          <a:p>
            <a:r>
              <a:rPr lang="en-US" b="1" dirty="0"/>
              <a:t>Security Scenario </a:t>
            </a:r>
            <a:endParaRPr lang="en-US" dirty="0"/>
          </a:p>
        </p:txBody>
      </p:sp>
      <p:sp>
        <p:nvSpPr>
          <p:cNvPr id="2685" name="Google Shape;2685;p56"/>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lang="en" dirty="0"/>
          </a:p>
          <a:p>
            <a:pPr marL="0" lvl="0" indent="0" algn="r" rtl="0">
              <a:spcBef>
                <a:spcPts val="0"/>
              </a:spcBef>
              <a:spcAft>
                <a:spcPts val="0"/>
              </a:spcAft>
              <a:buNone/>
            </a:pPr>
            <a:endParaRPr dirty="0"/>
          </a:p>
        </p:txBody>
      </p:sp>
      <p:sp>
        <p:nvSpPr>
          <p:cNvPr id="2686" name="Google Shape;2686;p56"/>
          <p:cNvSpPr txBox="1">
            <a:spLocks noGrp="1"/>
          </p:cNvSpPr>
          <p:nvPr>
            <p:ph type="title" idx="2"/>
          </p:nvPr>
        </p:nvSpPr>
        <p:spPr>
          <a:xfrm>
            <a:off x="5597951" y="1168906"/>
            <a:ext cx="2657700" cy="7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b="1" dirty="0"/>
              <a:t>05</a:t>
            </a:r>
          </a:p>
        </p:txBody>
      </p:sp>
      <p:sp>
        <p:nvSpPr>
          <p:cNvPr id="2689" name="Google Shape;2689;p56"/>
          <p:cNvSpPr/>
          <p:nvPr/>
        </p:nvSpPr>
        <p:spPr>
          <a:xfrm>
            <a:off x="392020" y="404037"/>
            <a:ext cx="4977421" cy="4508205"/>
          </a:xfrm>
          <a:custGeom>
            <a:avLst/>
            <a:gdLst/>
            <a:ahLst/>
            <a:cxnLst/>
            <a:rect l="l" t="t" r="r" b="b"/>
            <a:pathLst>
              <a:path w="233926" h="209524" extrusionOk="0">
                <a:moveTo>
                  <a:pt x="118223" y="1"/>
                </a:moveTo>
                <a:cubicBezTo>
                  <a:pt x="107099" y="1"/>
                  <a:pt x="95949" y="2632"/>
                  <a:pt x="86083" y="7891"/>
                </a:cubicBezTo>
                <a:cubicBezTo>
                  <a:pt x="63635" y="19858"/>
                  <a:pt x="56033" y="46002"/>
                  <a:pt x="37858" y="62911"/>
                </a:cubicBezTo>
                <a:cubicBezTo>
                  <a:pt x="9696" y="89111"/>
                  <a:pt x="1" y="118587"/>
                  <a:pt x="12927" y="144319"/>
                </a:cubicBezTo>
                <a:cubicBezTo>
                  <a:pt x="22306" y="162989"/>
                  <a:pt x="46961" y="174435"/>
                  <a:pt x="65249" y="181490"/>
                </a:cubicBezTo>
                <a:cubicBezTo>
                  <a:pt x="87963" y="190254"/>
                  <a:pt x="110785" y="207198"/>
                  <a:pt x="135420" y="209317"/>
                </a:cubicBezTo>
                <a:cubicBezTo>
                  <a:pt x="137024" y="209456"/>
                  <a:pt x="138630" y="209524"/>
                  <a:pt x="140231" y="209524"/>
                </a:cubicBezTo>
                <a:cubicBezTo>
                  <a:pt x="159580" y="209524"/>
                  <a:pt x="178326" y="199534"/>
                  <a:pt x="187439" y="181749"/>
                </a:cubicBezTo>
                <a:cubicBezTo>
                  <a:pt x="193042" y="170814"/>
                  <a:pt x="203248" y="163736"/>
                  <a:pt x="211691" y="155264"/>
                </a:cubicBezTo>
                <a:cubicBezTo>
                  <a:pt x="233925" y="132951"/>
                  <a:pt x="233159" y="90453"/>
                  <a:pt x="213064" y="67059"/>
                </a:cubicBezTo>
                <a:cubicBezTo>
                  <a:pt x="210924" y="64567"/>
                  <a:pt x="208511" y="62393"/>
                  <a:pt x="205989" y="60345"/>
                </a:cubicBezTo>
                <a:cubicBezTo>
                  <a:pt x="202547" y="57549"/>
                  <a:pt x="198904" y="54988"/>
                  <a:pt x="195475" y="52174"/>
                </a:cubicBezTo>
                <a:cubicBezTo>
                  <a:pt x="179282" y="38889"/>
                  <a:pt x="170061" y="19216"/>
                  <a:pt x="151528" y="8631"/>
                </a:cubicBezTo>
                <a:cubicBezTo>
                  <a:pt x="141454" y="2876"/>
                  <a:pt x="129853" y="1"/>
                  <a:pt x="118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descr="A screenshot of a video game&#10;&#10;Description automatically generated with medium confidence">
            <a:extLst>
              <a:ext uri="{FF2B5EF4-FFF2-40B4-BE49-F238E27FC236}">
                <a16:creationId xmlns:a16="http://schemas.microsoft.com/office/drawing/2014/main" id="{105EBFEB-2831-554D-A24A-CFE6B3857AC1}"/>
              </a:ext>
            </a:extLst>
          </p:cNvPr>
          <p:cNvPicPr>
            <a:picLocks noChangeAspect="1"/>
          </p:cNvPicPr>
          <p:nvPr/>
        </p:nvPicPr>
        <p:blipFill>
          <a:blip r:embed="rId3"/>
          <a:stretch>
            <a:fillRect/>
          </a:stretch>
        </p:blipFill>
        <p:spPr>
          <a:xfrm>
            <a:off x="717394" y="1388533"/>
            <a:ext cx="4495977" cy="2688856"/>
          </a:xfrm>
          <a:prstGeom prst="rect">
            <a:avLst/>
          </a:prstGeom>
        </p:spPr>
      </p:pic>
    </p:spTree>
    <p:extLst>
      <p:ext uri="{BB962C8B-B14F-4D97-AF65-F5344CB8AC3E}">
        <p14:creationId xmlns:p14="http://schemas.microsoft.com/office/powerpoint/2010/main" val="23811775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4" presetClass="entr" presetSubtype="10" fill="hold" grpId="0" nodeType="afterEffect">
                                  <p:stCondLst>
                                    <p:cond delay="0"/>
                                  </p:stCondLst>
                                  <p:childTnLst>
                                    <p:set>
                                      <p:cBhvr>
                                        <p:cTn id="12" dur="1" fill="hold">
                                          <p:stCondLst>
                                            <p:cond delay="0"/>
                                          </p:stCondLst>
                                        </p:cTn>
                                        <p:tgtEl>
                                          <p:spTgt spid="2686"/>
                                        </p:tgtEl>
                                        <p:attrNameLst>
                                          <p:attrName>style.visibility</p:attrName>
                                        </p:attrNameLst>
                                      </p:cBhvr>
                                      <p:to>
                                        <p:strVal val="visible"/>
                                      </p:to>
                                    </p:set>
                                    <p:animEffect transition="in" filter="randombar(horizontal)">
                                      <p:cBhvr>
                                        <p:cTn id="13" dur="500"/>
                                        <p:tgtEl>
                                          <p:spTgt spid="2686"/>
                                        </p:tgtEl>
                                      </p:cBhvr>
                                    </p:animEffect>
                                  </p:childTnLst>
                                </p:cTn>
                              </p:par>
                            </p:childTnLst>
                          </p:cTn>
                        </p:par>
                        <p:par>
                          <p:cTn id="14" fill="hold">
                            <p:stCondLst>
                              <p:cond delay="1000"/>
                            </p:stCondLst>
                            <p:childTnLst>
                              <p:par>
                                <p:cTn id="15" presetID="14" presetClass="entr" presetSubtype="10" fill="hold" grpId="0" nodeType="afterEffect">
                                  <p:stCondLst>
                                    <p:cond delay="0"/>
                                  </p:stCondLst>
                                  <p:childTnLst>
                                    <p:set>
                                      <p:cBhvr>
                                        <p:cTn id="16" dur="1" fill="hold">
                                          <p:stCondLst>
                                            <p:cond delay="0"/>
                                          </p:stCondLst>
                                        </p:cTn>
                                        <p:tgtEl>
                                          <p:spTgt spid="2684"/>
                                        </p:tgtEl>
                                        <p:attrNameLst>
                                          <p:attrName>style.visibility</p:attrName>
                                        </p:attrNameLst>
                                      </p:cBhvr>
                                      <p:to>
                                        <p:strVal val="visible"/>
                                      </p:to>
                                    </p:set>
                                    <p:animEffect transition="in" filter="randombar(horizontal)">
                                      <p:cBhvr>
                                        <p:cTn id="17" dur="500"/>
                                        <p:tgtEl>
                                          <p:spTgt spid="26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84" grpId="0"/>
      <p:bldP spid="268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66000">
              <a:schemeClr val="accent6">
                <a:lumMod val="60000"/>
                <a:lumOff val="40000"/>
              </a:schemeClr>
            </a:gs>
            <a:gs pos="9000">
              <a:srgbClr val="FFCAE2"/>
            </a:gs>
          </a:gsLst>
          <a:lin ang="5400000" scaled="1"/>
          <a:tileRect/>
        </a:gradFill>
        <a:effectLst/>
      </p:bgPr>
    </p:bg>
    <p:spTree>
      <p:nvGrpSpPr>
        <p:cNvPr id="1" name="Shape 302"/>
        <p:cNvGrpSpPr/>
        <p:nvPr/>
      </p:nvGrpSpPr>
      <p:grpSpPr>
        <a:xfrm>
          <a:off x="0" y="0"/>
          <a:ext cx="0" cy="0"/>
          <a:chOff x="0" y="0"/>
          <a:chExt cx="0" cy="0"/>
        </a:xfrm>
      </p:grpSpPr>
      <p:sp>
        <p:nvSpPr>
          <p:cNvPr id="27" name="Google Shape;2198;p52">
            <a:extLst>
              <a:ext uri="{FF2B5EF4-FFF2-40B4-BE49-F238E27FC236}">
                <a16:creationId xmlns:a16="http://schemas.microsoft.com/office/drawing/2014/main" id="{67E7C0C7-69F6-9AAB-15EB-5A16D00230AC}"/>
              </a:ext>
            </a:extLst>
          </p:cNvPr>
          <p:cNvSpPr txBox="1">
            <a:spLocks/>
          </p:cNvSpPr>
          <p:nvPr/>
        </p:nvSpPr>
        <p:spPr>
          <a:xfrm>
            <a:off x="626625" y="338175"/>
            <a:ext cx="6084000" cy="539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F1C51"/>
              </a:buClr>
              <a:buSzPts val="1800"/>
              <a:buFont typeface="Viga"/>
              <a:buNone/>
              <a:defRPr sz="1800" b="0" i="0" u="none" strike="noStrike" cap="none">
                <a:solidFill>
                  <a:srgbClr val="1F1C51"/>
                </a:solidFill>
                <a:latin typeface="Viga"/>
                <a:ea typeface="Viga"/>
                <a:cs typeface="Viga"/>
                <a:sym typeface="Viga"/>
              </a:defRPr>
            </a:lvl1pPr>
            <a:lvl2pPr marR="0" lvl="1"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2pPr>
            <a:lvl3pPr marR="0" lvl="2"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3pPr>
            <a:lvl4pPr marR="0" lvl="3"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4pPr>
            <a:lvl5pPr marR="0" lvl="4"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5pPr>
            <a:lvl6pPr marR="0" lvl="5"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6pPr>
            <a:lvl7pPr marR="0" lvl="6"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7pPr>
            <a:lvl8pPr marR="0" lvl="7"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8pPr>
            <a:lvl9pPr marR="0" lvl="8"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9pPr>
          </a:lstStyle>
          <a:p>
            <a:pPr algn="l"/>
            <a:r>
              <a:rPr lang="en-US" sz="2800" dirty="0"/>
              <a:t>OUR TEAM</a:t>
            </a:r>
          </a:p>
        </p:txBody>
      </p:sp>
      <p:sp>
        <p:nvSpPr>
          <p:cNvPr id="28" name="Google Shape;2299;p52">
            <a:extLst>
              <a:ext uri="{FF2B5EF4-FFF2-40B4-BE49-F238E27FC236}">
                <a16:creationId xmlns:a16="http://schemas.microsoft.com/office/drawing/2014/main" id="{97E0456D-ACCA-2CAA-CD20-4ECC36942189}"/>
              </a:ext>
            </a:extLst>
          </p:cNvPr>
          <p:cNvSpPr txBox="1">
            <a:spLocks/>
          </p:cNvSpPr>
          <p:nvPr/>
        </p:nvSpPr>
        <p:spPr>
          <a:xfrm>
            <a:off x="701196" y="1447996"/>
            <a:ext cx="2882673" cy="6880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Viga"/>
              <a:buNone/>
              <a:defRPr sz="2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algn="ctr"/>
            <a:r>
              <a:rPr lang="en-US" sz="1800" b="1" dirty="0" err="1">
                <a:latin typeface="Comic Sans MS"/>
              </a:rPr>
              <a:t>Phú</a:t>
            </a:r>
            <a:r>
              <a:rPr lang="en-US" sz="1800" b="1" dirty="0">
                <a:latin typeface="Comic Sans MS"/>
              </a:rPr>
              <a:t> </a:t>
            </a:r>
            <a:r>
              <a:rPr lang="en-US" sz="1800" b="1" dirty="0" err="1">
                <a:latin typeface="Comic Sans MS"/>
              </a:rPr>
              <a:t>Hữu</a:t>
            </a:r>
            <a:r>
              <a:rPr lang="en-US" sz="1800" b="1" dirty="0">
                <a:latin typeface="Comic Sans MS"/>
              </a:rPr>
              <a:t> </a:t>
            </a:r>
            <a:r>
              <a:rPr lang="en-US" sz="1800" b="1" dirty="0" err="1">
                <a:latin typeface="Comic Sans MS"/>
              </a:rPr>
              <a:t>Chí</a:t>
            </a:r>
            <a:r>
              <a:rPr lang="en-US" sz="1800" b="1" dirty="0">
                <a:latin typeface="Comic Sans MS"/>
              </a:rPr>
              <a:t> </a:t>
            </a:r>
            <a:r>
              <a:rPr lang="en-US" sz="1800" b="1" dirty="0" err="1">
                <a:latin typeface="Comic Sans MS"/>
              </a:rPr>
              <a:t>Trung</a:t>
            </a:r>
            <a:r>
              <a:rPr lang="en-US" sz="1800" b="1" dirty="0">
                <a:latin typeface="Comic Sans MS"/>
              </a:rPr>
              <a:t> </a:t>
            </a:r>
            <a:endParaRPr lang="en-US" sz="1800" dirty="0"/>
          </a:p>
          <a:p>
            <a:pPr algn="ctr"/>
            <a:r>
              <a:rPr lang="en-US" sz="1800" b="1" dirty="0">
                <a:latin typeface="Comic Sans MS"/>
              </a:rPr>
              <a:t>519H0250</a:t>
            </a:r>
            <a:endParaRPr lang="en-US" dirty="0"/>
          </a:p>
        </p:txBody>
      </p:sp>
      <p:sp>
        <p:nvSpPr>
          <p:cNvPr id="29" name="Google Shape;2301;p52">
            <a:extLst>
              <a:ext uri="{FF2B5EF4-FFF2-40B4-BE49-F238E27FC236}">
                <a16:creationId xmlns:a16="http://schemas.microsoft.com/office/drawing/2014/main" id="{12D848B9-2FD7-7CF6-BF31-CB16A860EC8D}"/>
              </a:ext>
            </a:extLst>
          </p:cNvPr>
          <p:cNvSpPr txBox="1">
            <a:spLocks/>
          </p:cNvSpPr>
          <p:nvPr/>
        </p:nvSpPr>
        <p:spPr>
          <a:xfrm>
            <a:off x="1060989" y="2462158"/>
            <a:ext cx="3036887" cy="6580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Viga"/>
              <a:buNone/>
              <a:defRPr sz="2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algn="ctr"/>
            <a:r>
              <a:rPr lang="vi-VN" sz="1800" b="1" dirty="0" err="1">
                <a:latin typeface="Comic Sans MS"/>
              </a:rPr>
              <a:t>Nguyễn</a:t>
            </a:r>
            <a:r>
              <a:rPr lang="vi-VN" sz="1800" b="1" dirty="0">
                <a:latin typeface="Comic Sans MS"/>
              </a:rPr>
              <a:t> Xuân Sơn </a:t>
            </a:r>
            <a:endParaRPr lang="vi-VN" sz="1800" dirty="0"/>
          </a:p>
          <a:p>
            <a:pPr algn="ctr"/>
            <a:r>
              <a:rPr lang="vi-VN" sz="1800" b="1" dirty="0">
                <a:latin typeface="Comic Sans MS"/>
              </a:rPr>
              <a:t>519H0228</a:t>
            </a:r>
            <a:endParaRPr lang="vi-VN" dirty="0"/>
          </a:p>
        </p:txBody>
      </p:sp>
      <p:sp>
        <p:nvSpPr>
          <p:cNvPr id="30" name="Google Shape;2303;p52">
            <a:extLst>
              <a:ext uri="{FF2B5EF4-FFF2-40B4-BE49-F238E27FC236}">
                <a16:creationId xmlns:a16="http://schemas.microsoft.com/office/drawing/2014/main" id="{E4845AED-6BF0-F38B-2C85-1C1BCE259ECA}"/>
              </a:ext>
            </a:extLst>
          </p:cNvPr>
          <p:cNvSpPr txBox="1">
            <a:spLocks/>
          </p:cNvSpPr>
          <p:nvPr/>
        </p:nvSpPr>
        <p:spPr>
          <a:xfrm>
            <a:off x="1750418" y="3499732"/>
            <a:ext cx="2819173" cy="6399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Viga"/>
              <a:buNone/>
              <a:defRPr sz="2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algn="ctr"/>
            <a:r>
              <a:rPr lang="en-US" sz="1800" b="1" dirty="0" err="1">
                <a:latin typeface="Comic Sans MS"/>
              </a:rPr>
              <a:t>Nguyễn</a:t>
            </a:r>
            <a:r>
              <a:rPr lang="en-US" sz="1800" b="1" dirty="0">
                <a:latin typeface="Comic Sans MS"/>
              </a:rPr>
              <a:t> </a:t>
            </a:r>
            <a:r>
              <a:rPr lang="en-US" sz="1800" b="1" dirty="0" err="1">
                <a:latin typeface="Comic Sans MS"/>
              </a:rPr>
              <a:t>Tuấn</a:t>
            </a:r>
            <a:r>
              <a:rPr lang="en-US" sz="1800" b="1" dirty="0">
                <a:latin typeface="Comic Sans MS"/>
              </a:rPr>
              <a:t> Anh </a:t>
            </a:r>
            <a:endParaRPr lang="en-US" sz="1800" dirty="0"/>
          </a:p>
          <a:p>
            <a:pPr algn="ctr"/>
            <a:r>
              <a:rPr lang="en-US" sz="1800" b="1" dirty="0">
                <a:latin typeface="Comic Sans MS"/>
              </a:rPr>
              <a:t>519H0136</a:t>
            </a:r>
            <a:endParaRPr lang="en-US" dirty="0"/>
          </a:p>
        </p:txBody>
      </p:sp>
      <p:sp>
        <p:nvSpPr>
          <p:cNvPr id="51" name="Google Shape;2200;p52">
            <a:extLst>
              <a:ext uri="{FF2B5EF4-FFF2-40B4-BE49-F238E27FC236}">
                <a16:creationId xmlns:a16="http://schemas.microsoft.com/office/drawing/2014/main" id="{56825843-2B87-7E4B-8F13-59A9A1F376D4}"/>
              </a:ext>
            </a:extLst>
          </p:cNvPr>
          <p:cNvSpPr/>
          <p:nvPr/>
        </p:nvSpPr>
        <p:spPr>
          <a:xfrm>
            <a:off x="4439961" y="767020"/>
            <a:ext cx="3969045" cy="3690955"/>
          </a:xfrm>
          <a:custGeom>
            <a:avLst/>
            <a:gdLst/>
            <a:ahLst/>
            <a:cxnLst/>
            <a:rect l="l" t="t" r="r" b="b"/>
            <a:pathLst>
              <a:path w="223892" h="208205" extrusionOk="0">
                <a:moveTo>
                  <a:pt x="118680" y="0"/>
                </a:moveTo>
                <a:cubicBezTo>
                  <a:pt x="115987" y="0"/>
                  <a:pt x="113245" y="117"/>
                  <a:pt x="110461" y="368"/>
                </a:cubicBezTo>
                <a:cubicBezTo>
                  <a:pt x="67318" y="4246"/>
                  <a:pt x="55200" y="25089"/>
                  <a:pt x="41627" y="47872"/>
                </a:cubicBezTo>
                <a:cubicBezTo>
                  <a:pt x="30944" y="65804"/>
                  <a:pt x="25477" y="86906"/>
                  <a:pt x="18740" y="106507"/>
                </a:cubicBezTo>
                <a:cubicBezTo>
                  <a:pt x="12574" y="124454"/>
                  <a:pt x="1" y="142157"/>
                  <a:pt x="1861" y="161949"/>
                </a:cubicBezTo>
                <a:cubicBezTo>
                  <a:pt x="4214" y="186980"/>
                  <a:pt x="28839" y="203287"/>
                  <a:pt x="51777" y="207322"/>
                </a:cubicBezTo>
                <a:cubicBezTo>
                  <a:pt x="55202" y="207924"/>
                  <a:pt x="58484" y="208205"/>
                  <a:pt x="61645" y="208205"/>
                </a:cubicBezTo>
                <a:cubicBezTo>
                  <a:pt x="88027" y="208205"/>
                  <a:pt x="105935" y="188663"/>
                  <a:pt x="127504" y="173717"/>
                </a:cubicBezTo>
                <a:lnTo>
                  <a:pt x="127640" y="173622"/>
                </a:lnTo>
                <a:cubicBezTo>
                  <a:pt x="131136" y="171212"/>
                  <a:pt x="134752" y="168970"/>
                  <a:pt x="138576" y="167119"/>
                </a:cubicBezTo>
                <a:cubicBezTo>
                  <a:pt x="168631" y="152577"/>
                  <a:pt x="199655" y="165180"/>
                  <a:pt x="211773" y="130764"/>
                </a:cubicBezTo>
                <a:cubicBezTo>
                  <a:pt x="223892" y="96347"/>
                  <a:pt x="208380" y="48357"/>
                  <a:pt x="186567" y="24605"/>
                </a:cubicBezTo>
                <a:cubicBezTo>
                  <a:pt x="186567" y="24605"/>
                  <a:pt x="157721" y="0"/>
                  <a:pt x="118680"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roup 2">
            <a:extLst>
              <a:ext uri="{FF2B5EF4-FFF2-40B4-BE49-F238E27FC236}">
                <a16:creationId xmlns:a16="http://schemas.microsoft.com/office/drawing/2014/main" id="{2B2577AC-E660-42C4-94A5-F77CFE9C6768}"/>
              </a:ext>
            </a:extLst>
          </p:cNvPr>
          <p:cNvGrpSpPr/>
          <p:nvPr/>
        </p:nvGrpSpPr>
        <p:grpSpPr>
          <a:xfrm>
            <a:off x="6153873" y="2512115"/>
            <a:ext cx="1831889" cy="1871013"/>
            <a:chOff x="6153873" y="2512115"/>
            <a:chExt cx="1831889" cy="1871013"/>
          </a:xfrm>
        </p:grpSpPr>
        <p:sp>
          <p:nvSpPr>
            <p:cNvPr id="52" name="Google Shape;2201;p52">
              <a:extLst>
                <a:ext uri="{FF2B5EF4-FFF2-40B4-BE49-F238E27FC236}">
                  <a16:creationId xmlns:a16="http://schemas.microsoft.com/office/drawing/2014/main" id="{3914369C-41A4-A18A-AD91-B090D2A0087F}"/>
                </a:ext>
              </a:extLst>
            </p:cNvPr>
            <p:cNvSpPr/>
            <p:nvPr/>
          </p:nvSpPr>
          <p:spPr>
            <a:xfrm>
              <a:off x="6618405" y="2885722"/>
              <a:ext cx="1222134" cy="1227009"/>
            </a:xfrm>
            <a:custGeom>
              <a:avLst/>
              <a:gdLst/>
              <a:ahLst/>
              <a:cxnLst/>
              <a:rect l="l" t="t" r="r" b="b"/>
              <a:pathLst>
                <a:path w="68940" h="69215" extrusionOk="0">
                  <a:moveTo>
                    <a:pt x="33270" y="1"/>
                  </a:moveTo>
                  <a:cubicBezTo>
                    <a:pt x="31338" y="1"/>
                    <a:pt x="29645" y="504"/>
                    <a:pt x="28372" y="1268"/>
                  </a:cubicBezTo>
                  <a:cubicBezTo>
                    <a:pt x="25132" y="3213"/>
                    <a:pt x="20207" y="3731"/>
                    <a:pt x="20207" y="3731"/>
                  </a:cubicBezTo>
                  <a:cubicBezTo>
                    <a:pt x="20207" y="3731"/>
                    <a:pt x="17096" y="4250"/>
                    <a:pt x="12819" y="4250"/>
                  </a:cubicBezTo>
                  <a:cubicBezTo>
                    <a:pt x="8540" y="4250"/>
                    <a:pt x="765" y="4639"/>
                    <a:pt x="376" y="12675"/>
                  </a:cubicBezTo>
                  <a:cubicBezTo>
                    <a:pt x="0" y="20452"/>
                    <a:pt x="6421" y="22402"/>
                    <a:pt x="10360" y="22402"/>
                  </a:cubicBezTo>
                  <a:cubicBezTo>
                    <a:pt x="10491" y="22402"/>
                    <a:pt x="10619" y="22399"/>
                    <a:pt x="10744" y="22395"/>
                  </a:cubicBezTo>
                  <a:cubicBezTo>
                    <a:pt x="14633" y="22266"/>
                    <a:pt x="16836" y="21100"/>
                    <a:pt x="16837" y="21100"/>
                  </a:cubicBezTo>
                  <a:lnTo>
                    <a:pt x="16837" y="21100"/>
                  </a:lnTo>
                  <a:cubicBezTo>
                    <a:pt x="16837" y="21100"/>
                    <a:pt x="19170" y="32765"/>
                    <a:pt x="14763" y="38856"/>
                  </a:cubicBezTo>
                  <a:cubicBezTo>
                    <a:pt x="10356" y="44948"/>
                    <a:pt x="5042" y="47669"/>
                    <a:pt x="3487" y="54927"/>
                  </a:cubicBezTo>
                  <a:cubicBezTo>
                    <a:pt x="1931" y="62186"/>
                    <a:pt x="2839" y="64388"/>
                    <a:pt x="2839" y="64388"/>
                  </a:cubicBezTo>
                  <a:cubicBezTo>
                    <a:pt x="2839" y="64388"/>
                    <a:pt x="15295" y="69215"/>
                    <a:pt x="27536" y="69215"/>
                  </a:cubicBezTo>
                  <a:cubicBezTo>
                    <a:pt x="31090" y="69215"/>
                    <a:pt x="34625" y="68808"/>
                    <a:pt x="37833" y="67758"/>
                  </a:cubicBezTo>
                  <a:cubicBezTo>
                    <a:pt x="52091" y="63091"/>
                    <a:pt x="53646" y="64518"/>
                    <a:pt x="61293" y="53242"/>
                  </a:cubicBezTo>
                  <a:cubicBezTo>
                    <a:pt x="68940" y="41965"/>
                    <a:pt x="60386" y="38856"/>
                    <a:pt x="55461" y="34318"/>
                  </a:cubicBezTo>
                  <a:cubicBezTo>
                    <a:pt x="50535" y="29782"/>
                    <a:pt x="44444" y="25375"/>
                    <a:pt x="45998" y="19025"/>
                  </a:cubicBezTo>
                  <a:cubicBezTo>
                    <a:pt x="47554" y="12674"/>
                    <a:pt x="48980" y="9952"/>
                    <a:pt x="43277" y="4508"/>
                  </a:cubicBezTo>
                  <a:cubicBezTo>
                    <a:pt x="39815" y="1204"/>
                    <a:pt x="36257" y="1"/>
                    <a:pt x="3327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202;p52">
              <a:extLst>
                <a:ext uri="{FF2B5EF4-FFF2-40B4-BE49-F238E27FC236}">
                  <a16:creationId xmlns:a16="http://schemas.microsoft.com/office/drawing/2014/main" id="{23CDD829-A520-8C70-104D-6D433C841E46}"/>
                </a:ext>
              </a:extLst>
            </p:cNvPr>
            <p:cNvSpPr/>
            <p:nvPr/>
          </p:nvSpPr>
          <p:spPr>
            <a:xfrm>
              <a:off x="6617465" y="2880723"/>
              <a:ext cx="1206941" cy="1236848"/>
            </a:xfrm>
            <a:custGeom>
              <a:avLst/>
              <a:gdLst/>
              <a:ahLst/>
              <a:cxnLst/>
              <a:rect l="l" t="t" r="r" b="b"/>
              <a:pathLst>
                <a:path w="68083" h="69770" extrusionOk="0">
                  <a:moveTo>
                    <a:pt x="33285" y="572"/>
                  </a:moveTo>
                  <a:cubicBezTo>
                    <a:pt x="36295" y="572"/>
                    <a:pt x="39816" y="1834"/>
                    <a:pt x="43131" y="4999"/>
                  </a:cubicBezTo>
                  <a:cubicBezTo>
                    <a:pt x="48184" y="9821"/>
                    <a:pt x="47520" y="12405"/>
                    <a:pt x="46198" y="17555"/>
                  </a:cubicBezTo>
                  <a:cubicBezTo>
                    <a:pt x="46061" y="18089"/>
                    <a:pt x="45917" y="18648"/>
                    <a:pt x="45773" y="19239"/>
                  </a:cubicBezTo>
                  <a:cubicBezTo>
                    <a:pt x="44360" y="25010"/>
                    <a:pt x="49030" y="29179"/>
                    <a:pt x="53548" y="33214"/>
                  </a:cubicBezTo>
                  <a:cubicBezTo>
                    <a:pt x="54144" y="33748"/>
                    <a:pt x="54740" y="34279"/>
                    <a:pt x="55318" y="34812"/>
                  </a:cubicBezTo>
                  <a:cubicBezTo>
                    <a:pt x="56164" y="35591"/>
                    <a:pt x="57129" y="36339"/>
                    <a:pt x="58062" y="37062"/>
                  </a:cubicBezTo>
                  <a:cubicBezTo>
                    <a:pt x="62608" y="40584"/>
                    <a:pt x="67306" y="44224"/>
                    <a:pt x="61108" y="53364"/>
                  </a:cubicBezTo>
                  <a:cubicBezTo>
                    <a:pt x="54849" y="62595"/>
                    <a:pt x="52802" y="63207"/>
                    <a:pt x="44187" y="65786"/>
                  </a:cubicBezTo>
                  <a:cubicBezTo>
                    <a:pt x="42355" y="66335"/>
                    <a:pt x="40280" y="66956"/>
                    <a:pt x="37797" y="67769"/>
                  </a:cubicBezTo>
                  <a:cubicBezTo>
                    <a:pt x="34644" y="68800"/>
                    <a:pt x="31156" y="69201"/>
                    <a:pt x="27641" y="69201"/>
                  </a:cubicBezTo>
                  <a:cubicBezTo>
                    <a:pt x="16198" y="69201"/>
                    <a:pt x="4475" y="64957"/>
                    <a:pt x="3123" y="64453"/>
                  </a:cubicBezTo>
                  <a:cubicBezTo>
                    <a:pt x="2980" y="63924"/>
                    <a:pt x="2497" y="61440"/>
                    <a:pt x="3820" y="55269"/>
                  </a:cubicBezTo>
                  <a:cubicBezTo>
                    <a:pt x="4832" y="50540"/>
                    <a:pt x="7427" y="47812"/>
                    <a:pt x="10431" y="44655"/>
                  </a:cubicBezTo>
                  <a:cubicBezTo>
                    <a:pt x="11964" y="43043"/>
                    <a:pt x="13550" y="41376"/>
                    <a:pt x="15048" y="39305"/>
                  </a:cubicBezTo>
                  <a:cubicBezTo>
                    <a:pt x="19476" y="33183"/>
                    <a:pt x="17267" y="21806"/>
                    <a:pt x="17171" y="21325"/>
                  </a:cubicBezTo>
                  <a:cubicBezTo>
                    <a:pt x="17142" y="21185"/>
                    <a:pt x="17020" y="21094"/>
                    <a:pt x="16889" y="21094"/>
                  </a:cubicBezTo>
                  <a:cubicBezTo>
                    <a:pt x="16845" y="21094"/>
                    <a:pt x="16799" y="21105"/>
                    <a:pt x="16755" y="21128"/>
                  </a:cubicBezTo>
                  <a:cubicBezTo>
                    <a:pt x="16735" y="21140"/>
                    <a:pt x="14567" y="22264"/>
                    <a:pt x="10788" y="22390"/>
                  </a:cubicBezTo>
                  <a:cubicBezTo>
                    <a:pt x="10658" y="22395"/>
                    <a:pt x="10524" y="22397"/>
                    <a:pt x="10389" y="22397"/>
                  </a:cubicBezTo>
                  <a:cubicBezTo>
                    <a:pt x="8027" y="22397"/>
                    <a:pt x="4946" y="21666"/>
                    <a:pt x="2927" y="19618"/>
                  </a:cubicBezTo>
                  <a:cubicBezTo>
                    <a:pt x="1325" y="17992"/>
                    <a:pt x="581" y="15754"/>
                    <a:pt x="715" y="12971"/>
                  </a:cubicBezTo>
                  <a:cubicBezTo>
                    <a:pt x="1064" y="5745"/>
                    <a:pt x="7395" y="4818"/>
                    <a:pt x="12871" y="4818"/>
                  </a:cubicBezTo>
                  <a:cubicBezTo>
                    <a:pt x="17012" y="4818"/>
                    <a:pt x="20109" y="4328"/>
                    <a:pt x="20297" y="4298"/>
                  </a:cubicBezTo>
                  <a:cubicBezTo>
                    <a:pt x="20597" y="4265"/>
                    <a:pt x="25350" y="3730"/>
                    <a:pt x="28571" y="1796"/>
                  </a:cubicBezTo>
                  <a:cubicBezTo>
                    <a:pt x="29855" y="1026"/>
                    <a:pt x="31478" y="572"/>
                    <a:pt x="33285" y="572"/>
                  </a:cubicBezTo>
                  <a:close/>
                  <a:moveTo>
                    <a:pt x="33287" y="1"/>
                  </a:moveTo>
                  <a:cubicBezTo>
                    <a:pt x="31370" y="1"/>
                    <a:pt x="29644" y="486"/>
                    <a:pt x="28278" y="1306"/>
                  </a:cubicBezTo>
                  <a:cubicBezTo>
                    <a:pt x="25130" y="3194"/>
                    <a:pt x="20278" y="3724"/>
                    <a:pt x="20230" y="3728"/>
                  </a:cubicBezTo>
                  <a:cubicBezTo>
                    <a:pt x="20224" y="3730"/>
                    <a:pt x="20218" y="3730"/>
                    <a:pt x="20212" y="3731"/>
                  </a:cubicBezTo>
                  <a:cubicBezTo>
                    <a:pt x="20182" y="3735"/>
                    <a:pt x="17077" y="4246"/>
                    <a:pt x="12872" y="4246"/>
                  </a:cubicBezTo>
                  <a:cubicBezTo>
                    <a:pt x="9505" y="4246"/>
                    <a:pt x="565" y="4246"/>
                    <a:pt x="144" y="12943"/>
                  </a:cubicBezTo>
                  <a:cubicBezTo>
                    <a:pt x="0" y="15893"/>
                    <a:pt x="801" y="18275"/>
                    <a:pt x="2520" y="20020"/>
                  </a:cubicBezTo>
                  <a:cubicBezTo>
                    <a:pt x="4677" y="22209"/>
                    <a:pt x="7952" y="22969"/>
                    <a:pt x="10443" y="22969"/>
                  </a:cubicBezTo>
                  <a:cubicBezTo>
                    <a:pt x="10566" y="22969"/>
                    <a:pt x="10688" y="22967"/>
                    <a:pt x="10808" y="22963"/>
                  </a:cubicBezTo>
                  <a:cubicBezTo>
                    <a:pt x="13876" y="22860"/>
                    <a:pt x="15899" y="22130"/>
                    <a:pt x="16674" y="21797"/>
                  </a:cubicBezTo>
                  <a:lnTo>
                    <a:pt x="16674" y="21797"/>
                  </a:lnTo>
                  <a:cubicBezTo>
                    <a:pt x="17015" y="23799"/>
                    <a:pt x="18439" y="33640"/>
                    <a:pt x="14584" y="38970"/>
                  </a:cubicBezTo>
                  <a:cubicBezTo>
                    <a:pt x="13108" y="41009"/>
                    <a:pt x="11537" y="42662"/>
                    <a:pt x="10015" y="44259"/>
                  </a:cubicBezTo>
                  <a:cubicBezTo>
                    <a:pt x="7080" y="47346"/>
                    <a:pt x="4306" y="50261"/>
                    <a:pt x="3259" y="55149"/>
                  </a:cubicBezTo>
                  <a:cubicBezTo>
                    <a:pt x="1703" y="62411"/>
                    <a:pt x="2588" y="64687"/>
                    <a:pt x="2627" y="64780"/>
                  </a:cubicBezTo>
                  <a:cubicBezTo>
                    <a:pt x="2656" y="64853"/>
                    <a:pt x="2715" y="64910"/>
                    <a:pt x="2788" y="64938"/>
                  </a:cubicBezTo>
                  <a:cubicBezTo>
                    <a:pt x="2949" y="65000"/>
                    <a:pt x="15438" y="69770"/>
                    <a:pt x="27655" y="69770"/>
                  </a:cubicBezTo>
                  <a:cubicBezTo>
                    <a:pt x="31221" y="69770"/>
                    <a:pt x="34768" y="69363"/>
                    <a:pt x="37974" y="68312"/>
                  </a:cubicBezTo>
                  <a:cubicBezTo>
                    <a:pt x="40451" y="67502"/>
                    <a:pt x="42523" y="66882"/>
                    <a:pt x="44352" y="66334"/>
                  </a:cubicBezTo>
                  <a:cubicBezTo>
                    <a:pt x="52908" y="63773"/>
                    <a:pt x="55208" y="63084"/>
                    <a:pt x="61583" y="53684"/>
                  </a:cubicBezTo>
                  <a:cubicBezTo>
                    <a:pt x="68082" y="44100"/>
                    <a:pt x="62946" y="40121"/>
                    <a:pt x="58414" y="36609"/>
                  </a:cubicBezTo>
                  <a:cubicBezTo>
                    <a:pt x="57490" y="35894"/>
                    <a:pt x="56534" y="35152"/>
                    <a:pt x="55707" y="34390"/>
                  </a:cubicBezTo>
                  <a:cubicBezTo>
                    <a:pt x="55126" y="33855"/>
                    <a:pt x="54528" y="33322"/>
                    <a:pt x="53930" y="32786"/>
                  </a:cubicBezTo>
                  <a:cubicBezTo>
                    <a:pt x="49538" y="28866"/>
                    <a:pt x="44999" y="24811"/>
                    <a:pt x="46329" y="19375"/>
                  </a:cubicBezTo>
                  <a:cubicBezTo>
                    <a:pt x="46474" y="18787"/>
                    <a:pt x="46617" y="18229"/>
                    <a:pt x="46754" y="17698"/>
                  </a:cubicBezTo>
                  <a:cubicBezTo>
                    <a:pt x="48088" y="12501"/>
                    <a:pt x="48822" y="9638"/>
                    <a:pt x="43528" y="4585"/>
                  </a:cubicBezTo>
                  <a:cubicBezTo>
                    <a:pt x="40096" y="1308"/>
                    <a:pt x="36434" y="1"/>
                    <a:pt x="33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203;p52">
              <a:extLst>
                <a:ext uri="{FF2B5EF4-FFF2-40B4-BE49-F238E27FC236}">
                  <a16:creationId xmlns:a16="http://schemas.microsoft.com/office/drawing/2014/main" id="{C6CF2B8D-6DB3-BACF-52E7-FD8068C0C422}"/>
                </a:ext>
              </a:extLst>
            </p:cNvPr>
            <p:cNvSpPr/>
            <p:nvPr/>
          </p:nvSpPr>
          <p:spPr>
            <a:xfrm>
              <a:off x="6721579" y="3006234"/>
              <a:ext cx="474973" cy="179544"/>
            </a:xfrm>
            <a:custGeom>
              <a:avLst/>
              <a:gdLst/>
              <a:ahLst/>
              <a:cxnLst/>
              <a:rect l="l" t="t" r="r" b="b"/>
              <a:pathLst>
                <a:path w="26793" h="10128" extrusionOk="0">
                  <a:moveTo>
                    <a:pt x="26473" y="0"/>
                  </a:moveTo>
                  <a:cubicBezTo>
                    <a:pt x="26394" y="0"/>
                    <a:pt x="26316" y="33"/>
                    <a:pt x="26259" y="97"/>
                  </a:cubicBezTo>
                  <a:cubicBezTo>
                    <a:pt x="26231" y="127"/>
                    <a:pt x="23469" y="3223"/>
                    <a:pt x="18259" y="7062"/>
                  </a:cubicBezTo>
                  <a:cubicBezTo>
                    <a:pt x="16022" y="8709"/>
                    <a:pt x="13872" y="9535"/>
                    <a:pt x="11693" y="9535"/>
                  </a:cubicBezTo>
                  <a:cubicBezTo>
                    <a:pt x="9347" y="9535"/>
                    <a:pt x="6966" y="8577"/>
                    <a:pt x="4406" y="6658"/>
                  </a:cubicBezTo>
                  <a:cubicBezTo>
                    <a:pt x="3151" y="5718"/>
                    <a:pt x="1924" y="5245"/>
                    <a:pt x="756" y="5245"/>
                  </a:cubicBezTo>
                  <a:cubicBezTo>
                    <a:pt x="593" y="5245"/>
                    <a:pt x="431" y="5255"/>
                    <a:pt x="270" y="5273"/>
                  </a:cubicBezTo>
                  <a:cubicBezTo>
                    <a:pt x="113" y="5292"/>
                    <a:pt x="1" y="5434"/>
                    <a:pt x="19" y="5591"/>
                  </a:cubicBezTo>
                  <a:cubicBezTo>
                    <a:pt x="38" y="5737"/>
                    <a:pt x="162" y="5845"/>
                    <a:pt x="307" y="5845"/>
                  </a:cubicBezTo>
                  <a:cubicBezTo>
                    <a:pt x="317" y="5845"/>
                    <a:pt x="327" y="5845"/>
                    <a:pt x="337" y="5843"/>
                  </a:cubicBezTo>
                  <a:cubicBezTo>
                    <a:pt x="477" y="5827"/>
                    <a:pt x="619" y="5819"/>
                    <a:pt x="761" y="5819"/>
                  </a:cubicBezTo>
                  <a:cubicBezTo>
                    <a:pt x="1805" y="5819"/>
                    <a:pt x="2913" y="6255"/>
                    <a:pt x="4062" y="7117"/>
                  </a:cubicBezTo>
                  <a:cubicBezTo>
                    <a:pt x="6741" y="9126"/>
                    <a:pt x="9233" y="10127"/>
                    <a:pt x="11692" y="10127"/>
                  </a:cubicBezTo>
                  <a:cubicBezTo>
                    <a:pt x="13983" y="10127"/>
                    <a:pt x="16245" y="9257"/>
                    <a:pt x="18598" y="7523"/>
                  </a:cubicBezTo>
                  <a:cubicBezTo>
                    <a:pt x="23863" y="3644"/>
                    <a:pt x="26660" y="507"/>
                    <a:pt x="26687" y="475"/>
                  </a:cubicBezTo>
                  <a:cubicBezTo>
                    <a:pt x="26792" y="357"/>
                    <a:pt x="26780" y="177"/>
                    <a:pt x="26662" y="72"/>
                  </a:cubicBezTo>
                  <a:cubicBezTo>
                    <a:pt x="26608" y="24"/>
                    <a:pt x="26541" y="0"/>
                    <a:pt x="26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204;p52">
              <a:extLst>
                <a:ext uri="{FF2B5EF4-FFF2-40B4-BE49-F238E27FC236}">
                  <a16:creationId xmlns:a16="http://schemas.microsoft.com/office/drawing/2014/main" id="{FEC098E7-A1D3-0D4F-01BA-0A978B13A2D1}"/>
                </a:ext>
              </a:extLst>
            </p:cNvPr>
            <p:cNvSpPr/>
            <p:nvPr/>
          </p:nvSpPr>
          <p:spPr>
            <a:xfrm>
              <a:off x="6667208" y="3111801"/>
              <a:ext cx="33381" cy="31520"/>
            </a:xfrm>
            <a:custGeom>
              <a:avLst/>
              <a:gdLst/>
              <a:ahLst/>
              <a:cxnLst/>
              <a:rect l="l" t="t" r="r" b="b"/>
              <a:pathLst>
                <a:path w="1883" h="1778" extrusionOk="0">
                  <a:moveTo>
                    <a:pt x="1560" y="1"/>
                  </a:moveTo>
                  <a:cubicBezTo>
                    <a:pt x="1508" y="1"/>
                    <a:pt x="1455" y="15"/>
                    <a:pt x="1407" y="45"/>
                  </a:cubicBezTo>
                  <a:cubicBezTo>
                    <a:pt x="554" y="616"/>
                    <a:pt x="105" y="1307"/>
                    <a:pt x="86" y="1336"/>
                  </a:cubicBezTo>
                  <a:cubicBezTo>
                    <a:pt x="1" y="1469"/>
                    <a:pt x="40" y="1646"/>
                    <a:pt x="173" y="1731"/>
                  </a:cubicBezTo>
                  <a:cubicBezTo>
                    <a:pt x="218" y="1761"/>
                    <a:pt x="273" y="1777"/>
                    <a:pt x="327" y="1778"/>
                  </a:cubicBezTo>
                  <a:cubicBezTo>
                    <a:pt x="424" y="1777"/>
                    <a:pt x="514" y="1728"/>
                    <a:pt x="566" y="1646"/>
                  </a:cubicBezTo>
                  <a:cubicBezTo>
                    <a:pt x="571" y="1640"/>
                    <a:pt x="976" y="1022"/>
                    <a:pt x="1726" y="520"/>
                  </a:cubicBezTo>
                  <a:cubicBezTo>
                    <a:pt x="1852" y="430"/>
                    <a:pt x="1883" y="256"/>
                    <a:pt x="1797" y="128"/>
                  </a:cubicBezTo>
                  <a:cubicBezTo>
                    <a:pt x="1743" y="46"/>
                    <a:pt x="1652" y="1"/>
                    <a:pt x="1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205;p52">
              <a:extLst>
                <a:ext uri="{FF2B5EF4-FFF2-40B4-BE49-F238E27FC236}">
                  <a16:creationId xmlns:a16="http://schemas.microsoft.com/office/drawing/2014/main" id="{285D4669-6F66-9536-8790-31D2AB41FA02}"/>
                </a:ext>
              </a:extLst>
            </p:cNvPr>
            <p:cNvSpPr/>
            <p:nvPr/>
          </p:nvSpPr>
          <p:spPr>
            <a:xfrm>
              <a:off x="7468775" y="3896527"/>
              <a:ext cx="51977" cy="38096"/>
            </a:xfrm>
            <a:custGeom>
              <a:avLst/>
              <a:gdLst/>
              <a:ahLst/>
              <a:cxnLst/>
              <a:rect l="l" t="t" r="r" b="b"/>
              <a:pathLst>
                <a:path w="2932" h="2149" extrusionOk="0">
                  <a:moveTo>
                    <a:pt x="2614" y="1"/>
                  </a:moveTo>
                  <a:cubicBezTo>
                    <a:pt x="2539" y="1"/>
                    <a:pt x="2465" y="30"/>
                    <a:pt x="2409" y="88"/>
                  </a:cubicBezTo>
                  <a:cubicBezTo>
                    <a:pt x="1740" y="809"/>
                    <a:pt x="1000" y="1315"/>
                    <a:pt x="211" y="1592"/>
                  </a:cubicBezTo>
                  <a:cubicBezTo>
                    <a:pt x="79" y="1637"/>
                    <a:pt x="1" y="1772"/>
                    <a:pt x="24" y="1910"/>
                  </a:cubicBezTo>
                  <a:cubicBezTo>
                    <a:pt x="47" y="2048"/>
                    <a:pt x="166" y="2148"/>
                    <a:pt x="306" y="2148"/>
                  </a:cubicBezTo>
                  <a:cubicBezTo>
                    <a:pt x="339" y="2148"/>
                    <a:pt x="370" y="2142"/>
                    <a:pt x="401" y="2131"/>
                  </a:cubicBezTo>
                  <a:cubicBezTo>
                    <a:pt x="1279" y="1824"/>
                    <a:pt x="2096" y="1267"/>
                    <a:pt x="2828" y="477"/>
                  </a:cubicBezTo>
                  <a:cubicBezTo>
                    <a:pt x="2931" y="361"/>
                    <a:pt x="2922" y="183"/>
                    <a:pt x="2809" y="77"/>
                  </a:cubicBezTo>
                  <a:cubicBezTo>
                    <a:pt x="2754" y="26"/>
                    <a:pt x="2684" y="1"/>
                    <a:pt x="26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206;p52">
              <a:extLst>
                <a:ext uri="{FF2B5EF4-FFF2-40B4-BE49-F238E27FC236}">
                  <a16:creationId xmlns:a16="http://schemas.microsoft.com/office/drawing/2014/main" id="{02E0E891-42BE-A150-DFC9-A79F4C03FEDD}"/>
                </a:ext>
              </a:extLst>
            </p:cNvPr>
            <p:cNvSpPr/>
            <p:nvPr/>
          </p:nvSpPr>
          <p:spPr>
            <a:xfrm>
              <a:off x="7147145" y="3123253"/>
              <a:ext cx="437993" cy="710926"/>
            </a:xfrm>
            <a:custGeom>
              <a:avLst/>
              <a:gdLst/>
              <a:ahLst/>
              <a:cxnLst/>
              <a:rect l="l" t="t" r="r" b="b"/>
              <a:pathLst>
                <a:path w="24707" h="40103" extrusionOk="0">
                  <a:moveTo>
                    <a:pt x="3663" y="1"/>
                  </a:moveTo>
                  <a:cubicBezTo>
                    <a:pt x="3576" y="1"/>
                    <a:pt x="3490" y="40"/>
                    <a:pt x="3434" y="115"/>
                  </a:cubicBezTo>
                  <a:cubicBezTo>
                    <a:pt x="3293" y="303"/>
                    <a:pt x="0" y="4776"/>
                    <a:pt x="2298" y="8798"/>
                  </a:cubicBezTo>
                  <a:cubicBezTo>
                    <a:pt x="3277" y="10509"/>
                    <a:pt x="5229" y="11576"/>
                    <a:pt x="7702" y="12926"/>
                  </a:cubicBezTo>
                  <a:cubicBezTo>
                    <a:pt x="11101" y="14783"/>
                    <a:pt x="15331" y="17093"/>
                    <a:pt x="19340" y="22223"/>
                  </a:cubicBezTo>
                  <a:cubicBezTo>
                    <a:pt x="24056" y="28260"/>
                    <a:pt x="24119" y="35427"/>
                    <a:pt x="22741" y="39729"/>
                  </a:cubicBezTo>
                  <a:cubicBezTo>
                    <a:pt x="22693" y="39881"/>
                    <a:pt x="22776" y="40042"/>
                    <a:pt x="22926" y="40090"/>
                  </a:cubicBezTo>
                  <a:cubicBezTo>
                    <a:pt x="22954" y="40098"/>
                    <a:pt x="22984" y="40103"/>
                    <a:pt x="23013" y="40103"/>
                  </a:cubicBezTo>
                  <a:cubicBezTo>
                    <a:pt x="23014" y="40103"/>
                    <a:pt x="23015" y="40103"/>
                    <a:pt x="23016" y="40103"/>
                  </a:cubicBezTo>
                  <a:cubicBezTo>
                    <a:pt x="23140" y="40103"/>
                    <a:pt x="23249" y="40022"/>
                    <a:pt x="23287" y="39904"/>
                  </a:cubicBezTo>
                  <a:cubicBezTo>
                    <a:pt x="24707" y="35467"/>
                    <a:pt x="24644" y="28083"/>
                    <a:pt x="19790" y="21870"/>
                  </a:cubicBezTo>
                  <a:cubicBezTo>
                    <a:pt x="15710" y="16647"/>
                    <a:pt x="11422" y="14305"/>
                    <a:pt x="7976" y="12424"/>
                  </a:cubicBezTo>
                  <a:cubicBezTo>
                    <a:pt x="5583" y="11117"/>
                    <a:pt x="3693" y="10085"/>
                    <a:pt x="2796" y="8514"/>
                  </a:cubicBezTo>
                  <a:cubicBezTo>
                    <a:pt x="685" y="4821"/>
                    <a:pt x="3860" y="502"/>
                    <a:pt x="3892" y="458"/>
                  </a:cubicBezTo>
                  <a:cubicBezTo>
                    <a:pt x="3987" y="332"/>
                    <a:pt x="3961" y="153"/>
                    <a:pt x="3835" y="58"/>
                  </a:cubicBezTo>
                  <a:cubicBezTo>
                    <a:pt x="3783" y="19"/>
                    <a:pt x="3723" y="1"/>
                    <a:pt x="3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207;p52">
              <a:extLst>
                <a:ext uri="{FF2B5EF4-FFF2-40B4-BE49-F238E27FC236}">
                  <a16:creationId xmlns:a16="http://schemas.microsoft.com/office/drawing/2014/main" id="{C1999658-6485-CC0F-DE85-DFD0D7002A21}"/>
                </a:ext>
              </a:extLst>
            </p:cNvPr>
            <p:cNvSpPr/>
            <p:nvPr/>
          </p:nvSpPr>
          <p:spPr>
            <a:xfrm>
              <a:off x="7503024" y="3469435"/>
              <a:ext cx="233560" cy="376160"/>
            </a:xfrm>
            <a:custGeom>
              <a:avLst/>
              <a:gdLst/>
              <a:ahLst/>
              <a:cxnLst/>
              <a:rect l="l" t="t" r="r" b="b"/>
              <a:pathLst>
                <a:path w="13175" h="21219" extrusionOk="0">
                  <a:moveTo>
                    <a:pt x="327" y="1"/>
                  </a:moveTo>
                  <a:cubicBezTo>
                    <a:pt x="235" y="1"/>
                    <a:pt x="146" y="44"/>
                    <a:pt x="90" y="124"/>
                  </a:cubicBezTo>
                  <a:cubicBezTo>
                    <a:pt x="1" y="255"/>
                    <a:pt x="33" y="433"/>
                    <a:pt x="164" y="524"/>
                  </a:cubicBezTo>
                  <a:cubicBezTo>
                    <a:pt x="288" y="608"/>
                    <a:pt x="12481" y="9188"/>
                    <a:pt x="8148" y="20832"/>
                  </a:cubicBezTo>
                  <a:cubicBezTo>
                    <a:pt x="8093" y="20980"/>
                    <a:pt x="8169" y="21144"/>
                    <a:pt x="8317" y="21200"/>
                  </a:cubicBezTo>
                  <a:cubicBezTo>
                    <a:pt x="8349" y="21212"/>
                    <a:pt x="8383" y="21218"/>
                    <a:pt x="8417" y="21218"/>
                  </a:cubicBezTo>
                  <a:cubicBezTo>
                    <a:pt x="8536" y="21218"/>
                    <a:pt x="8643" y="21144"/>
                    <a:pt x="8686" y="21032"/>
                  </a:cubicBezTo>
                  <a:cubicBezTo>
                    <a:pt x="13174" y="8967"/>
                    <a:pt x="616" y="139"/>
                    <a:pt x="489" y="52"/>
                  </a:cubicBezTo>
                  <a:cubicBezTo>
                    <a:pt x="439" y="17"/>
                    <a:pt x="383" y="1"/>
                    <a:pt x="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208;p52">
              <a:extLst>
                <a:ext uri="{FF2B5EF4-FFF2-40B4-BE49-F238E27FC236}">
                  <a16:creationId xmlns:a16="http://schemas.microsoft.com/office/drawing/2014/main" id="{56367AB5-BC76-7AC9-B627-BB210C374EFB}"/>
                </a:ext>
              </a:extLst>
            </p:cNvPr>
            <p:cNvSpPr/>
            <p:nvPr/>
          </p:nvSpPr>
          <p:spPr>
            <a:xfrm>
              <a:off x="6565328" y="3728363"/>
              <a:ext cx="960440" cy="391051"/>
            </a:xfrm>
            <a:custGeom>
              <a:avLst/>
              <a:gdLst/>
              <a:ahLst/>
              <a:cxnLst/>
              <a:rect l="l" t="t" r="r" b="b"/>
              <a:pathLst>
                <a:path w="54178" h="22059" extrusionOk="0">
                  <a:moveTo>
                    <a:pt x="27423" y="1"/>
                  </a:moveTo>
                  <a:cubicBezTo>
                    <a:pt x="24967" y="1"/>
                    <a:pt x="21935" y="776"/>
                    <a:pt x="18276" y="2988"/>
                  </a:cubicBezTo>
                  <a:cubicBezTo>
                    <a:pt x="12054" y="6746"/>
                    <a:pt x="0" y="9209"/>
                    <a:pt x="0" y="9209"/>
                  </a:cubicBezTo>
                  <a:cubicBezTo>
                    <a:pt x="0" y="9209"/>
                    <a:pt x="1427" y="13227"/>
                    <a:pt x="5704" y="16207"/>
                  </a:cubicBezTo>
                  <a:cubicBezTo>
                    <a:pt x="9981" y="19189"/>
                    <a:pt x="17757" y="21651"/>
                    <a:pt x="33311" y="22041"/>
                  </a:cubicBezTo>
                  <a:cubicBezTo>
                    <a:pt x="33782" y="22052"/>
                    <a:pt x="34244" y="22058"/>
                    <a:pt x="34696" y="22058"/>
                  </a:cubicBezTo>
                  <a:cubicBezTo>
                    <a:pt x="49181" y="22058"/>
                    <a:pt x="54178" y="16207"/>
                    <a:pt x="54178" y="16207"/>
                  </a:cubicBezTo>
                  <a:lnTo>
                    <a:pt x="49253" y="14264"/>
                  </a:lnTo>
                  <a:cubicBezTo>
                    <a:pt x="44327" y="12319"/>
                    <a:pt x="34606" y="2210"/>
                    <a:pt x="31755" y="914"/>
                  </a:cubicBezTo>
                  <a:cubicBezTo>
                    <a:pt x="30581" y="381"/>
                    <a:pt x="29143" y="1"/>
                    <a:pt x="27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209;p52">
              <a:extLst>
                <a:ext uri="{FF2B5EF4-FFF2-40B4-BE49-F238E27FC236}">
                  <a16:creationId xmlns:a16="http://schemas.microsoft.com/office/drawing/2014/main" id="{6F8F624D-3C30-BD01-4CB1-141B1897FD23}"/>
                </a:ext>
              </a:extLst>
            </p:cNvPr>
            <p:cNvSpPr/>
            <p:nvPr/>
          </p:nvSpPr>
          <p:spPr>
            <a:xfrm>
              <a:off x="6559496" y="3723506"/>
              <a:ext cx="972389" cy="400978"/>
            </a:xfrm>
            <a:custGeom>
              <a:avLst/>
              <a:gdLst/>
              <a:ahLst/>
              <a:cxnLst/>
              <a:rect l="l" t="t" r="r" b="b"/>
              <a:pathLst>
                <a:path w="54852" h="22619" extrusionOk="0">
                  <a:moveTo>
                    <a:pt x="27738" y="550"/>
                  </a:moveTo>
                  <a:cubicBezTo>
                    <a:pt x="29236" y="550"/>
                    <a:pt x="30647" y="849"/>
                    <a:pt x="31966" y="1449"/>
                  </a:cubicBezTo>
                  <a:cubicBezTo>
                    <a:pt x="33113" y="1971"/>
                    <a:pt x="35458" y="4009"/>
                    <a:pt x="38175" y="6369"/>
                  </a:cubicBezTo>
                  <a:cubicBezTo>
                    <a:pt x="42101" y="9782"/>
                    <a:pt x="46553" y="13649"/>
                    <a:pt x="49476" y="14804"/>
                  </a:cubicBezTo>
                  <a:lnTo>
                    <a:pt x="53996" y="16588"/>
                  </a:lnTo>
                  <a:cubicBezTo>
                    <a:pt x="52741" y="17760"/>
                    <a:pt x="47297" y="22045"/>
                    <a:pt x="35014" y="22045"/>
                  </a:cubicBezTo>
                  <a:cubicBezTo>
                    <a:pt x="34567" y="22045"/>
                    <a:pt x="34112" y="22039"/>
                    <a:pt x="33647" y="22028"/>
                  </a:cubicBezTo>
                  <a:cubicBezTo>
                    <a:pt x="20278" y="21693"/>
                    <a:pt x="11298" y="19803"/>
                    <a:pt x="6197" y="16247"/>
                  </a:cubicBezTo>
                  <a:cubicBezTo>
                    <a:pt x="2723" y="13826"/>
                    <a:pt x="1151" y="10674"/>
                    <a:pt x="724" y="9692"/>
                  </a:cubicBezTo>
                  <a:cubicBezTo>
                    <a:pt x="2726" y="9259"/>
                    <a:pt x="13144" y="6895"/>
                    <a:pt x="18753" y="3507"/>
                  </a:cubicBezTo>
                  <a:cubicBezTo>
                    <a:pt x="22012" y="1537"/>
                    <a:pt x="25018" y="550"/>
                    <a:pt x="27738" y="550"/>
                  </a:cubicBezTo>
                  <a:close/>
                  <a:moveTo>
                    <a:pt x="27766" y="1"/>
                  </a:moveTo>
                  <a:cubicBezTo>
                    <a:pt x="25299" y="1"/>
                    <a:pt x="22200" y="754"/>
                    <a:pt x="18455" y="3016"/>
                  </a:cubicBezTo>
                  <a:cubicBezTo>
                    <a:pt x="12349" y="6707"/>
                    <a:pt x="392" y="9178"/>
                    <a:pt x="273" y="9202"/>
                  </a:cubicBezTo>
                  <a:cubicBezTo>
                    <a:pt x="101" y="9237"/>
                    <a:pt x="1" y="9414"/>
                    <a:pt x="59" y="9578"/>
                  </a:cubicBezTo>
                  <a:cubicBezTo>
                    <a:pt x="119" y="9746"/>
                    <a:pt x="1565" y="13718"/>
                    <a:pt x="5868" y="16716"/>
                  </a:cubicBezTo>
                  <a:cubicBezTo>
                    <a:pt x="11065" y="20339"/>
                    <a:pt x="20147" y="22264"/>
                    <a:pt x="33632" y="22600"/>
                  </a:cubicBezTo>
                  <a:cubicBezTo>
                    <a:pt x="34113" y="22612"/>
                    <a:pt x="34583" y="22619"/>
                    <a:pt x="35043" y="22619"/>
                  </a:cubicBezTo>
                  <a:cubicBezTo>
                    <a:pt x="49468" y="22619"/>
                    <a:pt x="54510" y="16918"/>
                    <a:pt x="54724" y="16669"/>
                  </a:cubicBezTo>
                  <a:cubicBezTo>
                    <a:pt x="54851" y="16520"/>
                    <a:pt x="54795" y="16288"/>
                    <a:pt x="54611" y="16217"/>
                  </a:cubicBezTo>
                  <a:lnTo>
                    <a:pt x="49686" y="14272"/>
                  </a:lnTo>
                  <a:cubicBezTo>
                    <a:pt x="46854" y="13153"/>
                    <a:pt x="42249" y="9153"/>
                    <a:pt x="38550" y="5938"/>
                  </a:cubicBezTo>
                  <a:cubicBezTo>
                    <a:pt x="35800" y="3547"/>
                    <a:pt x="33426" y="1483"/>
                    <a:pt x="32202" y="928"/>
                  </a:cubicBezTo>
                  <a:cubicBezTo>
                    <a:pt x="31064" y="411"/>
                    <a:pt x="29588" y="1"/>
                    <a:pt x="27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210;p52">
              <a:extLst>
                <a:ext uri="{FF2B5EF4-FFF2-40B4-BE49-F238E27FC236}">
                  <a16:creationId xmlns:a16="http://schemas.microsoft.com/office/drawing/2014/main" id="{71BCDBC9-5CFF-C2D8-C140-22E095B8842A}"/>
                </a:ext>
              </a:extLst>
            </p:cNvPr>
            <p:cNvSpPr/>
            <p:nvPr/>
          </p:nvSpPr>
          <p:spPr>
            <a:xfrm>
              <a:off x="6900786" y="3526270"/>
              <a:ext cx="303300" cy="409169"/>
            </a:xfrm>
            <a:custGeom>
              <a:avLst/>
              <a:gdLst/>
              <a:ahLst/>
              <a:cxnLst/>
              <a:rect l="l" t="t" r="r" b="b"/>
              <a:pathLst>
                <a:path w="17109" h="23081" extrusionOk="0">
                  <a:moveTo>
                    <a:pt x="17109" y="0"/>
                  </a:moveTo>
                  <a:lnTo>
                    <a:pt x="6480" y="5834"/>
                  </a:lnTo>
                  <a:cubicBezTo>
                    <a:pt x="6480" y="5834"/>
                    <a:pt x="5573" y="9463"/>
                    <a:pt x="3241" y="14258"/>
                  </a:cubicBezTo>
                  <a:cubicBezTo>
                    <a:pt x="908" y="19053"/>
                    <a:pt x="1" y="22812"/>
                    <a:pt x="3500" y="23071"/>
                  </a:cubicBezTo>
                  <a:cubicBezTo>
                    <a:pt x="3581" y="23077"/>
                    <a:pt x="3663" y="23080"/>
                    <a:pt x="3745" y="23080"/>
                  </a:cubicBezTo>
                  <a:cubicBezTo>
                    <a:pt x="7231" y="23080"/>
                    <a:pt x="12081" y="17818"/>
                    <a:pt x="13220" y="14906"/>
                  </a:cubicBezTo>
                  <a:cubicBezTo>
                    <a:pt x="14387" y="11925"/>
                    <a:pt x="17109" y="1"/>
                    <a:pt x="171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211;p52">
              <a:extLst>
                <a:ext uri="{FF2B5EF4-FFF2-40B4-BE49-F238E27FC236}">
                  <a16:creationId xmlns:a16="http://schemas.microsoft.com/office/drawing/2014/main" id="{18A637CD-FCE9-BED6-F9FE-F24D4E8AFF20}"/>
                </a:ext>
              </a:extLst>
            </p:cNvPr>
            <p:cNvSpPr/>
            <p:nvPr/>
          </p:nvSpPr>
          <p:spPr>
            <a:xfrm>
              <a:off x="6908639" y="3521182"/>
              <a:ext cx="301172" cy="419326"/>
            </a:xfrm>
            <a:custGeom>
              <a:avLst/>
              <a:gdLst/>
              <a:ahLst/>
              <a:cxnLst/>
              <a:rect l="l" t="t" r="r" b="b"/>
              <a:pathLst>
                <a:path w="16989" h="23654" extrusionOk="0">
                  <a:moveTo>
                    <a:pt x="16243" y="847"/>
                  </a:moveTo>
                  <a:lnTo>
                    <a:pt x="16243" y="847"/>
                  </a:lnTo>
                  <a:cubicBezTo>
                    <a:pt x="15666" y="3336"/>
                    <a:pt x="13504" y="12552"/>
                    <a:pt x="12510" y="15089"/>
                  </a:cubicBezTo>
                  <a:cubicBezTo>
                    <a:pt x="11420" y="17877"/>
                    <a:pt x="6648" y="23081"/>
                    <a:pt x="3304" y="23081"/>
                  </a:cubicBezTo>
                  <a:cubicBezTo>
                    <a:pt x="3228" y="23081"/>
                    <a:pt x="3153" y="23078"/>
                    <a:pt x="3078" y="23073"/>
                  </a:cubicBezTo>
                  <a:cubicBezTo>
                    <a:pt x="2194" y="23008"/>
                    <a:pt x="1612" y="22712"/>
                    <a:pt x="1301" y="22169"/>
                  </a:cubicBezTo>
                  <a:cubicBezTo>
                    <a:pt x="610" y="20969"/>
                    <a:pt x="1184" y="18518"/>
                    <a:pt x="3055" y="14671"/>
                  </a:cubicBezTo>
                  <a:cubicBezTo>
                    <a:pt x="5137" y="10391"/>
                    <a:pt x="6101" y="6988"/>
                    <a:pt x="6284" y="6313"/>
                  </a:cubicBezTo>
                  <a:lnTo>
                    <a:pt x="16243" y="847"/>
                  </a:lnTo>
                  <a:close/>
                  <a:moveTo>
                    <a:pt x="16665" y="1"/>
                  </a:moveTo>
                  <a:cubicBezTo>
                    <a:pt x="16620" y="1"/>
                    <a:pt x="16573" y="12"/>
                    <a:pt x="16528" y="36"/>
                  </a:cubicBezTo>
                  <a:lnTo>
                    <a:pt x="5900" y="5869"/>
                  </a:lnTo>
                  <a:cubicBezTo>
                    <a:pt x="5830" y="5908"/>
                    <a:pt x="5779" y="5974"/>
                    <a:pt x="5760" y="6051"/>
                  </a:cubicBezTo>
                  <a:cubicBezTo>
                    <a:pt x="5750" y="6087"/>
                    <a:pt x="4833" y="9706"/>
                    <a:pt x="2540" y="14420"/>
                  </a:cubicBezTo>
                  <a:cubicBezTo>
                    <a:pt x="553" y="18505"/>
                    <a:pt x="1" y="21060"/>
                    <a:pt x="805" y="22455"/>
                  </a:cubicBezTo>
                  <a:cubicBezTo>
                    <a:pt x="1213" y="23165"/>
                    <a:pt x="1964" y="23565"/>
                    <a:pt x="3035" y="23644"/>
                  </a:cubicBezTo>
                  <a:cubicBezTo>
                    <a:pt x="3123" y="23651"/>
                    <a:pt x="3211" y="23653"/>
                    <a:pt x="3301" y="23653"/>
                  </a:cubicBezTo>
                  <a:cubicBezTo>
                    <a:pt x="6995" y="23653"/>
                    <a:pt x="11919" y="18174"/>
                    <a:pt x="13044" y="15298"/>
                  </a:cubicBezTo>
                  <a:cubicBezTo>
                    <a:pt x="14205" y="12331"/>
                    <a:pt x="16834" y="839"/>
                    <a:pt x="16945" y="352"/>
                  </a:cubicBezTo>
                  <a:cubicBezTo>
                    <a:pt x="16989" y="161"/>
                    <a:pt x="16838" y="1"/>
                    <a:pt x="16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212;p52">
              <a:extLst>
                <a:ext uri="{FF2B5EF4-FFF2-40B4-BE49-F238E27FC236}">
                  <a16:creationId xmlns:a16="http://schemas.microsoft.com/office/drawing/2014/main" id="{90A782ED-CDAB-410A-C976-3D5997452CFA}"/>
                </a:ext>
              </a:extLst>
            </p:cNvPr>
            <p:cNvSpPr/>
            <p:nvPr/>
          </p:nvSpPr>
          <p:spPr>
            <a:xfrm>
              <a:off x="6825054" y="3147167"/>
              <a:ext cx="510002" cy="542320"/>
            </a:xfrm>
            <a:custGeom>
              <a:avLst/>
              <a:gdLst/>
              <a:ahLst/>
              <a:cxnLst/>
              <a:rect l="l" t="t" r="r" b="b"/>
              <a:pathLst>
                <a:path w="28769" h="30592" extrusionOk="0">
                  <a:moveTo>
                    <a:pt x="14382" y="0"/>
                  </a:moveTo>
                  <a:cubicBezTo>
                    <a:pt x="14381" y="1"/>
                    <a:pt x="10871" y="3512"/>
                    <a:pt x="6270" y="3512"/>
                  </a:cubicBezTo>
                  <a:cubicBezTo>
                    <a:pt x="4941" y="3512"/>
                    <a:pt x="3521" y="3219"/>
                    <a:pt x="2069" y="2463"/>
                  </a:cubicBezTo>
                  <a:cubicBezTo>
                    <a:pt x="2069" y="2463"/>
                    <a:pt x="514" y="14128"/>
                    <a:pt x="255" y="20608"/>
                  </a:cubicBezTo>
                  <a:cubicBezTo>
                    <a:pt x="0" y="26977"/>
                    <a:pt x="3375" y="30592"/>
                    <a:pt x="6197" y="30592"/>
                  </a:cubicBezTo>
                  <a:cubicBezTo>
                    <a:pt x="6247" y="30592"/>
                    <a:pt x="6297" y="30591"/>
                    <a:pt x="6346" y="30589"/>
                  </a:cubicBezTo>
                  <a:cubicBezTo>
                    <a:pt x="9197" y="30459"/>
                    <a:pt x="21122" y="23460"/>
                    <a:pt x="21251" y="23071"/>
                  </a:cubicBezTo>
                  <a:cubicBezTo>
                    <a:pt x="21381" y="22682"/>
                    <a:pt x="23195" y="21645"/>
                    <a:pt x="23195" y="21645"/>
                  </a:cubicBezTo>
                  <a:cubicBezTo>
                    <a:pt x="23195" y="21645"/>
                    <a:pt x="23451" y="22477"/>
                    <a:pt x="24279" y="22477"/>
                  </a:cubicBezTo>
                  <a:cubicBezTo>
                    <a:pt x="24628" y="22477"/>
                    <a:pt x="25080" y="22328"/>
                    <a:pt x="25658" y="21905"/>
                  </a:cubicBezTo>
                  <a:cubicBezTo>
                    <a:pt x="27603" y="20478"/>
                    <a:pt x="28769" y="14906"/>
                    <a:pt x="28250" y="13350"/>
                  </a:cubicBezTo>
                  <a:cubicBezTo>
                    <a:pt x="27928" y="12382"/>
                    <a:pt x="27605" y="12117"/>
                    <a:pt x="27282" y="12117"/>
                  </a:cubicBezTo>
                  <a:cubicBezTo>
                    <a:pt x="27086" y="12117"/>
                    <a:pt x="26890" y="12215"/>
                    <a:pt x="26694" y="12313"/>
                  </a:cubicBezTo>
                  <a:cubicBezTo>
                    <a:pt x="26219" y="12551"/>
                    <a:pt x="24435" y="13771"/>
                    <a:pt x="22342" y="13771"/>
                  </a:cubicBezTo>
                  <a:cubicBezTo>
                    <a:pt x="22153" y="13771"/>
                    <a:pt x="21962" y="13761"/>
                    <a:pt x="21769" y="13739"/>
                  </a:cubicBezTo>
                  <a:cubicBezTo>
                    <a:pt x="19436" y="13479"/>
                    <a:pt x="15029" y="10888"/>
                    <a:pt x="14511" y="6222"/>
                  </a:cubicBezTo>
                  <a:cubicBezTo>
                    <a:pt x="13993" y="1557"/>
                    <a:pt x="14381" y="0"/>
                    <a:pt x="14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213;p52">
              <a:extLst>
                <a:ext uri="{FF2B5EF4-FFF2-40B4-BE49-F238E27FC236}">
                  <a16:creationId xmlns:a16="http://schemas.microsoft.com/office/drawing/2014/main" id="{1CC98618-46B3-BC2A-D651-F17EABA8537E}"/>
                </a:ext>
              </a:extLst>
            </p:cNvPr>
            <p:cNvSpPr/>
            <p:nvPr/>
          </p:nvSpPr>
          <p:spPr>
            <a:xfrm>
              <a:off x="6821934" y="3142115"/>
              <a:ext cx="518246" cy="552442"/>
            </a:xfrm>
            <a:custGeom>
              <a:avLst/>
              <a:gdLst/>
              <a:ahLst/>
              <a:cxnLst/>
              <a:rect l="l" t="t" r="r" b="b"/>
              <a:pathLst>
                <a:path w="29234" h="31163" extrusionOk="0">
                  <a:moveTo>
                    <a:pt x="14176" y="1011"/>
                  </a:moveTo>
                  <a:cubicBezTo>
                    <a:pt x="14106" y="1901"/>
                    <a:pt x="14079" y="3618"/>
                    <a:pt x="14404" y="6538"/>
                  </a:cubicBezTo>
                  <a:cubicBezTo>
                    <a:pt x="14949" y="11439"/>
                    <a:pt x="19641" y="14056"/>
                    <a:pt x="21915" y="14309"/>
                  </a:cubicBezTo>
                  <a:cubicBezTo>
                    <a:pt x="22116" y="14331"/>
                    <a:pt x="22315" y="14341"/>
                    <a:pt x="22511" y="14341"/>
                  </a:cubicBezTo>
                  <a:cubicBezTo>
                    <a:pt x="24377" y="14341"/>
                    <a:pt x="25999" y="13421"/>
                    <a:pt x="26729" y="13004"/>
                  </a:cubicBezTo>
                  <a:cubicBezTo>
                    <a:pt x="26843" y="12939"/>
                    <a:pt x="26934" y="12887"/>
                    <a:pt x="27000" y="12855"/>
                  </a:cubicBezTo>
                  <a:cubicBezTo>
                    <a:pt x="27198" y="12755"/>
                    <a:pt x="27342" y="12688"/>
                    <a:pt x="27459" y="12688"/>
                  </a:cubicBezTo>
                  <a:cubicBezTo>
                    <a:pt x="27494" y="12688"/>
                    <a:pt x="27526" y="12694"/>
                    <a:pt x="27556" y="12707"/>
                  </a:cubicBezTo>
                  <a:cubicBezTo>
                    <a:pt x="27694" y="12765"/>
                    <a:pt x="27909" y="12987"/>
                    <a:pt x="28155" y="13726"/>
                  </a:cubicBezTo>
                  <a:cubicBezTo>
                    <a:pt x="28627" y="15142"/>
                    <a:pt x="27534" y="20588"/>
                    <a:pt x="25665" y="21958"/>
                  </a:cubicBezTo>
                  <a:cubicBezTo>
                    <a:pt x="25198" y="22301"/>
                    <a:pt x="24786" y="22475"/>
                    <a:pt x="24452" y="22475"/>
                  </a:cubicBezTo>
                  <a:cubicBezTo>
                    <a:pt x="24364" y="22475"/>
                    <a:pt x="24281" y="22463"/>
                    <a:pt x="24204" y="22439"/>
                  </a:cubicBezTo>
                  <a:cubicBezTo>
                    <a:pt x="23798" y="22306"/>
                    <a:pt x="23646" y="21849"/>
                    <a:pt x="23645" y="21845"/>
                  </a:cubicBezTo>
                  <a:cubicBezTo>
                    <a:pt x="23620" y="21762"/>
                    <a:pt x="23557" y="21696"/>
                    <a:pt x="23476" y="21663"/>
                  </a:cubicBezTo>
                  <a:cubicBezTo>
                    <a:pt x="23442" y="21650"/>
                    <a:pt x="23407" y="21644"/>
                    <a:pt x="23371" y="21644"/>
                  </a:cubicBezTo>
                  <a:cubicBezTo>
                    <a:pt x="23322" y="21644"/>
                    <a:pt x="23273" y="21656"/>
                    <a:pt x="23230" y="21681"/>
                  </a:cubicBezTo>
                  <a:cubicBezTo>
                    <a:pt x="22546" y="22072"/>
                    <a:pt x="21402" y="22773"/>
                    <a:pt x="21180" y="23209"/>
                  </a:cubicBezTo>
                  <a:cubicBezTo>
                    <a:pt x="20380" y="24002"/>
                    <a:pt x="9133" y="30467"/>
                    <a:pt x="6509" y="30588"/>
                  </a:cubicBezTo>
                  <a:cubicBezTo>
                    <a:pt x="6467" y="30589"/>
                    <a:pt x="6425" y="30590"/>
                    <a:pt x="6383" y="30590"/>
                  </a:cubicBezTo>
                  <a:cubicBezTo>
                    <a:pt x="5353" y="30590"/>
                    <a:pt x="4285" y="30088"/>
                    <a:pt x="3346" y="29153"/>
                  </a:cubicBezTo>
                  <a:cubicBezTo>
                    <a:pt x="1537" y="27354"/>
                    <a:pt x="579" y="24347"/>
                    <a:pt x="716" y="20905"/>
                  </a:cubicBezTo>
                  <a:cubicBezTo>
                    <a:pt x="946" y="15183"/>
                    <a:pt x="2204" y="5280"/>
                    <a:pt x="2477" y="3182"/>
                  </a:cubicBezTo>
                  <a:cubicBezTo>
                    <a:pt x="3747" y="3779"/>
                    <a:pt x="5083" y="4077"/>
                    <a:pt x="6453" y="4077"/>
                  </a:cubicBezTo>
                  <a:cubicBezTo>
                    <a:pt x="7927" y="4077"/>
                    <a:pt x="9439" y="3732"/>
                    <a:pt x="10950" y="3041"/>
                  </a:cubicBezTo>
                  <a:cubicBezTo>
                    <a:pt x="12415" y="2371"/>
                    <a:pt x="13539" y="1539"/>
                    <a:pt x="14176" y="1011"/>
                  </a:cubicBezTo>
                  <a:close/>
                  <a:moveTo>
                    <a:pt x="14556" y="0"/>
                  </a:moveTo>
                  <a:cubicBezTo>
                    <a:pt x="14483" y="0"/>
                    <a:pt x="14410" y="28"/>
                    <a:pt x="14355" y="83"/>
                  </a:cubicBezTo>
                  <a:cubicBezTo>
                    <a:pt x="14311" y="128"/>
                    <a:pt x="10868" y="3500"/>
                    <a:pt x="6422" y="3500"/>
                  </a:cubicBezTo>
                  <a:cubicBezTo>
                    <a:pt x="5138" y="3500"/>
                    <a:pt x="3770" y="3219"/>
                    <a:pt x="2377" y="2495"/>
                  </a:cubicBezTo>
                  <a:cubicBezTo>
                    <a:pt x="2336" y="2473"/>
                    <a:pt x="2290" y="2462"/>
                    <a:pt x="2245" y="2462"/>
                  </a:cubicBezTo>
                  <a:cubicBezTo>
                    <a:pt x="2199" y="2462"/>
                    <a:pt x="2154" y="2473"/>
                    <a:pt x="2113" y="2495"/>
                  </a:cubicBezTo>
                  <a:cubicBezTo>
                    <a:pt x="2030" y="2538"/>
                    <a:pt x="1973" y="2619"/>
                    <a:pt x="1960" y="2710"/>
                  </a:cubicBezTo>
                  <a:cubicBezTo>
                    <a:pt x="1945" y="2827"/>
                    <a:pt x="401" y="14463"/>
                    <a:pt x="144" y="20883"/>
                  </a:cubicBezTo>
                  <a:cubicBezTo>
                    <a:pt x="0" y="24484"/>
                    <a:pt x="1020" y="27647"/>
                    <a:pt x="2942" y="29559"/>
                  </a:cubicBezTo>
                  <a:cubicBezTo>
                    <a:pt x="3987" y="30598"/>
                    <a:pt x="5198" y="31163"/>
                    <a:pt x="6371" y="31163"/>
                  </a:cubicBezTo>
                  <a:cubicBezTo>
                    <a:pt x="6426" y="31163"/>
                    <a:pt x="6480" y="31162"/>
                    <a:pt x="6534" y="31159"/>
                  </a:cubicBezTo>
                  <a:cubicBezTo>
                    <a:pt x="9196" y="31039"/>
                    <a:pt x="21458" y="24166"/>
                    <a:pt x="21696" y="23454"/>
                  </a:cubicBezTo>
                  <a:cubicBezTo>
                    <a:pt x="21785" y="23277"/>
                    <a:pt x="22524" y="22767"/>
                    <a:pt x="23247" y="22334"/>
                  </a:cubicBezTo>
                  <a:cubicBezTo>
                    <a:pt x="23384" y="22562"/>
                    <a:pt x="23626" y="22850"/>
                    <a:pt x="24020" y="22981"/>
                  </a:cubicBezTo>
                  <a:cubicBezTo>
                    <a:pt x="24158" y="23027"/>
                    <a:pt x="24302" y="23050"/>
                    <a:pt x="24454" y="23050"/>
                  </a:cubicBezTo>
                  <a:cubicBezTo>
                    <a:pt x="24913" y="23050"/>
                    <a:pt x="25432" y="22840"/>
                    <a:pt x="26003" y="22421"/>
                  </a:cubicBezTo>
                  <a:cubicBezTo>
                    <a:pt x="28121" y="20868"/>
                    <a:pt x="29234" y="15154"/>
                    <a:pt x="28698" y="13546"/>
                  </a:cubicBezTo>
                  <a:cubicBezTo>
                    <a:pt x="28438" y="12766"/>
                    <a:pt x="28145" y="12332"/>
                    <a:pt x="27775" y="12179"/>
                  </a:cubicBezTo>
                  <a:cubicBezTo>
                    <a:pt x="27668" y="12135"/>
                    <a:pt x="27563" y="12117"/>
                    <a:pt x="27461" y="12117"/>
                  </a:cubicBezTo>
                  <a:cubicBezTo>
                    <a:pt x="27196" y="12117"/>
                    <a:pt x="26951" y="12239"/>
                    <a:pt x="26742" y="12342"/>
                  </a:cubicBezTo>
                  <a:cubicBezTo>
                    <a:pt x="26671" y="12378"/>
                    <a:pt x="26571" y="12435"/>
                    <a:pt x="26445" y="12508"/>
                  </a:cubicBezTo>
                  <a:cubicBezTo>
                    <a:pt x="25757" y="12900"/>
                    <a:pt x="24233" y="13769"/>
                    <a:pt x="22517" y="13769"/>
                  </a:cubicBezTo>
                  <a:cubicBezTo>
                    <a:pt x="22339" y="13769"/>
                    <a:pt x="22159" y="13760"/>
                    <a:pt x="21978" y="13740"/>
                  </a:cubicBezTo>
                  <a:cubicBezTo>
                    <a:pt x="19857" y="13504"/>
                    <a:pt x="15481" y="11059"/>
                    <a:pt x="14972" y="6475"/>
                  </a:cubicBezTo>
                  <a:cubicBezTo>
                    <a:pt x="14468" y="1948"/>
                    <a:pt x="14832" y="370"/>
                    <a:pt x="14835" y="353"/>
                  </a:cubicBezTo>
                  <a:cubicBezTo>
                    <a:pt x="14865" y="230"/>
                    <a:pt x="14810" y="100"/>
                    <a:pt x="14698" y="38"/>
                  </a:cubicBezTo>
                  <a:cubicBezTo>
                    <a:pt x="14653" y="12"/>
                    <a:pt x="14605" y="0"/>
                    <a:pt x="145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214;p52">
              <a:extLst>
                <a:ext uri="{FF2B5EF4-FFF2-40B4-BE49-F238E27FC236}">
                  <a16:creationId xmlns:a16="http://schemas.microsoft.com/office/drawing/2014/main" id="{D40B74A0-57CD-C917-F6BC-6D621679197B}"/>
                </a:ext>
              </a:extLst>
            </p:cNvPr>
            <p:cNvSpPr/>
            <p:nvPr/>
          </p:nvSpPr>
          <p:spPr>
            <a:xfrm>
              <a:off x="6856644" y="3293738"/>
              <a:ext cx="102571" cy="129659"/>
            </a:xfrm>
            <a:custGeom>
              <a:avLst/>
              <a:gdLst/>
              <a:ahLst/>
              <a:cxnLst/>
              <a:rect l="l" t="t" r="r" b="b"/>
              <a:pathLst>
                <a:path w="5786" h="7314" extrusionOk="0">
                  <a:moveTo>
                    <a:pt x="5471" y="0"/>
                  </a:moveTo>
                  <a:cubicBezTo>
                    <a:pt x="5340" y="0"/>
                    <a:pt x="5222" y="91"/>
                    <a:pt x="5192" y="225"/>
                  </a:cubicBezTo>
                  <a:cubicBezTo>
                    <a:pt x="5187" y="247"/>
                    <a:pt x="4677" y="2479"/>
                    <a:pt x="3084" y="3826"/>
                  </a:cubicBezTo>
                  <a:cubicBezTo>
                    <a:pt x="2289" y="4499"/>
                    <a:pt x="1587" y="4648"/>
                    <a:pt x="1075" y="4757"/>
                  </a:cubicBezTo>
                  <a:cubicBezTo>
                    <a:pt x="547" y="4868"/>
                    <a:pt x="1" y="4983"/>
                    <a:pt x="1" y="5731"/>
                  </a:cubicBezTo>
                  <a:cubicBezTo>
                    <a:pt x="1" y="6938"/>
                    <a:pt x="2782" y="7246"/>
                    <a:pt x="3636" y="7312"/>
                  </a:cubicBezTo>
                  <a:cubicBezTo>
                    <a:pt x="3643" y="7312"/>
                    <a:pt x="3651" y="7313"/>
                    <a:pt x="3658" y="7313"/>
                  </a:cubicBezTo>
                  <a:cubicBezTo>
                    <a:pt x="3812" y="7313"/>
                    <a:pt x="3939" y="7192"/>
                    <a:pt x="3945" y="7037"/>
                  </a:cubicBezTo>
                  <a:cubicBezTo>
                    <a:pt x="3951" y="6883"/>
                    <a:pt x="3833" y="6752"/>
                    <a:pt x="3679" y="6741"/>
                  </a:cubicBezTo>
                  <a:cubicBezTo>
                    <a:pt x="2179" y="6625"/>
                    <a:pt x="574" y="6191"/>
                    <a:pt x="574" y="5731"/>
                  </a:cubicBezTo>
                  <a:cubicBezTo>
                    <a:pt x="574" y="5480"/>
                    <a:pt x="608" y="5440"/>
                    <a:pt x="1194" y="5316"/>
                  </a:cubicBezTo>
                  <a:cubicBezTo>
                    <a:pt x="1733" y="5202"/>
                    <a:pt x="2550" y="5028"/>
                    <a:pt x="3454" y="4265"/>
                  </a:cubicBezTo>
                  <a:cubicBezTo>
                    <a:pt x="5192" y="2793"/>
                    <a:pt x="5729" y="448"/>
                    <a:pt x="5752" y="349"/>
                  </a:cubicBezTo>
                  <a:cubicBezTo>
                    <a:pt x="5785" y="194"/>
                    <a:pt x="5688" y="41"/>
                    <a:pt x="5534" y="7"/>
                  </a:cubicBezTo>
                  <a:cubicBezTo>
                    <a:pt x="5513" y="3"/>
                    <a:pt x="5492" y="0"/>
                    <a:pt x="5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215;p52">
              <a:extLst>
                <a:ext uri="{FF2B5EF4-FFF2-40B4-BE49-F238E27FC236}">
                  <a16:creationId xmlns:a16="http://schemas.microsoft.com/office/drawing/2014/main" id="{97D12307-DFF5-EC5F-E403-6B25047AB995}"/>
                </a:ext>
              </a:extLst>
            </p:cNvPr>
            <p:cNvSpPr/>
            <p:nvPr/>
          </p:nvSpPr>
          <p:spPr>
            <a:xfrm>
              <a:off x="6897524" y="3447737"/>
              <a:ext cx="176655" cy="42227"/>
            </a:xfrm>
            <a:custGeom>
              <a:avLst/>
              <a:gdLst/>
              <a:ahLst/>
              <a:cxnLst/>
              <a:rect l="l" t="t" r="r" b="b"/>
              <a:pathLst>
                <a:path w="9965" h="2382" extrusionOk="0">
                  <a:moveTo>
                    <a:pt x="9640" y="1"/>
                  </a:moveTo>
                  <a:cubicBezTo>
                    <a:pt x="9587" y="1"/>
                    <a:pt x="9533" y="16"/>
                    <a:pt x="9485" y="47"/>
                  </a:cubicBezTo>
                  <a:cubicBezTo>
                    <a:pt x="7486" y="1415"/>
                    <a:pt x="5565" y="1811"/>
                    <a:pt x="4012" y="1811"/>
                  </a:cubicBezTo>
                  <a:cubicBezTo>
                    <a:pt x="1902" y="1811"/>
                    <a:pt x="472" y="1081"/>
                    <a:pt x="447" y="1067"/>
                  </a:cubicBezTo>
                  <a:cubicBezTo>
                    <a:pt x="408" y="1049"/>
                    <a:pt x="366" y="1040"/>
                    <a:pt x="325" y="1040"/>
                  </a:cubicBezTo>
                  <a:cubicBezTo>
                    <a:pt x="222" y="1040"/>
                    <a:pt x="123" y="1095"/>
                    <a:pt x="71" y="1192"/>
                  </a:cubicBezTo>
                  <a:cubicBezTo>
                    <a:pt x="1" y="1328"/>
                    <a:pt x="48" y="1497"/>
                    <a:pt x="180" y="1574"/>
                  </a:cubicBezTo>
                  <a:cubicBezTo>
                    <a:pt x="207" y="1588"/>
                    <a:pt x="1751" y="2382"/>
                    <a:pt x="4020" y="2382"/>
                  </a:cubicBezTo>
                  <a:cubicBezTo>
                    <a:pt x="5668" y="2382"/>
                    <a:pt x="7700" y="1962"/>
                    <a:pt x="9808" y="520"/>
                  </a:cubicBezTo>
                  <a:cubicBezTo>
                    <a:pt x="9935" y="430"/>
                    <a:pt x="9965" y="254"/>
                    <a:pt x="9877" y="126"/>
                  </a:cubicBezTo>
                  <a:cubicBezTo>
                    <a:pt x="9822" y="45"/>
                    <a:pt x="9732" y="1"/>
                    <a:pt x="96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216;p52">
              <a:extLst>
                <a:ext uri="{FF2B5EF4-FFF2-40B4-BE49-F238E27FC236}">
                  <a16:creationId xmlns:a16="http://schemas.microsoft.com/office/drawing/2014/main" id="{EF72B57D-6014-839A-74BF-3662BA07F23C}"/>
                </a:ext>
              </a:extLst>
            </p:cNvPr>
            <p:cNvSpPr/>
            <p:nvPr/>
          </p:nvSpPr>
          <p:spPr>
            <a:xfrm>
              <a:off x="6921722" y="3480320"/>
              <a:ext cx="93956" cy="80501"/>
            </a:xfrm>
            <a:custGeom>
              <a:avLst/>
              <a:gdLst/>
              <a:ahLst/>
              <a:cxnLst/>
              <a:rect l="l" t="t" r="r" b="b"/>
              <a:pathLst>
                <a:path w="5300" h="4541" extrusionOk="0">
                  <a:moveTo>
                    <a:pt x="5299" y="1"/>
                  </a:moveTo>
                  <a:lnTo>
                    <a:pt x="5299" y="1"/>
                  </a:lnTo>
                  <a:cubicBezTo>
                    <a:pt x="5299" y="1"/>
                    <a:pt x="3730" y="373"/>
                    <a:pt x="2279" y="373"/>
                  </a:cubicBezTo>
                  <a:cubicBezTo>
                    <a:pt x="1617" y="373"/>
                    <a:pt x="979" y="295"/>
                    <a:pt x="527" y="69"/>
                  </a:cubicBezTo>
                  <a:lnTo>
                    <a:pt x="527" y="69"/>
                  </a:lnTo>
                  <a:cubicBezTo>
                    <a:pt x="527" y="69"/>
                    <a:pt x="1" y="4541"/>
                    <a:pt x="1478" y="4541"/>
                  </a:cubicBezTo>
                  <a:cubicBezTo>
                    <a:pt x="1498" y="4541"/>
                    <a:pt x="1519" y="4540"/>
                    <a:pt x="1541" y="4538"/>
                  </a:cubicBezTo>
                  <a:cubicBezTo>
                    <a:pt x="3097" y="4409"/>
                    <a:pt x="5299" y="1"/>
                    <a:pt x="5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217;p52">
              <a:extLst>
                <a:ext uri="{FF2B5EF4-FFF2-40B4-BE49-F238E27FC236}">
                  <a16:creationId xmlns:a16="http://schemas.microsoft.com/office/drawing/2014/main" id="{5EEC2E54-AB14-A4CF-283F-7E189A2EB41D}"/>
                </a:ext>
              </a:extLst>
            </p:cNvPr>
            <p:cNvSpPr/>
            <p:nvPr/>
          </p:nvSpPr>
          <p:spPr>
            <a:xfrm>
              <a:off x="6919187" y="3475250"/>
              <a:ext cx="102766" cy="90641"/>
            </a:xfrm>
            <a:custGeom>
              <a:avLst/>
              <a:gdLst/>
              <a:ahLst/>
              <a:cxnLst/>
              <a:rect l="l" t="t" r="r" b="b"/>
              <a:pathLst>
                <a:path w="5797" h="5113" extrusionOk="0">
                  <a:moveTo>
                    <a:pt x="4909" y="690"/>
                  </a:moveTo>
                  <a:cubicBezTo>
                    <a:pt x="4026" y="2320"/>
                    <a:pt x="2573" y="4462"/>
                    <a:pt x="1660" y="4539"/>
                  </a:cubicBezTo>
                  <a:cubicBezTo>
                    <a:pt x="1649" y="4539"/>
                    <a:pt x="1637" y="4540"/>
                    <a:pt x="1626" y="4540"/>
                  </a:cubicBezTo>
                  <a:cubicBezTo>
                    <a:pt x="1511" y="4540"/>
                    <a:pt x="1424" y="4501"/>
                    <a:pt x="1340" y="4414"/>
                  </a:cubicBezTo>
                  <a:cubicBezTo>
                    <a:pt x="834" y="3891"/>
                    <a:pt x="808" y="2033"/>
                    <a:pt x="918" y="760"/>
                  </a:cubicBezTo>
                  <a:lnTo>
                    <a:pt x="918" y="759"/>
                  </a:lnTo>
                  <a:cubicBezTo>
                    <a:pt x="1360" y="895"/>
                    <a:pt x="1891" y="944"/>
                    <a:pt x="2433" y="944"/>
                  </a:cubicBezTo>
                  <a:cubicBezTo>
                    <a:pt x="3357" y="944"/>
                    <a:pt x="4313" y="800"/>
                    <a:pt x="4909" y="690"/>
                  </a:cubicBezTo>
                  <a:close/>
                  <a:moveTo>
                    <a:pt x="5444" y="0"/>
                  </a:moveTo>
                  <a:cubicBezTo>
                    <a:pt x="5422" y="0"/>
                    <a:pt x="5399" y="3"/>
                    <a:pt x="5376" y="8"/>
                  </a:cubicBezTo>
                  <a:cubicBezTo>
                    <a:pt x="5354" y="13"/>
                    <a:pt x="3804" y="374"/>
                    <a:pt x="2411" y="374"/>
                  </a:cubicBezTo>
                  <a:cubicBezTo>
                    <a:pt x="1794" y="374"/>
                    <a:pt x="1207" y="303"/>
                    <a:pt x="797" y="98"/>
                  </a:cubicBezTo>
                  <a:cubicBezTo>
                    <a:pt x="757" y="79"/>
                    <a:pt x="713" y="69"/>
                    <a:pt x="670" y="69"/>
                  </a:cubicBezTo>
                  <a:cubicBezTo>
                    <a:pt x="623" y="69"/>
                    <a:pt x="576" y="80"/>
                    <a:pt x="534" y="103"/>
                  </a:cubicBezTo>
                  <a:cubicBezTo>
                    <a:pt x="452" y="147"/>
                    <a:pt x="396" y="229"/>
                    <a:pt x="386" y="322"/>
                  </a:cubicBezTo>
                  <a:cubicBezTo>
                    <a:pt x="343" y="680"/>
                    <a:pt x="0" y="3850"/>
                    <a:pt x="928" y="4810"/>
                  </a:cubicBezTo>
                  <a:cubicBezTo>
                    <a:pt x="1119" y="5009"/>
                    <a:pt x="1357" y="5112"/>
                    <a:pt x="1622" y="5112"/>
                  </a:cubicBezTo>
                  <a:cubicBezTo>
                    <a:pt x="1650" y="5112"/>
                    <a:pt x="1679" y="5111"/>
                    <a:pt x="1708" y="5109"/>
                  </a:cubicBezTo>
                  <a:cubicBezTo>
                    <a:pt x="3375" y="4969"/>
                    <a:pt x="5465" y="880"/>
                    <a:pt x="5698" y="415"/>
                  </a:cubicBezTo>
                  <a:cubicBezTo>
                    <a:pt x="5796" y="219"/>
                    <a:pt x="5647" y="0"/>
                    <a:pt x="5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218;p52">
              <a:extLst>
                <a:ext uri="{FF2B5EF4-FFF2-40B4-BE49-F238E27FC236}">
                  <a16:creationId xmlns:a16="http://schemas.microsoft.com/office/drawing/2014/main" id="{B7C9AA30-4A3B-084B-FE1F-21A6F0C6FE61}"/>
                </a:ext>
              </a:extLst>
            </p:cNvPr>
            <p:cNvSpPr/>
            <p:nvPr/>
          </p:nvSpPr>
          <p:spPr>
            <a:xfrm>
              <a:off x="7021847" y="3306254"/>
              <a:ext cx="24428" cy="54069"/>
            </a:xfrm>
            <a:custGeom>
              <a:avLst/>
              <a:gdLst/>
              <a:ahLst/>
              <a:cxnLst/>
              <a:rect l="l" t="t" r="r" b="b"/>
              <a:pathLst>
                <a:path w="1378" h="3050" extrusionOk="0">
                  <a:moveTo>
                    <a:pt x="979" y="1"/>
                  </a:moveTo>
                  <a:cubicBezTo>
                    <a:pt x="704" y="1"/>
                    <a:pt x="356" y="613"/>
                    <a:pt x="182" y="1415"/>
                  </a:cubicBezTo>
                  <a:cubicBezTo>
                    <a:pt x="1" y="2255"/>
                    <a:pt x="81" y="2984"/>
                    <a:pt x="359" y="3045"/>
                  </a:cubicBezTo>
                  <a:cubicBezTo>
                    <a:pt x="372" y="3048"/>
                    <a:pt x="384" y="3049"/>
                    <a:pt x="397" y="3049"/>
                  </a:cubicBezTo>
                  <a:cubicBezTo>
                    <a:pt x="672" y="3049"/>
                    <a:pt x="1022" y="2437"/>
                    <a:pt x="1196" y="1634"/>
                  </a:cubicBezTo>
                  <a:cubicBezTo>
                    <a:pt x="1377" y="795"/>
                    <a:pt x="1298" y="65"/>
                    <a:pt x="1018" y="5"/>
                  </a:cubicBezTo>
                  <a:cubicBezTo>
                    <a:pt x="1005" y="2"/>
                    <a:pt x="992"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219;p52">
              <a:extLst>
                <a:ext uri="{FF2B5EF4-FFF2-40B4-BE49-F238E27FC236}">
                  <a16:creationId xmlns:a16="http://schemas.microsoft.com/office/drawing/2014/main" id="{CBBFD808-5A33-5D47-6A4D-8D274D9614BB}"/>
                </a:ext>
              </a:extLst>
            </p:cNvPr>
            <p:cNvSpPr/>
            <p:nvPr/>
          </p:nvSpPr>
          <p:spPr>
            <a:xfrm>
              <a:off x="6909277" y="3276383"/>
              <a:ext cx="24411" cy="54051"/>
            </a:xfrm>
            <a:custGeom>
              <a:avLst/>
              <a:gdLst/>
              <a:ahLst/>
              <a:cxnLst/>
              <a:rect l="l" t="t" r="r" b="b"/>
              <a:pathLst>
                <a:path w="1377" h="3049" extrusionOk="0">
                  <a:moveTo>
                    <a:pt x="980" y="0"/>
                  </a:moveTo>
                  <a:cubicBezTo>
                    <a:pt x="705" y="0"/>
                    <a:pt x="355" y="613"/>
                    <a:pt x="182" y="1415"/>
                  </a:cubicBezTo>
                  <a:cubicBezTo>
                    <a:pt x="1" y="2254"/>
                    <a:pt x="79" y="2984"/>
                    <a:pt x="359" y="3045"/>
                  </a:cubicBezTo>
                  <a:cubicBezTo>
                    <a:pt x="372" y="3047"/>
                    <a:pt x="385" y="3049"/>
                    <a:pt x="397" y="3049"/>
                  </a:cubicBezTo>
                  <a:cubicBezTo>
                    <a:pt x="672" y="3049"/>
                    <a:pt x="1022" y="2436"/>
                    <a:pt x="1196" y="1634"/>
                  </a:cubicBezTo>
                  <a:cubicBezTo>
                    <a:pt x="1376" y="794"/>
                    <a:pt x="1296" y="66"/>
                    <a:pt x="1017" y="4"/>
                  </a:cubicBezTo>
                  <a:cubicBezTo>
                    <a:pt x="1005" y="2"/>
                    <a:pt x="993" y="0"/>
                    <a:pt x="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220;p52">
              <a:extLst>
                <a:ext uri="{FF2B5EF4-FFF2-40B4-BE49-F238E27FC236}">
                  <a16:creationId xmlns:a16="http://schemas.microsoft.com/office/drawing/2014/main" id="{F51A7F35-580B-8F46-76BC-3BC094398FD8}"/>
                </a:ext>
              </a:extLst>
            </p:cNvPr>
            <p:cNvSpPr/>
            <p:nvPr/>
          </p:nvSpPr>
          <p:spPr>
            <a:xfrm>
              <a:off x="6889671" y="3211110"/>
              <a:ext cx="71034" cy="41039"/>
            </a:xfrm>
            <a:custGeom>
              <a:avLst/>
              <a:gdLst/>
              <a:ahLst/>
              <a:cxnLst/>
              <a:rect l="l" t="t" r="r" b="b"/>
              <a:pathLst>
                <a:path w="4007" h="2315" extrusionOk="0">
                  <a:moveTo>
                    <a:pt x="1643" y="0"/>
                  </a:moveTo>
                  <a:cubicBezTo>
                    <a:pt x="672" y="10"/>
                    <a:pt x="106" y="1008"/>
                    <a:pt x="82" y="1051"/>
                  </a:cubicBezTo>
                  <a:cubicBezTo>
                    <a:pt x="1" y="1190"/>
                    <a:pt x="49" y="1368"/>
                    <a:pt x="190" y="1447"/>
                  </a:cubicBezTo>
                  <a:cubicBezTo>
                    <a:pt x="234" y="1471"/>
                    <a:pt x="282" y="1482"/>
                    <a:pt x="329" y="1482"/>
                  </a:cubicBezTo>
                  <a:cubicBezTo>
                    <a:pt x="431" y="1482"/>
                    <a:pt x="531" y="1427"/>
                    <a:pt x="582" y="1330"/>
                  </a:cubicBezTo>
                  <a:cubicBezTo>
                    <a:pt x="587" y="1322"/>
                    <a:pt x="1017" y="580"/>
                    <a:pt x="1649" y="573"/>
                  </a:cubicBezTo>
                  <a:lnTo>
                    <a:pt x="1658" y="573"/>
                  </a:lnTo>
                  <a:cubicBezTo>
                    <a:pt x="2209" y="573"/>
                    <a:pt x="2822" y="1126"/>
                    <a:pt x="3433" y="2172"/>
                  </a:cubicBezTo>
                  <a:cubicBezTo>
                    <a:pt x="3484" y="2260"/>
                    <a:pt x="3578" y="2314"/>
                    <a:pt x="3679" y="2314"/>
                  </a:cubicBezTo>
                  <a:cubicBezTo>
                    <a:pt x="3730" y="2314"/>
                    <a:pt x="3780" y="2300"/>
                    <a:pt x="3824" y="2275"/>
                  </a:cubicBezTo>
                  <a:cubicBezTo>
                    <a:pt x="3961" y="2195"/>
                    <a:pt x="4007" y="2019"/>
                    <a:pt x="3927" y="1883"/>
                  </a:cubicBezTo>
                  <a:cubicBezTo>
                    <a:pt x="3198" y="633"/>
                    <a:pt x="2435" y="0"/>
                    <a:pt x="1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221;p52">
              <a:extLst>
                <a:ext uri="{FF2B5EF4-FFF2-40B4-BE49-F238E27FC236}">
                  <a16:creationId xmlns:a16="http://schemas.microsoft.com/office/drawing/2014/main" id="{B3E6453F-50B0-3A58-091E-3FF6453DAA4D}"/>
                </a:ext>
              </a:extLst>
            </p:cNvPr>
            <p:cNvSpPr/>
            <p:nvPr/>
          </p:nvSpPr>
          <p:spPr>
            <a:xfrm>
              <a:off x="7008445" y="3251228"/>
              <a:ext cx="95480" cy="84968"/>
            </a:xfrm>
            <a:custGeom>
              <a:avLst/>
              <a:gdLst/>
              <a:ahLst/>
              <a:cxnLst/>
              <a:rect l="l" t="t" r="r" b="b"/>
              <a:pathLst>
                <a:path w="5386" h="4793" extrusionOk="0">
                  <a:moveTo>
                    <a:pt x="1594" y="1"/>
                  </a:moveTo>
                  <a:cubicBezTo>
                    <a:pt x="800" y="1"/>
                    <a:pt x="217" y="333"/>
                    <a:pt x="183" y="353"/>
                  </a:cubicBezTo>
                  <a:cubicBezTo>
                    <a:pt x="46" y="432"/>
                    <a:pt x="0" y="608"/>
                    <a:pt x="80" y="744"/>
                  </a:cubicBezTo>
                  <a:cubicBezTo>
                    <a:pt x="133" y="836"/>
                    <a:pt x="229" y="887"/>
                    <a:pt x="328" y="887"/>
                  </a:cubicBezTo>
                  <a:cubicBezTo>
                    <a:pt x="377" y="887"/>
                    <a:pt x="426" y="874"/>
                    <a:pt x="471" y="848"/>
                  </a:cubicBezTo>
                  <a:cubicBezTo>
                    <a:pt x="478" y="844"/>
                    <a:pt x="955" y="576"/>
                    <a:pt x="1597" y="576"/>
                  </a:cubicBezTo>
                  <a:cubicBezTo>
                    <a:pt x="1863" y="576"/>
                    <a:pt x="2157" y="622"/>
                    <a:pt x="2459" y="752"/>
                  </a:cubicBezTo>
                  <a:cubicBezTo>
                    <a:pt x="3511" y="1207"/>
                    <a:pt x="4296" y="2492"/>
                    <a:pt x="4792" y="4572"/>
                  </a:cubicBezTo>
                  <a:cubicBezTo>
                    <a:pt x="4822" y="4702"/>
                    <a:pt x="4938" y="4792"/>
                    <a:pt x="5071" y="4792"/>
                  </a:cubicBezTo>
                  <a:cubicBezTo>
                    <a:pt x="5074" y="4792"/>
                    <a:pt x="5078" y="4792"/>
                    <a:pt x="5082" y="4792"/>
                  </a:cubicBezTo>
                  <a:cubicBezTo>
                    <a:pt x="5100" y="4792"/>
                    <a:pt x="5118" y="4790"/>
                    <a:pt x="5137" y="4785"/>
                  </a:cubicBezTo>
                  <a:cubicBezTo>
                    <a:pt x="5291" y="4749"/>
                    <a:pt x="5385" y="4594"/>
                    <a:pt x="5348" y="4440"/>
                  </a:cubicBezTo>
                  <a:cubicBezTo>
                    <a:pt x="4808" y="2169"/>
                    <a:pt x="3909" y="750"/>
                    <a:pt x="2676" y="222"/>
                  </a:cubicBezTo>
                  <a:cubicBezTo>
                    <a:pt x="2295" y="59"/>
                    <a:pt x="1926" y="1"/>
                    <a:pt x="1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22;p52">
              <a:extLst>
                <a:ext uri="{FF2B5EF4-FFF2-40B4-BE49-F238E27FC236}">
                  <a16:creationId xmlns:a16="http://schemas.microsoft.com/office/drawing/2014/main" id="{1D472E5D-9EC8-463F-10CC-F39BEB8969CA}"/>
                </a:ext>
              </a:extLst>
            </p:cNvPr>
            <p:cNvSpPr/>
            <p:nvPr/>
          </p:nvSpPr>
          <p:spPr>
            <a:xfrm>
              <a:off x="6976606" y="2894426"/>
              <a:ext cx="392930" cy="443471"/>
            </a:xfrm>
            <a:custGeom>
              <a:avLst/>
              <a:gdLst/>
              <a:ahLst/>
              <a:cxnLst/>
              <a:rect l="l" t="t" r="r" b="b"/>
              <a:pathLst>
                <a:path w="22165" h="25016" extrusionOk="0">
                  <a:moveTo>
                    <a:pt x="7777" y="1"/>
                  </a:moveTo>
                  <a:lnTo>
                    <a:pt x="1" y="3240"/>
                  </a:lnTo>
                  <a:cubicBezTo>
                    <a:pt x="1" y="3240"/>
                    <a:pt x="2723" y="2851"/>
                    <a:pt x="4926" y="2722"/>
                  </a:cubicBezTo>
                  <a:cubicBezTo>
                    <a:pt x="4983" y="2718"/>
                    <a:pt x="5043" y="2717"/>
                    <a:pt x="5106" y="2717"/>
                  </a:cubicBezTo>
                  <a:cubicBezTo>
                    <a:pt x="7433" y="2717"/>
                    <a:pt x="13050" y="5072"/>
                    <a:pt x="16331" y="10498"/>
                  </a:cubicBezTo>
                  <a:cubicBezTo>
                    <a:pt x="20760" y="17823"/>
                    <a:pt x="19054" y="22941"/>
                    <a:pt x="19054" y="22941"/>
                  </a:cubicBezTo>
                  <a:lnTo>
                    <a:pt x="20608" y="25015"/>
                  </a:lnTo>
                  <a:lnTo>
                    <a:pt x="21386" y="22423"/>
                  </a:lnTo>
                  <a:cubicBezTo>
                    <a:pt x="22164" y="19831"/>
                    <a:pt x="22163" y="12442"/>
                    <a:pt x="18534" y="6740"/>
                  </a:cubicBezTo>
                  <a:cubicBezTo>
                    <a:pt x="14905" y="1037"/>
                    <a:pt x="7777" y="1"/>
                    <a:pt x="7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23;p52">
              <a:extLst>
                <a:ext uri="{FF2B5EF4-FFF2-40B4-BE49-F238E27FC236}">
                  <a16:creationId xmlns:a16="http://schemas.microsoft.com/office/drawing/2014/main" id="{2650FE97-595F-48DD-4C1C-714EAB70AF1E}"/>
                </a:ext>
              </a:extLst>
            </p:cNvPr>
            <p:cNvSpPr/>
            <p:nvPr/>
          </p:nvSpPr>
          <p:spPr>
            <a:xfrm>
              <a:off x="6971005" y="2889338"/>
              <a:ext cx="403921" cy="453611"/>
            </a:xfrm>
            <a:custGeom>
              <a:avLst/>
              <a:gdLst/>
              <a:ahLst/>
              <a:cxnLst/>
              <a:rect l="l" t="t" r="r" b="b"/>
              <a:pathLst>
                <a:path w="22785" h="25588" extrusionOk="0">
                  <a:moveTo>
                    <a:pt x="8128" y="583"/>
                  </a:moveTo>
                  <a:cubicBezTo>
                    <a:pt x="8896" y="716"/>
                    <a:pt x="15293" y="1970"/>
                    <a:pt x="18608" y="7181"/>
                  </a:cubicBezTo>
                  <a:cubicBezTo>
                    <a:pt x="22145" y="12736"/>
                    <a:pt x="22187" y="20097"/>
                    <a:pt x="21428" y="22627"/>
                  </a:cubicBezTo>
                  <a:lnTo>
                    <a:pt x="20813" y="24676"/>
                  </a:lnTo>
                  <a:lnTo>
                    <a:pt x="19684" y="23172"/>
                  </a:lnTo>
                  <a:cubicBezTo>
                    <a:pt x="19935" y="22261"/>
                    <a:pt x="20979" y="17395"/>
                    <a:pt x="16891" y="10636"/>
                  </a:cubicBezTo>
                  <a:cubicBezTo>
                    <a:pt x="13641" y="5261"/>
                    <a:pt x="7946" y="2716"/>
                    <a:pt x="5430" y="2716"/>
                  </a:cubicBezTo>
                  <a:cubicBezTo>
                    <a:pt x="5359" y="2716"/>
                    <a:pt x="5290" y="2718"/>
                    <a:pt x="5224" y="2722"/>
                  </a:cubicBezTo>
                  <a:cubicBezTo>
                    <a:pt x="4288" y="2776"/>
                    <a:pt x="3255" y="2879"/>
                    <a:pt x="2375" y="2979"/>
                  </a:cubicBezTo>
                  <a:lnTo>
                    <a:pt x="8128" y="583"/>
                  </a:lnTo>
                  <a:close/>
                  <a:moveTo>
                    <a:pt x="8095" y="1"/>
                  </a:moveTo>
                  <a:cubicBezTo>
                    <a:pt x="8056" y="1"/>
                    <a:pt x="8018" y="8"/>
                    <a:pt x="7982" y="23"/>
                  </a:cubicBezTo>
                  <a:lnTo>
                    <a:pt x="206" y="3263"/>
                  </a:lnTo>
                  <a:cubicBezTo>
                    <a:pt x="73" y="3319"/>
                    <a:pt x="1" y="3465"/>
                    <a:pt x="39" y="3603"/>
                  </a:cubicBezTo>
                  <a:cubicBezTo>
                    <a:pt x="74" y="3729"/>
                    <a:pt x="188" y="3814"/>
                    <a:pt x="316" y="3814"/>
                  </a:cubicBezTo>
                  <a:cubicBezTo>
                    <a:pt x="329" y="3814"/>
                    <a:pt x="343" y="3813"/>
                    <a:pt x="356" y="3812"/>
                  </a:cubicBezTo>
                  <a:cubicBezTo>
                    <a:pt x="385" y="3807"/>
                    <a:pt x="3092" y="3422"/>
                    <a:pt x="5258" y="3295"/>
                  </a:cubicBezTo>
                  <a:cubicBezTo>
                    <a:pt x="5317" y="3291"/>
                    <a:pt x="5379" y="3289"/>
                    <a:pt x="5443" y="3289"/>
                  </a:cubicBezTo>
                  <a:cubicBezTo>
                    <a:pt x="7807" y="3289"/>
                    <a:pt x="13262" y="5742"/>
                    <a:pt x="16402" y="10934"/>
                  </a:cubicBezTo>
                  <a:cubicBezTo>
                    <a:pt x="20701" y="18044"/>
                    <a:pt x="19114" y="23088"/>
                    <a:pt x="19098" y="23139"/>
                  </a:cubicBezTo>
                  <a:cubicBezTo>
                    <a:pt x="19068" y="23228"/>
                    <a:pt x="19084" y="23325"/>
                    <a:pt x="19139" y="23400"/>
                  </a:cubicBezTo>
                  <a:lnTo>
                    <a:pt x="20695" y="25473"/>
                  </a:lnTo>
                  <a:cubicBezTo>
                    <a:pt x="20750" y="25545"/>
                    <a:pt x="20834" y="25588"/>
                    <a:pt x="20924" y="25588"/>
                  </a:cubicBezTo>
                  <a:cubicBezTo>
                    <a:pt x="20941" y="25588"/>
                    <a:pt x="20958" y="25587"/>
                    <a:pt x="20974" y="25584"/>
                  </a:cubicBezTo>
                  <a:cubicBezTo>
                    <a:pt x="21081" y="25565"/>
                    <a:pt x="21167" y="25487"/>
                    <a:pt x="21197" y="25384"/>
                  </a:cubicBezTo>
                  <a:lnTo>
                    <a:pt x="21975" y="22792"/>
                  </a:lnTo>
                  <a:cubicBezTo>
                    <a:pt x="22785" y="20094"/>
                    <a:pt x="22770" y="12654"/>
                    <a:pt x="19091" y="6874"/>
                  </a:cubicBezTo>
                  <a:cubicBezTo>
                    <a:pt x="15434" y="1126"/>
                    <a:pt x="8206" y="15"/>
                    <a:pt x="8134" y="3"/>
                  </a:cubicBezTo>
                  <a:cubicBezTo>
                    <a:pt x="8121" y="1"/>
                    <a:pt x="8108" y="1"/>
                    <a:pt x="80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24;p52">
              <a:extLst>
                <a:ext uri="{FF2B5EF4-FFF2-40B4-BE49-F238E27FC236}">
                  <a16:creationId xmlns:a16="http://schemas.microsoft.com/office/drawing/2014/main" id="{92DFFEED-693C-6568-553C-9648FE9849A0}"/>
                </a:ext>
              </a:extLst>
            </p:cNvPr>
            <p:cNvSpPr/>
            <p:nvPr/>
          </p:nvSpPr>
          <p:spPr>
            <a:xfrm>
              <a:off x="7038653" y="3453729"/>
              <a:ext cx="254975" cy="256251"/>
            </a:xfrm>
            <a:custGeom>
              <a:avLst/>
              <a:gdLst/>
              <a:ahLst/>
              <a:cxnLst/>
              <a:rect l="l" t="t" r="r" b="b"/>
              <a:pathLst>
                <a:path w="14383" h="14455" extrusionOk="0">
                  <a:moveTo>
                    <a:pt x="13677" y="1"/>
                  </a:moveTo>
                  <a:cubicBezTo>
                    <a:pt x="13321" y="1"/>
                    <a:pt x="13047" y="310"/>
                    <a:pt x="13032" y="688"/>
                  </a:cubicBezTo>
                  <a:cubicBezTo>
                    <a:pt x="13016" y="1019"/>
                    <a:pt x="12553" y="8376"/>
                    <a:pt x="2527" y="11797"/>
                  </a:cubicBezTo>
                  <a:cubicBezTo>
                    <a:pt x="2260" y="11495"/>
                    <a:pt x="1885" y="11306"/>
                    <a:pt x="1467" y="11306"/>
                  </a:cubicBezTo>
                  <a:cubicBezTo>
                    <a:pt x="657" y="11306"/>
                    <a:pt x="0" y="12011"/>
                    <a:pt x="0" y="12880"/>
                  </a:cubicBezTo>
                  <a:cubicBezTo>
                    <a:pt x="0" y="13748"/>
                    <a:pt x="657" y="14455"/>
                    <a:pt x="1467" y="14455"/>
                  </a:cubicBezTo>
                  <a:cubicBezTo>
                    <a:pt x="2182" y="14455"/>
                    <a:pt x="2777" y="13902"/>
                    <a:pt x="2906" y="13174"/>
                  </a:cubicBezTo>
                  <a:cubicBezTo>
                    <a:pt x="13897" y="9441"/>
                    <a:pt x="14353" y="1115"/>
                    <a:pt x="14367" y="750"/>
                  </a:cubicBezTo>
                  <a:cubicBezTo>
                    <a:pt x="14383" y="353"/>
                    <a:pt x="14096" y="19"/>
                    <a:pt x="13727" y="3"/>
                  </a:cubicBezTo>
                  <a:cubicBezTo>
                    <a:pt x="13710" y="1"/>
                    <a:pt x="13694" y="1"/>
                    <a:pt x="13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25;p52">
              <a:extLst>
                <a:ext uri="{FF2B5EF4-FFF2-40B4-BE49-F238E27FC236}">
                  <a16:creationId xmlns:a16="http://schemas.microsoft.com/office/drawing/2014/main" id="{F9E0FA66-0348-8E9A-F167-4CB2C0297C56}"/>
                </a:ext>
              </a:extLst>
            </p:cNvPr>
            <p:cNvSpPr/>
            <p:nvPr/>
          </p:nvSpPr>
          <p:spPr>
            <a:xfrm>
              <a:off x="7219243" y="3285389"/>
              <a:ext cx="170698" cy="206969"/>
            </a:xfrm>
            <a:custGeom>
              <a:avLst/>
              <a:gdLst/>
              <a:ahLst/>
              <a:cxnLst/>
              <a:rect l="l" t="t" r="r" b="b"/>
              <a:pathLst>
                <a:path w="9629" h="11675" extrusionOk="0">
                  <a:moveTo>
                    <a:pt x="4815" y="1"/>
                  </a:moveTo>
                  <a:cubicBezTo>
                    <a:pt x="2156" y="1"/>
                    <a:pt x="1" y="2614"/>
                    <a:pt x="1" y="5838"/>
                  </a:cubicBezTo>
                  <a:cubicBezTo>
                    <a:pt x="1" y="7386"/>
                    <a:pt x="508" y="8871"/>
                    <a:pt x="1411" y="9965"/>
                  </a:cubicBezTo>
                  <a:cubicBezTo>
                    <a:pt x="2314" y="11061"/>
                    <a:pt x="3537" y="11675"/>
                    <a:pt x="4815" y="11675"/>
                  </a:cubicBezTo>
                  <a:cubicBezTo>
                    <a:pt x="6091" y="11675"/>
                    <a:pt x="7316" y="11061"/>
                    <a:pt x="8218" y="9965"/>
                  </a:cubicBezTo>
                  <a:cubicBezTo>
                    <a:pt x="9121" y="8871"/>
                    <a:pt x="9629" y="7386"/>
                    <a:pt x="9629" y="5838"/>
                  </a:cubicBezTo>
                  <a:cubicBezTo>
                    <a:pt x="9629" y="2614"/>
                    <a:pt x="7473" y="1"/>
                    <a:pt x="4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26;p52">
              <a:extLst>
                <a:ext uri="{FF2B5EF4-FFF2-40B4-BE49-F238E27FC236}">
                  <a16:creationId xmlns:a16="http://schemas.microsoft.com/office/drawing/2014/main" id="{4CE74974-A23C-D31F-0798-B8C5B6F9E400}"/>
                </a:ext>
              </a:extLst>
            </p:cNvPr>
            <p:cNvSpPr/>
            <p:nvPr/>
          </p:nvSpPr>
          <p:spPr>
            <a:xfrm>
              <a:off x="7214190" y="3280318"/>
              <a:ext cx="180820" cy="217126"/>
            </a:xfrm>
            <a:custGeom>
              <a:avLst/>
              <a:gdLst/>
              <a:ahLst/>
              <a:cxnLst/>
              <a:rect l="l" t="t" r="r" b="b"/>
              <a:pathLst>
                <a:path w="10200" h="12248" extrusionOk="0">
                  <a:moveTo>
                    <a:pt x="5100" y="574"/>
                  </a:moveTo>
                  <a:cubicBezTo>
                    <a:pt x="7596" y="574"/>
                    <a:pt x="9627" y="3063"/>
                    <a:pt x="9627" y="6124"/>
                  </a:cubicBezTo>
                  <a:cubicBezTo>
                    <a:pt x="9627" y="9184"/>
                    <a:pt x="7595" y="11675"/>
                    <a:pt x="5100" y="11675"/>
                  </a:cubicBezTo>
                  <a:cubicBezTo>
                    <a:pt x="2604" y="11675"/>
                    <a:pt x="573" y="9184"/>
                    <a:pt x="573" y="6124"/>
                  </a:cubicBezTo>
                  <a:cubicBezTo>
                    <a:pt x="573" y="3063"/>
                    <a:pt x="2603" y="574"/>
                    <a:pt x="5100" y="574"/>
                  </a:cubicBezTo>
                  <a:close/>
                  <a:moveTo>
                    <a:pt x="5100" y="1"/>
                  </a:moveTo>
                  <a:cubicBezTo>
                    <a:pt x="2287" y="1"/>
                    <a:pt x="0" y="2747"/>
                    <a:pt x="0" y="6124"/>
                  </a:cubicBezTo>
                  <a:cubicBezTo>
                    <a:pt x="0" y="9500"/>
                    <a:pt x="2287" y="12248"/>
                    <a:pt x="5100" y="12248"/>
                  </a:cubicBezTo>
                  <a:cubicBezTo>
                    <a:pt x="7912" y="12248"/>
                    <a:pt x="10199" y="9499"/>
                    <a:pt x="10199" y="6124"/>
                  </a:cubicBezTo>
                  <a:cubicBezTo>
                    <a:pt x="10199" y="2749"/>
                    <a:pt x="7911" y="1"/>
                    <a:pt x="51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27;p52">
              <a:extLst>
                <a:ext uri="{FF2B5EF4-FFF2-40B4-BE49-F238E27FC236}">
                  <a16:creationId xmlns:a16="http://schemas.microsoft.com/office/drawing/2014/main" id="{A4F47CB2-26DB-23AF-F219-6C07423B7644}"/>
                </a:ext>
              </a:extLst>
            </p:cNvPr>
            <p:cNvSpPr/>
            <p:nvPr/>
          </p:nvSpPr>
          <p:spPr>
            <a:xfrm>
              <a:off x="7160405" y="3384964"/>
              <a:ext cx="296404" cy="775472"/>
            </a:xfrm>
            <a:custGeom>
              <a:avLst/>
              <a:gdLst/>
              <a:ahLst/>
              <a:cxnLst/>
              <a:rect l="l" t="t" r="r" b="b"/>
              <a:pathLst>
                <a:path w="16720" h="43744" extrusionOk="0">
                  <a:moveTo>
                    <a:pt x="10402" y="0"/>
                  </a:moveTo>
                  <a:cubicBezTo>
                    <a:pt x="10107" y="0"/>
                    <a:pt x="9899" y="247"/>
                    <a:pt x="9851" y="583"/>
                  </a:cubicBezTo>
                  <a:cubicBezTo>
                    <a:pt x="9721" y="1490"/>
                    <a:pt x="9721" y="2528"/>
                    <a:pt x="9721" y="2528"/>
                  </a:cubicBezTo>
                  <a:cubicBezTo>
                    <a:pt x="9721" y="2528"/>
                    <a:pt x="9608" y="5796"/>
                    <a:pt x="9680" y="8839"/>
                  </a:cubicBezTo>
                  <a:lnTo>
                    <a:pt x="9680" y="8839"/>
                  </a:lnTo>
                  <a:lnTo>
                    <a:pt x="9204" y="2399"/>
                  </a:lnTo>
                  <a:cubicBezTo>
                    <a:pt x="9204" y="2399"/>
                    <a:pt x="9089" y="2215"/>
                    <a:pt x="8917" y="2215"/>
                  </a:cubicBezTo>
                  <a:cubicBezTo>
                    <a:pt x="8681" y="2215"/>
                    <a:pt x="8337" y="2562"/>
                    <a:pt x="8037" y="4213"/>
                  </a:cubicBezTo>
                  <a:cubicBezTo>
                    <a:pt x="7518" y="7064"/>
                    <a:pt x="7518" y="13933"/>
                    <a:pt x="7518" y="13933"/>
                  </a:cubicBezTo>
                  <a:cubicBezTo>
                    <a:pt x="7518" y="13933"/>
                    <a:pt x="7512" y="13934"/>
                    <a:pt x="7501" y="13934"/>
                  </a:cubicBezTo>
                  <a:cubicBezTo>
                    <a:pt x="7342" y="13934"/>
                    <a:pt x="6109" y="13820"/>
                    <a:pt x="4538" y="10433"/>
                  </a:cubicBezTo>
                  <a:cubicBezTo>
                    <a:pt x="3448" y="8086"/>
                    <a:pt x="3171" y="6878"/>
                    <a:pt x="2937" y="6878"/>
                  </a:cubicBezTo>
                  <a:cubicBezTo>
                    <a:pt x="2808" y="6878"/>
                    <a:pt x="2693" y="7239"/>
                    <a:pt x="2464" y="7971"/>
                  </a:cubicBezTo>
                  <a:cubicBezTo>
                    <a:pt x="1816" y="10045"/>
                    <a:pt x="4019" y="14062"/>
                    <a:pt x="4668" y="15359"/>
                  </a:cubicBezTo>
                  <a:cubicBezTo>
                    <a:pt x="5316" y="16655"/>
                    <a:pt x="5704" y="17173"/>
                    <a:pt x="5704" y="17173"/>
                  </a:cubicBezTo>
                  <a:cubicBezTo>
                    <a:pt x="5704" y="17173"/>
                    <a:pt x="520" y="20414"/>
                    <a:pt x="260" y="22746"/>
                  </a:cubicBezTo>
                  <a:cubicBezTo>
                    <a:pt x="1" y="25080"/>
                    <a:pt x="1557" y="43744"/>
                    <a:pt x="1557" y="43744"/>
                  </a:cubicBezTo>
                  <a:lnTo>
                    <a:pt x="8556" y="42447"/>
                  </a:lnTo>
                  <a:lnTo>
                    <a:pt x="5575" y="26636"/>
                  </a:lnTo>
                  <a:cubicBezTo>
                    <a:pt x="5575" y="26636"/>
                    <a:pt x="14906" y="16397"/>
                    <a:pt x="15813" y="14452"/>
                  </a:cubicBezTo>
                  <a:cubicBezTo>
                    <a:pt x="16719" y="12508"/>
                    <a:pt x="13350" y="6417"/>
                    <a:pt x="12314" y="2917"/>
                  </a:cubicBezTo>
                  <a:cubicBezTo>
                    <a:pt x="11660" y="714"/>
                    <a:pt x="10905" y="0"/>
                    <a:pt x="104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28;p52">
              <a:extLst>
                <a:ext uri="{FF2B5EF4-FFF2-40B4-BE49-F238E27FC236}">
                  <a16:creationId xmlns:a16="http://schemas.microsoft.com/office/drawing/2014/main" id="{4D8F9CC8-8D60-244F-5C01-D20DF17E63EB}"/>
                </a:ext>
              </a:extLst>
            </p:cNvPr>
            <p:cNvSpPr/>
            <p:nvPr/>
          </p:nvSpPr>
          <p:spPr>
            <a:xfrm>
              <a:off x="7155371" y="3379912"/>
              <a:ext cx="301704" cy="785612"/>
            </a:xfrm>
            <a:custGeom>
              <a:avLst/>
              <a:gdLst/>
              <a:ahLst/>
              <a:cxnLst/>
              <a:rect l="l" t="t" r="r" b="b"/>
              <a:pathLst>
                <a:path w="17019" h="44316" extrusionOk="0">
                  <a:moveTo>
                    <a:pt x="10688" y="572"/>
                  </a:moveTo>
                  <a:cubicBezTo>
                    <a:pt x="10985" y="572"/>
                    <a:pt x="11686" y="1132"/>
                    <a:pt x="12325" y="3284"/>
                  </a:cubicBezTo>
                  <a:cubicBezTo>
                    <a:pt x="12670" y="4453"/>
                    <a:pt x="13259" y="5872"/>
                    <a:pt x="13884" y="7376"/>
                  </a:cubicBezTo>
                  <a:cubicBezTo>
                    <a:pt x="15059" y="10213"/>
                    <a:pt x="16393" y="13428"/>
                    <a:pt x="15838" y="14617"/>
                  </a:cubicBezTo>
                  <a:cubicBezTo>
                    <a:pt x="14960" y="16499"/>
                    <a:pt x="5741" y="26627"/>
                    <a:pt x="5648" y="26729"/>
                  </a:cubicBezTo>
                  <a:cubicBezTo>
                    <a:pt x="5587" y="26795"/>
                    <a:pt x="5561" y="26886"/>
                    <a:pt x="5578" y="26974"/>
                  </a:cubicBezTo>
                  <a:lnTo>
                    <a:pt x="8504" y="42504"/>
                  </a:lnTo>
                  <a:lnTo>
                    <a:pt x="2100" y="43690"/>
                  </a:lnTo>
                  <a:cubicBezTo>
                    <a:pt x="1897" y="41227"/>
                    <a:pt x="594" y="25178"/>
                    <a:pt x="830" y="23064"/>
                  </a:cubicBezTo>
                  <a:cubicBezTo>
                    <a:pt x="1029" y="21265"/>
                    <a:pt x="4731" y="18583"/>
                    <a:pt x="6140" y="17702"/>
                  </a:cubicBezTo>
                  <a:cubicBezTo>
                    <a:pt x="6282" y="17613"/>
                    <a:pt x="6318" y="17421"/>
                    <a:pt x="6217" y="17287"/>
                  </a:cubicBezTo>
                  <a:cubicBezTo>
                    <a:pt x="6214" y="17283"/>
                    <a:pt x="5832" y="16765"/>
                    <a:pt x="5207" y="15517"/>
                  </a:cubicBezTo>
                  <a:lnTo>
                    <a:pt x="5019" y="15143"/>
                  </a:lnTo>
                  <a:cubicBezTo>
                    <a:pt x="4253" y="13645"/>
                    <a:pt x="2461" y="10135"/>
                    <a:pt x="3022" y="8342"/>
                  </a:cubicBezTo>
                  <a:cubicBezTo>
                    <a:pt x="3093" y="8113"/>
                    <a:pt x="3170" y="7867"/>
                    <a:pt x="3236" y="7680"/>
                  </a:cubicBezTo>
                  <a:cubicBezTo>
                    <a:pt x="3311" y="7852"/>
                    <a:pt x="3401" y="8084"/>
                    <a:pt x="3495" y="8321"/>
                  </a:cubicBezTo>
                  <a:cubicBezTo>
                    <a:pt x="3733" y="8927"/>
                    <a:pt x="4060" y="9757"/>
                    <a:pt x="4562" y="10840"/>
                  </a:cubicBezTo>
                  <a:cubicBezTo>
                    <a:pt x="6163" y="14286"/>
                    <a:pt x="7477" y="14506"/>
                    <a:pt x="7780" y="14506"/>
                  </a:cubicBezTo>
                  <a:cubicBezTo>
                    <a:pt x="7803" y="14506"/>
                    <a:pt x="7820" y="14505"/>
                    <a:pt x="7831" y="14504"/>
                  </a:cubicBezTo>
                  <a:cubicBezTo>
                    <a:pt x="7978" y="14489"/>
                    <a:pt x="8089" y="14366"/>
                    <a:pt x="8089" y="14218"/>
                  </a:cubicBezTo>
                  <a:cubicBezTo>
                    <a:pt x="8089" y="14151"/>
                    <a:pt x="8096" y="7342"/>
                    <a:pt x="8604" y="4549"/>
                  </a:cubicBezTo>
                  <a:cubicBezTo>
                    <a:pt x="8893" y="2956"/>
                    <a:pt x="9195" y="2792"/>
                    <a:pt x="9191" y="2784"/>
                  </a:cubicBezTo>
                  <a:lnTo>
                    <a:pt x="9191" y="2784"/>
                  </a:lnTo>
                  <a:cubicBezTo>
                    <a:pt x="9197" y="2788"/>
                    <a:pt x="9203" y="2791"/>
                    <a:pt x="9209" y="2797"/>
                  </a:cubicBezTo>
                  <a:lnTo>
                    <a:pt x="9678" y="9119"/>
                  </a:lnTo>
                  <a:cubicBezTo>
                    <a:pt x="9715" y="10707"/>
                    <a:pt x="9803" y="12238"/>
                    <a:pt x="9983" y="13233"/>
                  </a:cubicBezTo>
                  <a:cubicBezTo>
                    <a:pt x="10008" y="13370"/>
                    <a:pt x="10128" y="13467"/>
                    <a:pt x="10264" y="13467"/>
                  </a:cubicBezTo>
                  <a:cubicBezTo>
                    <a:pt x="10276" y="13467"/>
                    <a:pt x="10289" y="13466"/>
                    <a:pt x="10301" y="13465"/>
                  </a:cubicBezTo>
                  <a:cubicBezTo>
                    <a:pt x="10453" y="13446"/>
                    <a:pt x="10561" y="13312"/>
                    <a:pt x="10551" y="13161"/>
                  </a:cubicBezTo>
                  <a:lnTo>
                    <a:pt x="10253" y="9133"/>
                  </a:lnTo>
                  <a:cubicBezTo>
                    <a:pt x="10182" y="6123"/>
                    <a:pt x="10291" y="2869"/>
                    <a:pt x="10293" y="2813"/>
                  </a:cubicBezTo>
                  <a:cubicBezTo>
                    <a:pt x="10293" y="2804"/>
                    <a:pt x="10294" y="1786"/>
                    <a:pt x="10420" y="909"/>
                  </a:cubicBezTo>
                  <a:cubicBezTo>
                    <a:pt x="10441" y="761"/>
                    <a:pt x="10520" y="584"/>
                    <a:pt x="10671" y="572"/>
                  </a:cubicBezTo>
                  <a:close/>
                  <a:moveTo>
                    <a:pt x="10677" y="0"/>
                  </a:moveTo>
                  <a:cubicBezTo>
                    <a:pt x="10660" y="0"/>
                    <a:pt x="10644" y="1"/>
                    <a:pt x="10629" y="2"/>
                  </a:cubicBezTo>
                  <a:cubicBezTo>
                    <a:pt x="10224" y="31"/>
                    <a:pt x="9919" y="356"/>
                    <a:pt x="9852" y="829"/>
                  </a:cubicBezTo>
                  <a:cubicBezTo>
                    <a:pt x="9762" y="1463"/>
                    <a:pt x="9733" y="2148"/>
                    <a:pt x="9724" y="2522"/>
                  </a:cubicBezTo>
                  <a:cubicBezTo>
                    <a:pt x="9641" y="2394"/>
                    <a:pt x="9447" y="2214"/>
                    <a:pt x="9197" y="2214"/>
                  </a:cubicBezTo>
                  <a:cubicBezTo>
                    <a:pt x="9166" y="2214"/>
                    <a:pt x="9134" y="2217"/>
                    <a:pt x="9101" y="2223"/>
                  </a:cubicBezTo>
                  <a:cubicBezTo>
                    <a:pt x="8631" y="2313"/>
                    <a:pt x="8302" y="2999"/>
                    <a:pt x="8039" y="4447"/>
                  </a:cubicBezTo>
                  <a:cubicBezTo>
                    <a:pt x="7585" y="6946"/>
                    <a:pt x="7526" y="12380"/>
                    <a:pt x="7518" y="13853"/>
                  </a:cubicBezTo>
                  <a:cubicBezTo>
                    <a:pt x="7088" y="13656"/>
                    <a:pt x="6183" y="12971"/>
                    <a:pt x="5081" y="10598"/>
                  </a:cubicBezTo>
                  <a:cubicBezTo>
                    <a:pt x="4586" y="9531"/>
                    <a:pt x="4263" y="8712"/>
                    <a:pt x="4028" y="8113"/>
                  </a:cubicBezTo>
                  <a:cubicBezTo>
                    <a:pt x="3668" y="7197"/>
                    <a:pt x="3563" y="6875"/>
                    <a:pt x="3252" y="6875"/>
                  </a:cubicBezTo>
                  <a:cubicBezTo>
                    <a:pt x="3238" y="6875"/>
                    <a:pt x="3223" y="6876"/>
                    <a:pt x="3208" y="6877"/>
                  </a:cubicBezTo>
                  <a:cubicBezTo>
                    <a:pt x="2875" y="6889"/>
                    <a:pt x="2774" y="7213"/>
                    <a:pt x="2475" y="8172"/>
                  </a:cubicBezTo>
                  <a:cubicBezTo>
                    <a:pt x="1844" y="10187"/>
                    <a:pt x="3643" y="13711"/>
                    <a:pt x="4509" y="15405"/>
                  </a:cubicBezTo>
                  <a:lnTo>
                    <a:pt x="4695" y="15773"/>
                  </a:lnTo>
                  <a:cubicBezTo>
                    <a:pt x="5102" y="16587"/>
                    <a:pt x="5410" y="17101"/>
                    <a:pt x="5587" y="17376"/>
                  </a:cubicBezTo>
                  <a:cubicBezTo>
                    <a:pt x="4522" y="18073"/>
                    <a:pt x="500" y="20837"/>
                    <a:pt x="260" y="23000"/>
                  </a:cubicBezTo>
                  <a:cubicBezTo>
                    <a:pt x="0" y="25335"/>
                    <a:pt x="1491" y="43290"/>
                    <a:pt x="1555" y="44053"/>
                  </a:cubicBezTo>
                  <a:cubicBezTo>
                    <a:pt x="1568" y="44201"/>
                    <a:pt x="1692" y="44316"/>
                    <a:pt x="1841" y="44316"/>
                  </a:cubicBezTo>
                  <a:cubicBezTo>
                    <a:pt x="1858" y="44316"/>
                    <a:pt x="1875" y="44313"/>
                    <a:pt x="1892" y="44311"/>
                  </a:cubicBezTo>
                  <a:lnTo>
                    <a:pt x="8891" y="43014"/>
                  </a:lnTo>
                  <a:cubicBezTo>
                    <a:pt x="8966" y="43002"/>
                    <a:pt x="9032" y="42958"/>
                    <a:pt x="9075" y="42895"/>
                  </a:cubicBezTo>
                  <a:cubicBezTo>
                    <a:pt x="9119" y="42833"/>
                    <a:pt x="9135" y="42755"/>
                    <a:pt x="9121" y="42680"/>
                  </a:cubicBezTo>
                  <a:lnTo>
                    <a:pt x="6166" y="27009"/>
                  </a:lnTo>
                  <a:cubicBezTo>
                    <a:pt x="7213" y="25857"/>
                    <a:pt x="15481" y="16735"/>
                    <a:pt x="16356" y="14859"/>
                  </a:cubicBezTo>
                  <a:cubicBezTo>
                    <a:pt x="17018" y="13442"/>
                    <a:pt x="15693" y="10246"/>
                    <a:pt x="14412" y="7156"/>
                  </a:cubicBezTo>
                  <a:cubicBezTo>
                    <a:pt x="13794" y="5667"/>
                    <a:pt x="13210" y="4259"/>
                    <a:pt x="12873" y="3121"/>
                  </a:cubicBezTo>
                  <a:cubicBezTo>
                    <a:pt x="12047" y="335"/>
                    <a:pt x="11087" y="0"/>
                    <a:pt x="10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29;p52">
              <a:extLst>
                <a:ext uri="{FF2B5EF4-FFF2-40B4-BE49-F238E27FC236}">
                  <a16:creationId xmlns:a16="http://schemas.microsoft.com/office/drawing/2014/main" id="{C80E1B5B-8DE0-1422-EFD3-047D54B34CAC}"/>
                </a:ext>
              </a:extLst>
            </p:cNvPr>
            <p:cNvSpPr/>
            <p:nvPr/>
          </p:nvSpPr>
          <p:spPr>
            <a:xfrm>
              <a:off x="7373436" y="3431570"/>
              <a:ext cx="31573" cy="180218"/>
            </a:xfrm>
            <a:custGeom>
              <a:avLst/>
              <a:gdLst/>
              <a:ahLst/>
              <a:cxnLst/>
              <a:rect l="l" t="t" r="r" b="b"/>
              <a:pathLst>
                <a:path w="1781" h="10166" extrusionOk="0">
                  <a:moveTo>
                    <a:pt x="301" y="1"/>
                  </a:moveTo>
                  <a:cubicBezTo>
                    <a:pt x="293" y="1"/>
                    <a:pt x="285" y="1"/>
                    <a:pt x="277" y="2"/>
                  </a:cubicBezTo>
                  <a:cubicBezTo>
                    <a:pt x="118" y="14"/>
                    <a:pt x="0" y="151"/>
                    <a:pt x="11" y="309"/>
                  </a:cubicBezTo>
                  <a:cubicBezTo>
                    <a:pt x="33" y="600"/>
                    <a:pt x="540" y="7492"/>
                    <a:pt x="1187" y="9952"/>
                  </a:cubicBezTo>
                  <a:cubicBezTo>
                    <a:pt x="1220" y="10078"/>
                    <a:pt x="1333" y="10166"/>
                    <a:pt x="1464" y="10166"/>
                  </a:cubicBezTo>
                  <a:cubicBezTo>
                    <a:pt x="1488" y="10166"/>
                    <a:pt x="1512" y="10163"/>
                    <a:pt x="1537" y="10156"/>
                  </a:cubicBezTo>
                  <a:cubicBezTo>
                    <a:pt x="1689" y="10116"/>
                    <a:pt x="1781" y="9960"/>
                    <a:pt x="1740" y="9807"/>
                  </a:cubicBezTo>
                  <a:cubicBezTo>
                    <a:pt x="1106" y="7397"/>
                    <a:pt x="588" y="339"/>
                    <a:pt x="582" y="267"/>
                  </a:cubicBezTo>
                  <a:cubicBezTo>
                    <a:pt x="571" y="118"/>
                    <a:pt x="434" y="1"/>
                    <a:pt x="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30;p52">
              <a:extLst>
                <a:ext uri="{FF2B5EF4-FFF2-40B4-BE49-F238E27FC236}">
                  <a16:creationId xmlns:a16="http://schemas.microsoft.com/office/drawing/2014/main" id="{A1C7E033-B9BD-FB10-877A-37BF3D33C157}"/>
                </a:ext>
              </a:extLst>
            </p:cNvPr>
            <p:cNvSpPr/>
            <p:nvPr/>
          </p:nvSpPr>
          <p:spPr>
            <a:xfrm>
              <a:off x="6159227" y="2556593"/>
              <a:ext cx="1821199" cy="1821200"/>
            </a:xfrm>
            <a:custGeom>
              <a:avLst/>
              <a:gdLst/>
              <a:ahLst/>
              <a:cxnLst/>
              <a:rect l="l" t="t" r="r" b="b"/>
              <a:pathLst>
                <a:path w="102733" h="102733" extrusionOk="0">
                  <a:moveTo>
                    <a:pt x="51367" y="13045"/>
                  </a:moveTo>
                  <a:cubicBezTo>
                    <a:pt x="72530" y="13045"/>
                    <a:pt x="89688" y="30203"/>
                    <a:pt x="89688" y="51366"/>
                  </a:cubicBezTo>
                  <a:cubicBezTo>
                    <a:pt x="89688" y="72531"/>
                    <a:pt x="72530" y="89687"/>
                    <a:pt x="51367" y="89687"/>
                  </a:cubicBezTo>
                  <a:cubicBezTo>
                    <a:pt x="30202" y="89687"/>
                    <a:pt x="13046" y="72531"/>
                    <a:pt x="13046" y="51366"/>
                  </a:cubicBezTo>
                  <a:cubicBezTo>
                    <a:pt x="13046" y="30202"/>
                    <a:pt x="30202" y="13045"/>
                    <a:pt x="51367" y="13045"/>
                  </a:cubicBezTo>
                  <a:close/>
                  <a:moveTo>
                    <a:pt x="46272" y="0"/>
                  </a:moveTo>
                  <a:lnTo>
                    <a:pt x="44931" y="5895"/>
                  </a:lnTo>
                  <a:cubicBezTo>
                    <a:pt x="41376" y="6393"/>
                    <a:pt x="37894" y="7309"/>
                    <a:pt x="34554" y="8626"/>
                  </a:cubicBezTo>
                  <a:lnTo>
                    <a:pt x="30410" y="4153"/>
                  </a:lnTo>
                  <a:lnTo>
                    <a:pt x="21271" y="9430"/>
                  </a:lnTo>
                  <a:lnTo>
                    <a:pt x="23059" y="15211"/>
                  </a:lnTo>
                  <a:cubicBezTo>
                    <a:pt x="20236" y="17424"/>
                    <a:pt x="17680" y="19958"/>
                    <a:pt x="15444" y="22762"/>
                  </a:cubicBezTo>
                  <a:lnTo>
                    <a:pt x="9611" y="20957"/>
                  </a:lnTo>
                  <a:lnTo>
                    <a:pt x="4334" y="30097"/>
                  </a:lnTo>
                  <a:lnTo>
                    <a:pt x="8764" y="34202"/>
                  </a:lnTo>
                  <a:cubicBezTo>
                    <a:pt x="7441" y="37484"/>
                    <a:pt x="6478" y="40951"/>
                    <a:pt x="5941" y="44558"/>
                  </a:cubicBezTo>
                  <a:lnTo>
                    <a:pt x="1" y="45909"/>
                  </a:lnTo>
                  <a:lnTo>
                    <a:pt x="1" y="56463"/>
                  </a:lnTo>
                  <a:lnTo>
                    <a:pt x="5894" y="57803"/>
                  </a:lnTo>
                  <a:cubicBezTo>
                    <a:pt x="6392" y="61357"/>
                    <a:pt x="7310" y="64841"/>
                    <a:pt x="8625" y="68181"/>
                  </a:cubicBezTo>
                  <a:lnTo>
                    <a:pt x="4154" y="72324"/>
                  </a:lnTo>
                  <a:lnTo>
                    <a:pt x="9429" y="81463"/>
                  </a:lnTo>
                  <a:lnTo>
                    <a:pt x="15210" y="79675"/>
                  </a:lnTo>
                  <a:cubicBezTo>
                    <a:pt x="17423" y="82497"/>
                    <a:pt x="19957" y="85053"/>
                    <a:pt x="22761" y="87289"/>
                  </a:cubicBezTo>
                  <a:lnTo>
                    <a:pt x="20958" y="93122"/>
                  </a:lnTo>
                  <a:lnTo>
                    <a:pt x="30096" y="98399"/>
                  </a:lnTo>
                  <a:lnTo>
                    <a:pt x="34201" y="93969"/>
                  </a:lnTo>
                  <a:cubicBezTo>
                    <a:pt x="37483" y="95293"/>
                    <a:pt x="40950" y="96256"/>
                    <a:pt x="44557" y="96792"/>
                  </a:cubicBezTo>
                  <a:lnTo>
                    <a:pt x="45908" y="102733"/>
                  </a:lnTo>
                  <a:lnTo>
                    <a:pt x="56462" y="102733"/>
                  </a:lnTo>
                  <a:lnTo>
                    <a:pt x="57803" y="96839"/>
                  </a:lnTo>
                  <a:cubicBezTo>
                    <a:pt x="61357" y="96341"/>
                    <a:pt x="64840" y="95423"/>
                    <a:pt x="68180" y="94108"/>
                  </a:cubicBezTo>
                  <a:lnTo>
                    <a:pt x="72323" y="98581"/>
                  </a:lnTo>
                  <a:lnTo>
                    <a:pt x="81462" y="93304"/>
                  </a:lnTo>
                  <a:lnTo>
                    <a:pt x="79674" y="87523"/>
                  </a:lnTo>
                  <a:cubicBezTo>
                    <a:pt x="82496" y="85310"/>
                    <a:pt x="85052" y="82776"/>
                    <a:pt x="87288" y="79972"/>
                  </a:cubicBezTo>
                  <a:lnTo>
                    <a:pt x="93123" y="81777"/>
                  </a:lnTo>
                  <a:lnTo>
                    <a:pt x="98398" y="72638"/>
                  </a:lnTo>
                  <a:lnTo>
                    <a:pt x="93968" y="68534"/>
                  </a:lnTo>
                  <a:cubicBezTo>
                    <a:pt x="95314" y="65204"/>
                    <a:pt x="96261" y="61728"/>
                    <a:pt x="96791" y="58176"/>
                  </a:cubicBezTo>
                  <a:lnTo>
                    <a:pt x="102733" y="56823"/>
                  </a:lnTo>
                  <a:lnTo>
                    <a:pt x="102733" y="46271"/>
                  </a:lnTo>
                  <a:lnTo>
                    <a:pt x="96839" y="44931"/>
                  </a:lnTo>
                  <a:cubicBezTo>
                    <a:pt x="96340" y="41377"/>
                    <a:pt x="95424" y="37893"/>
                    <a:pt x="94107" y="34553"/>
                  </a:cubicBezTo>
                  <a:lnTo>
                    <a:pt x="98580" y="30409"/>
                  </a:lnTo>
                  <a:lnTo>
                    <a:pt x="93303" y="21271"/>
                  </a:lnTo>
                  <a:lnTo>
                    <a:pt x="87522" y="23058"/>
                  </a:lnTo>
                  <a:cubicBezTo>
                    <a:pt x="85310" y="20237"/>
                    <a:pt x="82775" y="17681"/>
                    <a:pt x="79972" y="15445"/>
                  </a:cubicBezTo>
                  <a:lnTo>
                    <a:pt x="81776" y="9611"/>
                  </a:lnTo>
                  <a:lnTo>
                    <a:pt x="72637" y="4335"/>
                  </a:lnTo>
                  <a:lnTo>
                    <a:pt x="68533" y="8765"/>
                  </a:lnTo>
                  <a:cubicBezTo>
                    <a:pt x="65249" y="7441"/>
                    <a:pt x="61783" y="6478"/>
                    <a:pt x="58175" y="5942"/>
                  </a:cubicBezTo>
                  <a:lnTo>
                    <a:pt x="568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31;p52">
              <a:extLst>
                <a:ext uri="{FF2B5EF4-FFF2-40B4-BE49-F238E27FC236}">
                  <a16:creationId xmlns:a16="http://schemas.microsoft.com/office/drawing/2014/main" id="{AB2528FD-8DED-577F-2D93-F1349B4D74A9}"/>
                </a:ext>
              </a:extLst>
            </p:cNvPr>
            <p:cNvSpPr/>
            <p:nvPr/>
          </p:nvSpPr>
          <p:spPr>
            <a:xfrm>
              <a:off x="6153873" y="2551239"/>
              <a:ext cx="1831889" cy="1831889"/>
            </a:xfrm>
            <a:custGeom>
              <a:avLst/>
              <a:gdLst/>
              <a:ahLst/>
              <a:cxnLst/>
              <a:rect l="l" t="t" r="r" b="b"/>
              <a:pathLst>
                <a:path w="103336" h="103336" extrusionOk="0">
                  <a:moveTo>
                    <a:pt x="51669" y="13648"/>
                  </a:moveTo>
                  <a:cubicBezTo>
                    <a:pt x="72633" y="13648"/>
                    <a:pt x="89689" y="30704"/>
                    <a:pt x="89689" y="51668"/>
                  </a:cubicBezTo>
                  <a:cubicBezTo>
                    <a:pt x="89689" y="72633"/>
                    <a:pt x="72632" y="89689"/>
                    <a:pt x="51669" y="89689"/>
                  </a:cubicBezTo>
                  <a:cubicBezTo>
                    <a:pt x="30705" y="89689"/>
                    <a:pt x="13649" y="72633"/>
                    <a:pt x="13649" y="51668"/>
                  </a:cubicBezTo>
                  <a:cubicBezTo>
                    <a:pt x="13649" y="30704"/>
                    <a:pt x="30705" y="13648"/>
                    <a:pt x="51669" y="13648"/>
                  </a:cubicBezTo>
                  <a:close/>
                  <a:moveTo>
                    <a:pt x="51669" y="13047"/>
                  </a:moveTo>
                  <a:cubicBezTo>
                    <a:pt x="30373" y="13047"/>
                    <a:pt x="13047" y="30371"/>
                    <a:pt x="13047" y="51668"/>
                  </a:cubicBezTo>
                  <a:cubicBezTo>
                    <a:pt x="13047" y="72966"/>
                    <a:pt x="30373" y="90290"/>
                    <a:pt x="51669" y="90290"/>
                  </a:cubicBezTo>
                  <a:cubicBezTo>
                    <a:pt x="72965" y="90290"/>
                    <a:pt x="90291" y="72965"/>
                    <a:pt x="90291" y="51668"/>
                  </a:cubicBezTo>
                  <a:cubicBezTo>
                    <a:pt x="90291" y="30372"/>
                    <a:pt x="72964" y="13047"/>
                    <a:pt x="51669" y="13047"/>
                  </a:cubicBezTo>
                  <a:close/>
                  <a:moveTo>
                    <a:pt x="56885" y="603"/>
                  </a:moveTo>
                  <a:lnTo>
                    <a:pt x="58229" y="6511"/>
                  </a:lnTo>
                  <a:lnTo>
                    <a:pt x="58433" y="6541"/>
                  </a:lnTo>
                  <a:cubicBezTo>
                    <a:pt x="61938" y="7062"/>
                    <a:pt x="65400" y="8006"/>
                    <a:pt x="68723" y="9346"/>
                  </a:cubicBezTo>
                  <a:lnTo>
                    <a:pt x="68915" y="9424"/>
                  </a:lnTo>
                  <a:lnTo>
                    <a:pt x="72997" y="5018"/>
                  </a:lnTo>
                  <a:lnTo>
                    <a:pt x="81719" y="10054"/>
                  </a:lnTo>
                  <a:lnTo>
                    <a:pt x="79925" y="15854"/>
                  </a:lnTo>
                  <a:lnTo>
                    <a:pt x="80086" y="15982"/>
                  </a:lnTo>
                  <a:cubicBezTo>
                    <a:pt x="82871" y="18204"/>
                    <a:pt x="85389" y="20742"/>
                    <a:pt x="87588" y="23547"/>
                  </a:cubicBezTo>
                  <a:lnTo>
                    <a:pt x="87715" y="23710"/>
                  </a:lnTo>
                  <a:lnTo>
                    <a:pt x="93465" y="21932"/>
                  </a:lnTo>
                  <a:lnTo>
                    <a:pt x="98501" y="30653"/>
                  </a:lnTo>
                  <a:lnTo>
                    <a:pt x="94054" y="34773"/>
                  </a:lnTo>
                  <a:lnTo>
                    <a:pt x="94129" y="34965"/>
                  </a:lnTo>
                  <a:cubicBezTo>
                    <a:pt x="95435" y="38283"/>
                    <a:pt x="96346" y="41743"/>
                    <a:pt x="96843" y="45274"/>
                  </a:cubicBezTo>
                  <a:lnTo>
                    <a:pt x="96872" y="45479"/>
                  </a:lnTo>
                  <a:lnTo>
                    <a:pt x="102734" y="46814"/>
                  </a:lnTo>
                  <a:lnTo>
                    <a:pt x="102734" y="56885"/>
                  </a:lnTo>
                  <a:lnTo>
                    <a:pt x="96826" y="58229"/>
                  </a:lnTo>
                  <a:lnTo>
                    <a:pt x="96796" y="58433"/>
                  </a:lnTo>
                  <a:cubicBezTo>
                    <a:pt x="96275" y="61938"/>
                    <a:pt x="95331" y="65400"/>
                    <a:pt x="93991" y="68721"/>
                  </a:cubicBezTo>
                  <a:lnTo>
                    <a:pt x="93913" y="68914"/>
                  </a:lnTo>
                  <a:lnTo>
                    <a:pt x="98319" y="72996"/>
                  </a:lnTo>
                  <a:lnTo>
                    <a:pt x="93283" y="81719"/>
                  </a:lnTo>
                  <a:lnTo>
                    <a:pt x="87484" y="79926"/>
                  </a:lnTo>
                  <a:lnTo>
                    <a:pt x="87355" y="80086"/>
                  </a:lnTo>
                  <a:cubicBezTo>
                    <a:pt x="85133" y="82871"/>
                    <a:pt x="82595" y="85390"/>
                    <a:pt x="79791" y="87588"/>
                  </a:cubicBezTo>
                  <a:lnTo>
                    <a:pt x="79627" y="87716"/>
                  </a:lnTo>
                  <a:lnTo>
                    <a:pt x="81404" y="93466"/>
                  </a:lnTo>
                  <a:lnTo>
                    <a:pt x="72683" y="98501"/>
                  </a:lnTo>
                  <a:lnTo>
                    <a:pt x="68563" y="94055"/>
                  </a:lnTo>
                  <a:lnTo>
                    <a:pt x="68372" y="94130"/>
                  </a:lnTo>
                  <a:cubicBezTo>
                    <a:pt x="65054" y="95436"/>
                    <a:pt x="61594" y="96347"/>
                    <a:pt x="58062" y="96843"/>
                  </a:cubicBezTo>
                  <a:lnTo>
                    <a:pt x="57857" y="96872"/>
                  </a:lnTo>
                  <a:lnTo>
                    <a:pt x="56523" y="102734"/>
                  </a:lnTo>
                  <a:lnTo>
                    <a:pt x="46451" y="102734"/>
                  </a:lnTo>
                  <a:lnTo>
                    <a:pt x="45107" y="96827"/>
                  </a:lnTo>
                  <a:lnTo>
                    <a:pt x="44903" y="96797"/>
                  </a:lnTo>
                  <a:cubicBezTo>
                    <a:pt x="41398" y="96275"/>
                    <a:pt x="37936" y="95331"/>
                    <a:pt x="34614" y="93991"/>
                  </a:cubicBezTo>
                  <a:lnTo>
                    <a:pt x="34422" y="93914"/>
                  </a:lnTo>
                  <a:lnTo>
                    <a:pt x="30340" y="98320"/>
                  </a:lnTo>
                  <a:lnTo>
                    <a:pt x="21617" y="93284"/>
                  </a:lnTo>
                  <a:lnTo>
                    <a:pt x="23412" y="87484"/>
                  </a:lnTo>
                  <a:lnTo>
                    <a:pt x="23251" y="87355"/>
                  </a:lnTo>
                  <a:cubicBezTo>
                    <a:pt x="20465" y="85134"/>
                    <a:pt x="17948" y="82595"/>
                    <a:pt x="15749" y="79791"/>
                  </a:cubicBezTo>
                  <a:lnTo>
                    <a:pt x="15621" y="79627"/>
                  </a:lnTo>
                  <a:lnTo>
                    <a:pt x="9872" y="81406"/>
                  </a:lnTo>
                  <a:lnTo>
                    <a:pt x="4836" y="72683"/>
                  </a:lnTo>
                  <a:lnTo>
                    <a:pt x="9282" y="68564"/>
                  </a:lnTo>
                  <a:lnTo>
                    <a:pt x="9207" y="68373"/>
                  </a:lnTo>
                  <a:cubicBezTo>
                    <a:pt x="7901" y="65055"/>
                    <a:pt x="6991" y="61595"/>
                    <a:pt x="6494" y="58065"/>
                  </a:cubicBezTo>
                  <a:lnTo>
                    <a:pt x="6465" y="57859"/>
                  </a:lnTo>
                  <a:lnTo>
                    <a:pt x="603" y="56525"/>
                  </a:lnTo>
                  <a:lnTo>
                    <a:pt x="603" y="46453"/>
                  </a:lnTo>
                  <a:lnTo>
                    <a:pt x="6510" y="45109"/>
                  </a:lnTo>
                  <a:lnTo>
                    <a:pt x="6542" y="44905"/>
                  </a:lnTo>
                  <a:cubicBezTo>
                    <a:pt x="7062" y="41400"/>
                    <a:pt x="8005" y="37938"/>
                    <a:pt x="9346" y="34616"/>
                  </a:cubicBezTo>
                  <a:lnTo>
                    <a:pt x="9424" y="34424"/>
                  </a:lnTo>
                  <a:lnTo>
                    <a:pt x="5018" y="30341"/>
                  </a:lnTo>
                  <a:lnTo>
                    <a:pt x="10053" y="21619"/>
                  </a:lnTo>
                  <a:lnTo>
                    <a:pt x="15854" y="23412"/>
                  </a:lnTo>
                  <a:lnTo>
                    <a:pt x="15982" y="23252"/>
                  </a:lnTo>
                  <a:cubicBezTo>
                    <a:pt x="18204" y="20466"/>
                    <a:pt x="20743" y="17948"/>
                    <a:pt x="23547" y="15750"/>
                  </a:cubicBezTo>
                  <a:lnTo>
                    <a:pt x="23710" y="15622"/>
                  </a:lnTo>
                  <a:lnTo>
                    <a:pt x="21932" y="9872"/>
                  </a:lnTo>
                  <a:lnTo>
                    <a:pt x="30654" y="4836"/>
                  </a:lnTo>
                  <a:lnTo>
                    <a:pt x="34775" y="9282"/>
                  </a:lnTo>
                  <a:lnTo>
                    <a:pt x="34965" y="9208"/>
                  </a:lnTo>
                  <a:cubicBezTo>
                    <a:pt x="38283" y="7901"/>
                    <a:pt x="41744" y="6990"/>
                    <a:pt x="45275" y="6494"/>
                  </a:cubicBezTo>
                  <a:lnTo>
                    <a:pt x="45479" y="6465"/>
                  </a:lnTo>
                  <a:lnTo>
                    <a:pt x="46813" y="603"/>
                  </a:lnTo>
                  <a:close/>
                  <a:moveTo>
                    <a:pt x="46333" y="0"/>
                  </a:moveTo>
                  <a:lnTo>
                    <a:pt x="44984" y="5927"/>
                  </a:lnTo>
                  <a:cubicBezTo>
                    <a:pt x="41546" y="6426"/>
                    <a:pt x="38175" y="7313"/>
                    <a:pt x="34937" y="8572"/>
                  </a:cubicBezTo>
                  <a:lnTo>
                    <a:pt x="30769" y="4074"/>
                  </a:lnTo>
                  <a:lnTo>
                    <a:pt x="21215" y="9591"/>
                  </a:lnTo>
                  <a:lnTo>
                    <a:pt x="23012" y="15404"/>
                  </a:lnTo>
                  <a:cubicBezTo>
                    <a:pt x="20289" y="17558"/>
                    <a:pt x="17817" y="20011"/>
                    <a:pt x="15640" y="22715"/>
                  </a:cubicBezTo>
                  <a:lnTo>
                    <a:pt x="9772" y="20901"/>
                  </a:lnTo>
                  <a:lnTo>
                    <a:pt x="4256" y="30456"/>
                  </a:lnTo>
                  <a:lnTo>
                    <a:pt x="8710" y="34582"/>
                  </a:lnTo>
                  <a:cubicBezTo>
                    <a:pt x="7422" y="37811"/>
                    <a:pt x="6505" y="41175"/>
                    <a:pt x="5976" y="44611"/>
                  </a:cubicBezTo>
                  <a:lnTo>
                    <a:pt x="1" y="45971"/>
                  </a:lnTo>
                  <a:lnTo>
                    <a:pt x="1" y="57003"/>
                  </a:lnTo>
                  <a:lnTo>
                    <a:pt x="5926" y="58353"/>
                  </a:lnTo>
                  <a:cubicBezTo>
                    <a:pt x="6426" y="61791"/>
                    <a:pt x="7313" y="65162"/>
                    <a:pt x="8572" y="68401"/>
                  </a:cubicBezTo>
                  <a:lnTo>
                    <a:pt x="4074" y="72568"/>
                  </a:lnTo>
                  <a:lnTo>
                    <a:pt x="9590" y="82123"/>
                  </a:lnTo>
                  <a:lnTo>
                    <a:pt x="15404" y="80325"/>
                  </a:lnTo>
                  <a:cubicBezTo>
                    <a:pt x="17558" y="83048"/>
                    <a:pt x="20010" y="85520"/>
                    <a:pt x="22715" y="87698"/>
                  </a:cubicBezTo>
                  <a:lnTo>
                    <a:pt x="20901" y="93564"/>
                  </a:lnTo>
                  <a:lnTo>
                    <a:pt x="30456" y="99082"/>
                  </a:lnTo>
                  <a:lnTo>
                    <a:pt x="34583" y="94627"/>
                  </a:lnTo>
                  <a:cubicBezTo>
                    <a:pt x="37811" y="95915"/>
                    <a:pt x="41176" y="96831"/>
                    <a:pt x="44612" y="97360"/>
                  </a:cubicBezTo>
                  <a:lnTo>
                    <a:pt x="45971" y="103335"/>
                  </a:lnTo>
                  <a:lnTo>
                    <a:pt x="57003" y="103335"/>
                  </a:lnTo>
                  <a:lnTo>
                    <a:pt x="58352" y="97410"/>
                  </a:lnTo>
                  <a:cubicBezTo>
                    <a:pt x="61790" y="96910"/>
                    <a:pt x="65162" y="96024"/>
                    <a:pt x="68400" y="94765"/>
                  </a:cubicBezTo>
                  <a:lnTo>
                    <a:pt x="72568" y="99263"/>
                  </a:lnTo>
                  <a:lnTo>
                    <a:pt x="82122" y="93746"/>
                  </a:lnTo>
                  <a:lnTo>
                    <a:pt x="80325" y="87933"/>
                  </a:lnTo>
                  <a:cubicBezTo>
                    <a:pt x="83047" y="85778"/>
                    <a:pt x="85521" y="83326"/>
                    <a:pt x="87698" y="80621"/>
                  </a:cubicBezTo>
                  <a:lnTo>
                    <a:pt x="93565" y="82436"/>
                  </a:lnTo>
                  <a:lnTo>
                    <a:pt x="99081" y="72880"/>
                  </a:lnTo>
                  <a:lnTo>
                    <a:pt x="94627" y="68753"/>
                  </a:lnTo>
                  <a:cubicBezTo>
                    <a:pt x="95914" y="65525"/>
                    <a:pt x="96832" y="62160"/>
                    <a:pt x="97360" y="58724"/>
                  </a:cubicBezTo>
                  <a:lnTo>
                    <a:pt x="103336" y="57365"/>
                  </a:lnTo>
                  <a:lnTo>
                    <a:pt x="103336" y="46333"/>
                  </a:lnTo>
                  <a:lnTo>
                    <a:pt x="97409" y="44985"/>
                  </a:lnTo>
                  <a:cubicBezTo>
                    <a:pt x="96910" y="41546"/>
                    <a:pt x="96023" y="38176"/>
                    <a:pt x="94764" y="34936"/>
                  </a:cubicBezTo>
                  <a:lnTo>
                    <a:pt x="99262" y="30769"/>
                  </a:lnTo>
                  <a:lnTo>
                    <a:pt x="93746" y="21214"/>
                  </a:lnTo>
                  <a:lnTo>
                    <a:pt x="87934" y="23012"/>
                  </a:lnTo>
                  <a:cubicBezTo>
                    <a:pt x="85779" y="20289"/>
                    <a:pt x="83327" y="17816"/>
                    <a:pt x="80621" y="15639"/>
                  </a:cubicBezTo>
                  <a:lnTo>
                    <a:pt x="82436" y="9773"/>
                  </a:lnTo>
                  <a:lnTo>
                    <a:pt x="72882" y="4255"/>
                  </a:lnTo>
                  <a:lnTo>
                    <a:pt x="68755" y="8709"/>
                  </a:lnTo>
                  <a:cubicBezTo>
                    <a:pt x="65526" y="7422"/>
                    <a:pt x="62162" y="6504"/>
                    <a:pt x="58726" y="5977"/>
                  </a:cubicBezTo>
                  <a:lnTo>
                    <a:pt x="573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32;p52">
              <a:extLst>
                <a:ext uri="{FF2B5EF4-FFF2-40B4-BE49-F238E27FC236}">
                  <a16:creationId xmlns:a16="http://schemas.microsoft.com/office/drawing/2014/main" id="{6703D8D4-1919-9641-6889-8E9E5C9B24DE}"/>
                </a:ext>
              </a:extLst>
            </p:cNvPr>
            <p:cNvSpPr/>
            <p:nvPr/>
          </p:nvSpPr>
          <p:spPr>
            <a:xfrm>
              <a:off x="6159227" y="2517203"/>
              <a:ext cx="1821199" cy="1821200"/>
            </a:xfrm>
            <a:custGeom>
              <a:avLst/>
              <a:gdLst/>
              <a:ahLst/>
              <a:cxnLst/>
              <a:rect l="l" t="t" r="r" b="b"/>
              <a:pathLst>
                <a:path w="102733" h="102733" extrusionOk="0">
                  <a:moveTo>
                    <a:pt x="51367" y="13046"/>
                  </a:moveTo>
                  <a:cubicBezTo>
                    <a:pt x="72530" y="13046"/>
                    <a:pt x="89688" y="30203"/>
                    <a:pt x="89688" y="51366"/>
                  </a:cubicBezTo>
                  <a:cubicBezTo>
                    <a:pt x="89688" y="72530"/>
                    <a:pt x="72530" y="89687"/>
                    <a:pt x="51367" y="89687"/>
                  </a:cubicBezTo>
                  <a:cubicBezTo>
                    <a:pt x="30202" y="89687"/>
                    <a:pt x="13046" y="72530"/>
                    <a:pt x="13046" y="51366"/>
                  </a:cubicBezTo>
                  <a:cubicBezTo>
                    <a:pt x="13046" y="30203"/>
                    <a:pt x="30202" y="13046"/>
                    <a:pt x="51367" y="13046"/>
                  </a:cubicBezTo>
                  <a:close/>
                  <a:moveTo>
                    <a:pt x="46272" y="1"/>
                  </a:moveTo>
                  <a:lnTo>
                    <a:pt x="44931" y="5894"/>
                  </a:lnTo>
                  <a:cubicBezTo>
                    <a:pt x="41376" y="6393"/>
                    <a:pt x="37894" y="7310"/>
                    <a:pt x="34554" y="8626"/>
                  </a:cubicBezTo>
                  <a:lnTo>
                    <a:pt x="30410" y="4153"/>
                  </a:lnTo>
                  <a:lnTo>
                    <a:pt x="21271" y="9430"/>
                  </a:lnTo>
                  <a:lnTo>
                    <a:pt x="23059" y="15211"/>
                  </a:lnTo>
                  <a:cubicBezTo>
                    <a:pt x="20236" y="17423"/>
                    <a:pt x="17680" y="19957"/>
                    <a:pt x="15444" y="22761"/>
                  </a:cubicBezTo>
                  <a:lnTo>
                    <a:pt x="9611" y="20957"/>
                  </a:lnTo>
                  <a:lnTo>
                    <a:pt x="4334" y="30095"/>
                  </a:lnTo>
                  <a:lnTo>
                    <a:pt x="8764" y="34200"/>
                  </a:lnTo>
                  <a:cubicBezTo>
                    <a:pt x="7441" y="37483"/>
                    <a:pt x="6478" y="40949"/>
                    <a:pt x="5941" y="44558"/>
                  </a:cubicBezTo>
                  <a:lnTo>
                    <a:pt x="1" y="45909"/>
                  </a:lnTo>
                  <a:lnTo>
                    <a:pt x="1" y="56461"/>
                  </a:lnTo>
                  <a:lnTo>
                    <a:pt x="5894" y="57802"/>
                  </a:lnTo>
                  <a:cubicBezTo>
                    <a:pt x="6392" y="61357"/>
                    <a:pt x="7310" y="64840"/>
                    <a:pt x="8625" y="68180"/>
                  </a:cubicBezTo>
                  <a:lnTo>
                    <a:pt x="4154" y="72323"/>
                  </a:lnTo>
                  <a:lnTo>
                    <a:pt x="9429" y="81462"/>
                  </a:lnTo>
                  <a:lnTo>
                    <a:pt x="15210" y="79674"/>
                  </a:lnTo>
                  <a:cubicBezTo>
                    <a:pt x="17423" y="82497"/>
                    <a:pt x="19957" y="85053"/>
                    <a:pt x="22761" y="87289"/>
                  </a:cubicBezTo>
                  <a:lnTo>
                    <a:pt x="20958" y="93122"/>
                  </a:lnTo>
                  <a:lnTo>
                    <a:pt x="30096" y="98399"/>
                  </a:lnTo>
                  <a:lnTo>
                    <a:pt x="34201" y="93969"/>
                  </a:lnTo>
                  <a:cubicBezTo>
                    <a:pt x="37483" y="95292"/>
                    <a:pt x="40950" y="96255"/>
                    <a:pt x="44557" y="96792"/>
                  </a:cubicBezTo>
                  <a:lnTo>
                    <a:pt x="45908" y="102732"/>
                  </a:lnTo>
                  <a:lnTo>
                    <a:pt x="56462" y="102732"/>
                  </a:lnTo>
                  <a:lnTo>
                    <a:pt x="57803" y="96839"/>
                  </a:lnTo>
                  <a:cubicBezTo>
                    <a:pt x="61357" y="96340"/>
                    <a:pt x="64840" y="95423"/>
                    <a:pt x="68180" y="94108"/>
                  </a:cubicBezTo>
                  <a:lnTo>
                    <a:pt x="72323" y="98579"/>
                  </a:lnTo>
                  <a:lnTo>
                    <a:pt x="81462" y="93304"/>
                  </a:lnTo>
                  <a:lnTo>
                    <a:pt x="79674" y="87523"/>
                  </a:lnTo>
                  <a:cubicBezTo>
                    <a:pt x="82496" y="85309"/>
                    <a:pt x="85052" y="82776"/>
                    <a:pt x="87288" y="79971"/>
                  </a:cubicBezTo>
                  <a:lnTo>
                    <a:pt x="93123" y="81776"/>
                  </a:lnTo>
                  <a:lnTo>
                    <a:pt x="98398" y="72637"/>
                  </a:lnTo>
                  <a:lnTo>
                    <a:pt x="93968" y="68532"/>
                  </a:lnTo>
                  <a:cubicBezTo>
                    <a:pt x="95314" y="65204"/>
                    <a:pt x="96261" y="61727"/>
                    <a:pt x="96791" y="58176"/>
                  </a:cubicBezTo>
                  <a:lnTo>
                    <a:pt x="102733" y="56824"/>
                  </a:lnTo>
                  <a:lnTo>
                    <a:pt x="102733" y="46272"/>
                  </a:lnTo>
                  <a:lnTo>
                    <a:pt x="96839" y="44931"/>
                  </a:lnTo>
                  <a:cubicBezTo>
                    <a:pt x="96340" y="41376"/>
                    <a:pt x="95424" y="37894"/>
                    <a:pt x="94107" y="34554"/>
                  </a:cubicBezTo>
                  <a:lnTo>
                    <a:pt x="98580" y="30410"/>
                  </a:lnTo>
                  <a:lnTo>
                    <a:pt x="93303" y="21272"/>
                  </a:lnTo>
                  <a:lnTo>
                    <a:pt x="87522" y="23059"/>
                  </a:lnTo>
                  <a:cubicBezTo>
                    <a:pt x="85310" y="20236"/>
                    <a:pt x="82775" y="17681"/>
                    <a:pt x="79972" y="15444"/>
                  </a:cubicBezTo>
                  <a:lnTo>
                    <a:pt x="81776" y="9611"/>
                  </a:lnTo>
                  <a:lnTo>
                    <a:pt x="72637" y="4335"/>
                  </a:lnTo>
                  <a:lnTo>
                    <a:pt x="68533" y="8764"/>
                  </a:lnTo>
                  <a:cubicBezTo>
                    <a:pt x="65249" y="7441"/>
                    <a:pt x="61783" y="6478"/>
                    <a:pt x="58175" y="5942"/>
                  </a:cubicBezTo>
                  <a:lnTo>
                    <a:pt x="568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33;p52">
              <a:extLst>
                <a:ext uri="{FF2B5EF4-FFF2-40B4-BE49-F238E27FC236}">
                  <a16:creationId xmlns:a16="http://schemas.microsoft.com/office/drawing/2014/main" id="{2AE011E9-D01C-85BE-3CD1-58B4F721CBA8}"/>
                </a:ext>
              </a:extLst>
            </p:cNvPr>
            <p:cNvSpPr/>
            <p:nvPr/>
          </p:nvSpPr>
          <p:spPr>
            <a:xfrm>
              <a:off x="6154139" y="2512115"/>
              <a:ext cx="1831357" cy="1831375"/>
            </a:xfrm>
            <a:custGeom>
              <a:avLst/>
              <a:gdLst/>
              <a:ahLst/>
              <a:cxnLst/>
              <a:rect l="l" t="t" r="r" b="b"/>
              <a:pathLst>
                <a:path w="103306" h="103307" extrusionOk="0">
                  <a:moveTo>
                    <a:pt x="51654" y="13619"/>
                  </a:moveTo>
                  <a:cubicBezTo>
                    <a:pt x="72626" y="13619"/>
                    <a:pt x="89688" y="30681"/>
                    <a:pt x="89688" y="51653"/>
                  </a:cubicBezTo>
                  <a:cubicBezTo>
                    <a:pt x="89688" y="72626"/>
                    <a:pt x="72626" y="89688"/>
                    <a:pt x="51654" y="89688"/>
                  </a:cubicBezTo>
                  <a:cubicBezTo>
                    <a:pt x="30682" y="89688"/>
                    <a:pt x="13620" y="72626"/>
                    <a:pt x="13620" y="51653"/>
                  </a:cubicBezTo>
                  <a:cubicBezTo>
                    <a:pt x="13620" y="30681"/>
                    <a:pt x="30682" y="13619"/>
                    <a:pt x="51654" y="13619"/>
                  </a:cubicBezTo>
                  <a:close/>
                  <a:moveTo>
                    <a:pt x="51654" y="13046"/>
                  </a:moveTo>
                  <a:cubicBezTo>
                    <a:pt x="30366" y="13046"/>
                    <a:pt x="13046" y="30365"/>
                    <a:pt x="13046" y="51653"/>
                  </a:cubicBezTo>
                  <a:cubicBezTo>
                    <a:pt x="13046" y="72942"/>
                    <a:pt x="30366" y="90261"/>
                    <a:pt x="51654" y="90261"/>
                  </a:cubicBezTo>
                  <a:cubicBezTo>
                    <a:pt x="72942" y="90261"/>
                    <a:pt x="90260" y="72941"/>
                    <a:pt x="90260" y="51653"/>
                  </a:cubicBezTo>
                  <a:cubicBezTo>
                    <a:pt x="90260" y="30366"/>
                    <a:pt x="72941" y="13046"/>
                    <a:pt x="51654" y="13046"/>
                  </a:cubicBezTo>
                  <a:close/>
                  <a:moveTo>
                    <a:pt x="56881" y="574"/>
                  </a:moveTo>
                  <a:lnTo>
                    <a:pt x="58182" y="6292"/>
                  </a:lnTo>
                  <a:cubicBezTo>
                    <a:pt x="58209" y="6407"/>
                    <a:pt x="58302" y="6495"/>
                    <a:pt x="58419" y="6512"/>
                  </a:cubicBezTo>
                  <a:cubicBezTo>
                    <a:pt x="61949" y="7040"/>
                    <a:pt x="65403" y="7981"/>
                    <a:pt x="68712" y="9317"/>
                  </a:cubicBezTo>
                  <a:cubicBezTo>
                    <a:pt x="68747" y="9331"/>
                    <a:pt x="68783" y="9338"/>
                    <a:pt x="68819" y="9338"/>
                  </a:cubicBezTo>
                  <a:cubicBezTo>
                    <a:pt x="68898" y="9338"/>
                    <a:pt x="68975" y="9306"/>
                    <a:pt x="69030" y="9246"/>
                  </a:cubicBezTo>
                  <a:lnTo>
                    <a:pt x="72979" y="4984"/>
                  </a:lnTo>
                  <a:lnTo>
                    <a:pt x="81721" y="10031"/>
                  </a:lnTo>
                  <a:lnTo>
                    <a:pt x="79985" y="15647"/>
                  </a:lnTo>
                  <a:cubicBezTo>
                    <a:pt x="79950" y="15759"/>
                    <a:pt x="79987" y="15882"/>
                    <a:pt x="80080" y="15955"/>
                  </a:cubicBezTo>
                  <a:cubicBezTo>
                    <a:pt x="82866" y="18178"/>
                    <a:pt x="85384" y="20718"/>
                    <a:pt x="87583" y="23522"/>
                  </a:cubicBezTo>
                  <a:cubicBezTo>
                    <a:pt x="87638" y="23593"/>
                    <a:pt x="87722" y="23632"/>
                    <a:pt x="87808" y="23632"/>
                  </a:cubicBezTo>
                  <a:cubicBezTo>
                    <a:pt x="87836" y="23632"/>
                    <a:pt x="87865" y="23628"/>
                    <a:pt x="87893" y="23619"/>
                  </a:cubicBezTo>
                  <a:lnTo>
                    <a:pt x="93457" y="21899"/>
                  </a:lnTo>
                  <a:lnTo>
                    <a:pt x="98503" y="30641"/>
                  </a:lnTo>
                  <a:lnTo>
                    <a:pt x="94200" y="34630"/>
                  </a:lnTo>
                  <a:cubicBezTo>
                    <a:pt x="94113" y="34710"/>
                    <a:pt x="94084" y="34835"/>
                    <a:pt x="94128" y="34945"/>
                  </a:cubicBezTo>
                  <a:cubicBezTo>
                    <a:pt x="95434" y="38264"/>
                    <a:pt x="96346" y="41725"/>
                    <a:pt x="96842" y="45257"/>
                  </a:cubicBezTo>
                  <a:cubicBezTo>
                    <a:pt x="96858" y="45375"/>
                    <a:pt x="96946" y="45469"/>
                    <a:pt x="97062" y="45496"/>
                  </a:cubicBezTo>
                  <a:lnTo>
                    <a:pt x="102733" y="46786"/>
                  </a:lnTo>
                  <a:lnTo>
                    <a:pt x="102733" y="56881"/>
                  </a:lnTo>
                  <a:lnTo>
                    <a:pt x="97014" y="58183"/>
                  </a:lnTo>
                  <a:cubicBezTo>
                    <a:pt x="96899" y="58209"/>
                    <a:pt x="96812" y="58303"/>
                    <a:pt x="96795" y="58420"/>
                  </a:cubicBezTo>
                  <a:cubicBezTo>
                    <a:pt x="96267" y="61949"/>
                    <a:pt x="95327" y="65404"/>
                    <a:pt x="93989" y="68713"/>
                  </a:cubicBezTo>
                  <a:cubicBezTo>
                    <a:pt x="93945" y="68823"/>
                    <a:pt x="93973" y="68950"/>
                    <a:pt x="94061" y="69031"/>
                  </a:cubicBezTo>
                  <a:lnTo>
                    <a:pt x="98323" y="72979"/>
                  </a:lnTo>
                  <a:lnTo>
                    <a:pt x="93275" y="81722"/>
                  </a:lnTo>
                  <a:lnTo>
                    <a:pt x="87661" y="79985"/>
                  </a:lnTo>
                  <a:cubicBezTo>
                    <a:pt x="87632" y="79976"/>
                    <a:pt x="87603" y="79972"/>
                    <a:pt x="87574" y="79972"/>
                  </a:cubicBezTo>
                  <a:cubicBezTo>
                    <a:pt x="87489" y="79972"/>
                    <a:pt x="87406" y="80010"/>
                    <a:pt x="87352" y="80080"/>
                  </a:cubicBezTo>
                  <a:cubicBezTo>
                    <a:pt x="85130" y="82867"/>
                    <a:pt x="82590" y="85385"/>
                    <a:pt x="79785" y="87584"/>
                  </a:cubicBezTo>
                  <a:cubicBezTo>
                    <a:pt x="79691" y="87658"/>
                    <a:pt x="79653" y="87781"/>
                    <a:pt x="79688" y="87894"/>
                  </a:cubicBezTo>
                  <a:lnTo>
                    <a:pt x="81408" y="93457"/>
                  </a:lnTo>
                  <a:lnTo>
                    <a:pt x="72665" y="98504"/>
                  </a:lnTo>
                  <a:lnTo>
                    <a:pt x="68677" y="94200"/>
                  </a:lnTo>
                  <a:cubicBezTo>
                    <a:pt x="68622" y="94140"/>
                    <a:pt x="68545" y="94108"/>
                    <a:pt x="68467" y="94108"/>
                  </a:cubicBezTo>
                  <a:cubicBezTo>
                    <a:pt x="68432" y="94108"/>
                    <a:pt x="68396" y="94115"/>
                    <a:pt x="68362" y="94128"/>
                  </a:cubicBezTo>
                  <a:cubicBezTo>
                    <a:pt x="65042" y="95435"/>
                    <a:pt x="61581" y="96346"/>
                    <a:pt x="58049" y="96843"/>
                  </a:cubicBezTo>
                  <a:cubicBezTo>
                    <a:pt x="57932" y="96859"/>
                    <a:pt x="57836" y="96947"/>
                    <a:pt x="57810" y="97062"/>
                  </a:cubicBezTo>
                  <a:lnTo>
                    <a:pt x="56520" y="102734"/>
                  </a:lnTo>
                  <a:lnTo>
                    <a:pt x="46425" y="102734"/>
                  </a:lnTo>
                  <a:lnTo>
                    <a:pt x="45123" y="97015"/>
                  </a:lnTo>
                  <a:cubicBezTo>
                    <a:pt x="45096" y="96899"/>
                    <a:pt x="45003" y="96812"/>
                    <a:pt x="44886" y="96795"/>
                  </a:cubicBezTo>
                  <a:cubicBezTo>
                    <a:pt x="41383" y="96275"/>
                    <a:pt x="37919" y="95331"/>
                    <a:pt x="34595" y="93990"/>
                  </a:cubicBezTo>
                  <a:cubicBezTo>
                    <a:pt x="34560" y="93975"/>
                    <a:pt x="34524" y="93969"/>
                    <a:pt x="34487" y="93969"/>
                  </a:cubicBezTo>
                  <a:cubicBezTo>
                    <a:pt x="34409" y="93969"/>
                    <a:pt x="34332" y="94001"/>
                    <a:pt x="34277" y="94060"/>
                  </a:cubicBezTo>
                  <a:lnTo>
                    <a:pt x="30328" y="98323"/>
                  </a:lnTo>
                  <a:lnTo>
                    <a:pt x="21585" y="93276"/>
                  </a:lnTo>
                  <a:lnTo>
                    <a:pt x="23320" y="87660"/>
                  </a:lnTo>
                  <a:cubicBezTo>
                    <a:pt x="23355" y="87548"/>
                    <a:pt x="23318" y="87425"/>
                    <a:pt x="23225" y="87353"/>
                  </a:cubicBezTo>
                  <a:cubicBezTo>
                    <a:pt x="20440" y="85129"/>
                    <a:pt x="17921" y="82590"/>
                    <a:pt x="15722" y="79785"/>
                  </a:cubicBezTo>
                  <a:cubicBezTo>
                    <a:pt x="15667" y="79714"/>
                    <a:pt x="15584" y="79675"/>
                    <a:pt x="15497" y="79675"/>
                  </a:cubicBezTo>
                  <a:cubicBezTo>
                    <a:pt x="15469" y="79675"/>
                    <a:pt x="15440" y="79679"/>
                    <a:pt x="15412" y="79688"/>
                  </a:cubicBezTo>
                  <a:lnTo>
                    <a:pt x="9849" y="81408"/>
                  </a:lnTo>
                  <a:lnTo>
                    <a:pt x="4802" y="72666"/>
                  </a:lnTo>
                  <a:lnTo>
                    <a:pt x="9107" y="68678"/>
                  </a:lnTo>
                  <a:cubicBezTo>
                    <a:pt x="9193" y="68597"/>
                    <a:pt x="9222" y="68472"/>
                    <a:pt x="9179" y="68362"/>
                  </a:cubicBezTo>
                  <a:cubicBezTo>
                    <a:pt x="7872" y="65043"/>
                    <a:pt x="6962" y="61583"/>
                    <a:pt x="6465" y="58049"/>
                  </a:cubicBezTo>
                  <a:cubicBezTo>
                    <a:pt x="6449" y="57933"/>
                    <a:pt x="6361" y="57837"/>
                    <a:pt x="6244" y="57811"/>
                  </a:cubicBezTo>
                  <a:lnTo>
                    <a:pt x="574" y="56520"/>
                  </a:lnTo>
                  <a:lnTo>
                    <a:pt x="574" y="46426"/>
                  </a:lnTo>
                  <a:lnTo>
                    <a:pt x="6292" y="45125"/>
                  </a:lnTo>
                  <a:cubicBezTo>
                    <a:pt x="6408" y="45098"/>
                    <a:pt x="6494" y="45003"/>
                    <a:pt x="6512" y="44887"/>
                  </a:cubicBezTo>
                  <a:cubicBezTo>
                    <a:pt x="7032" y="41381"/>
                    <a:pt x="7976" y="37919"/>
                    <a:pt x="9317" y="34596"/>
                  </a:cubicBezTo>
                  <a:cubicBezTo>
                    <a:pt x="9362" y="34485"/>
                    <a:pt x="9333" y="34359"/>
                    <a:pt x="9247" y="34278"/>
                  </a:cubicBezTo>
                  <a:lnTo>
                    <a:pt x="4983" y="30328"/>
                  </a:lnTo>
                  <a:lnTo>
                    <a:pt x="10031" y="21585"/>
                  </a:lnTo>
                  <a:lnTo>
                    <a:pt x="15646" y="23322"/>
                  </a:lnTo>
                  <a:cubicBezTo>
                    <a:pt x="15675" y="23331"/>
                    <a:pt x="15703" y="23335"/>
                    <a:pt x="15732" y="23335"/>
                  </a:cubicBezTo>
                  <a:cubicBezTo>
                    <a:pt x="15817" y="23335"/>
                    <a:pt x="15900" y="23296"/>
                    <a:pt x="15954" y="23227"/>
                  </a:cubicBezTo>
                  <a:cubicBezTo>
                    <a:pt x="18177" y="20440"/>
                    <a:pt x="20717" y="17922"/>
                    <a:pt x="23521" y="15723"/>
                  </a:cubicBezTo>
                  <a:cubicBezTo>
                    <a:pt x="23615" y="15649"/>
                    <a:pt x="23653" y="15527"/>
                    <a:pt x="23619" y="15413"/>
                  </a:cubicBezTo>
                  <a:lnTo>
                    <a:pt x="21900" y="9850"/>
                  </a:lnTo>
                  <a:lnTo>
                    <a:pt x="30642" y="4802"/>
                  </a:lnTo>
                  <a:lnTo>
                    <a:pt x="34630" y="9107"/>
                  </a:lnTo>
                  <a:cubicBezTo>
                    <a:pt x="34685" y="9167"/>
                    <a:pt x="34762" y="9198"/>
                    <a:pt x="34840" y="9198"/>
                  </a:cubicBezTo>
                  <a:cubicBezTo>
                    <a:pt x="34876" y="9198"/>
                    <a:pt x="34912" y="9192"/>
                    <a:pt x="34946" y="9179"/>
                  </a:cubicBezTo>
                  <a:cubicBezTo>
                    <a:pt x="38264" y="7873"/>
                    <a:pt x="41725" y="6961"/>
                    <a:pt x="45257" y="6465"/>
                  </a:cubicBezTo>
                  <a:cubicBezTo>
                    <a:pt x="45375" y="6448"/>
                    <a:pt x="45470" y="6360"/>
                    <a:pt x="45497" y="6245"/>
                  </a:cubicBezTo>
                  <a:lnTo>
                    <a:pt x="46788" y="574"/>
                  </a:lnTo>
                  <a:close/>
                  <a:moveTo>
                    <a:pt x="46559" y="1"/>
                  </a:moveTo>
                  <a:cubicBezTo>
                    <a:pt x="46425" y="1"/>
                    <a:pt x="46309" y="94"/>
                    <a:pt x="46280" y="224"/>
                  </a:cubicBezTo>
                  <a:lnTo>
                    <a:pt x="44983" y="5925"/>
                  </a:lnTo>
                  <a:cubicBezTo>
                    <a:pt x="41538" y="6425"/>
                    <a:pt x="38162" y="7314"/>
                    <a:pt x="34918" y="8575"/>
                  </a:cubicBezTo>
                  <a:lnTo>
                    <a:pt x="30907" y="4246"/>
                  </a:lnTo>
                  <a:cubicBezTo>
                    <a:pt x="30851" y="4185"/>
                    <a:pt x="30775" y="4154"/>
                    <a:pt x="30697" y="4154"/>
                  </a:cubicBezTo>
                  <a:cubicBezTo>
                    <a:pt x="30648" y="4154"/>
                    <a:pt x="30599" y="4166"/>
                    <a:pt x="30554" y="4192"/>
                  </a:cubicBezTo>
                  <a:lnTo>
                    <a:pt x="21415" y="9469"/>
                  </a:lnTo>
                  <a:cubicBezTo>
                    <a:pt x="21298" y="9535"/>
                    <a:pt x="21245" y="9674"/>
                    <a:pt x="21284" y="9801"/>
                  </a:cubicBezTo>
                  <a:lnTo>
                    <a:pt x="23014" y="15395"/>
                  </a:lnTo>
                  <a:cubicBezTo>
                    <a:pt x="20286" y="17551"/>
                    <a:pt x="17809" y="20008"/>
                    <a:pt x="15629" y="22718"/>
                  </a:cubicBezTo>
                  <a:lnTo>
                    <a:pt x="9982" y="20971"/>
                  </a:lnTo>
                  <a:cubicBezTo>
                    <a:pt x="9954" y="20962"/>
                    <a:pt x="9925" y="20958"/>
                    <a:pt x="9896" y="20958"/>
                  </a:cubicBezTo>
                  <a:cubicBezTo>
                    <a:pt x="9796" y="20958"/>
                    <a:pt x="9700" y="21011"/>
                    <a:pt x="9649" y="21102"/>
                  </a:cubicBezTo>
                  <a:lnTo>
                    <a:pt x="4374" y="30241"/>
                  </a:lnTo>
                  <a:cubicBezTo>
                    <a:pt x="4307" y="30357"/>
                    <a:pt x="4329" y="30503"/>
                    <a:pt x="4427" y="30594"/>
                  </a:cubicBezTo>
                  <a:lnTo>
                    <a:pt x="8713" y="34563"/>
                  </a:lnTo>
                  <a:cubicBezTo>
                    <a:pt x="7422" y="37797"/>
                    <a:pt x="6504" y="41167"/>
                    <a:pt x="5975" y="44609"/>
                  </a:cubicBezTo>
                  <a:lnTo>
                    <a:pt x="224" y="45917"/>
                  </a:lnTo>
                  <a:cubicBezTo>
                    <a:pt x="93" y="45946"/>
                    <a:pt x="2" y="46063"/>
                    <a:pt x="2" y="46196"/>
                  </a:cubicBezTo>
                  <a:lnTo>
                    <a:pt x="2" y="56748"/>
                  </a:lnTo>
                  <a:cubicBezTo>
                    <a:pt x="1" y="56882"/>
                    <a:pt x="93" y="56998"/>
                    <a:pt x="224" y="57028"/>
                  </a:cubicBezTo>
                  <a:lnTo>
                    <a:pt x="5926" y="58325"/>
                  </a:lnTo>
                  <a:cubicBezTo>
                    <a:pt x="6425" y="61769"/>
                    <a:pt x="7313" y="65146"/>
                    <a:pt x="8574" y="68390"/>
                  </a:cubicBezTo>
                  <a:lnTo>
                    <a:pt x="4246" y="72400"/>
                  </a:lnTo>
                  <a:cubicBezTo>
                    <a:pt x="4148" y="72491"/>
                    <a:pt x="4126" y="72638"/>
                    <a:pt x="4193" y="72754"/>
                  </a:cubicBezTo>
                  <a:lnTo>
                    <a:pt x="9469" y="81892"/>
                  </a:lnTo>
                  <a:cubicBezTo>
                    <a:pt x="9520" y="81982"/>
                    <a:pt x="9615" y="82035"/>
                    <a:pt x="9716" y="82035"/>
                  </a:cubicBezTo>
                  <a:cubicBezTo>
                    <a:pt x="9744" y="82035"/>
                    <a:pt x="9773" y="82031"/>
                    <a:pt x="9802" y="82022"/>
                  </a:cubicBezTo>
                  <a:lnTo>
                    <a:pt x="15394" y="80292"/>
                  </a:lnTo>
                  <a:cubicBezTo>
                    <a:pt x="17552" y="83020"/>
                    <a:pt x="20008" y="85497"/>
                    <a:pt x="22717" y="87676"/>
                  </a:cubicBezTo>
                  <a:lnTo>
                    <a:pt x="20971" y="93324"/>
                  </a:lnTo>
                  <a:cubicBezTo>
                    <a:pt x="20931" y="93452"/>
                    <a:pt x="20986" y="93591"/>
                    <a:pt x="21101" y="93656"/>
                  </a:cubicBezTo>
                  <a:lnTo>
                    <a:pt x="30240" y="98933"/>
                  </a:lnTo>
                  <a:cubicBezTo>
                    <a:pt x="30284" y="98959"/>
                    <a:pt x="30334" y="98972"/>
                    <a:pt x="30383" y="98972"/>
                  </a:cubicBezTo>
                  <a:cubicBezTo>
                    <a:pt x="30461" y="98972"/>
                    <a:pt x="30538" y="98940"/>
                    <a:pt x="30594" y="98880"/>
                  </a:cubicBezTo>
                  <a:lnTo>
                    <a:pt x="34563" y="94595"/>
                  </a:lnTo>
                  <a:cubicBezTo>
                    <a:pt x="37798" y="95885"/>
                    <a:pt x="41166" y="96803"/>
                    <a:pt x="44608" y="97332"/>
                  </a:cubicBezTo>
                  <a:lnTo>
                    <a:pt x="45917" y="103084"/>
                  </a:lnTo>
                  <a:cubicBezTo>
                    <a:pt x="45947" y="103214"/>
                    <a:pt x="46062" y="103306"/>
                    <a:pt x="46197" y="103306"/>
                  </a:cubicBezTo>
                  <a:lnTo>
                    <a:pt x="56749" y="103306"/>
                  </a:lnTo>
                  <a:cubicBezTo>
                    <a:pt x="56882" y="103306"/>
                    <a:pt x="56997" y="103214"/>
                    <a:pt x="57028" y="103084"/>
                  </a:cubicBezTo>
                  <a:lnTo>
                    <a:pt x="58324" y="97382"/>
                  </a:lnTo>
                  <a:cubicBezTo>
                    <a:pt x="61768" y="96883"/>
                    <a:pt x="65145" y="95995"/>
                    <a:pt x="68389" y="94734"/>
                  </a:cubicBezTo>
                  <a:lnTo>
                    <a:pt x="72400" y="99062"/>
                  </a:lnTo>
                  <a:cubicBezTo>
                    <a:pt x="72455" y="99122"/>
                    <a:pt x="72532" y="99154"/>
                    <a:pt x="72609" y="99154"/>
                  </a:cubicBezTo>
                  <a:cubicBezTo>
                    <a:pt x="72658" y="99154"/>
                    <a:pt x="72708" y="99141"/>
                    <a:pt x="72753" y="99115"/>
                  </a:cubicBezTo>
                  <a:lnTo>
                    <a:pt x="81892" y="93838"/>
                  </a:lnTo>
                  <a:cubicBezTo>
                    <a:pt x="82007" y="93772"/>
                    <a:pt x="82062" y="93633"/>
                    <a:pt x="82022" y="93506"/>
                  </a:cubicBezTo>
                  <a:lnTo>
                    <a:pt x="80293" y="87914"/>
                  </a:lnTo>
                  <a:cubicBezTo>
                    <a:pt x="83021" y="85756"/>
                    <a:pt x="85498" y="83299"/>
                    <a:pt x="87677" y="80590"/>
                  </a:cubicBezTo>
                  <a:lnTo>
                    <a:pt x="93325" y="82336"/>
                  </a:lnTo>
                  <a:cubicBezTo>
                    <a:pt x="93353" y="82345"/>
                    <a:pt x="93382" y="82349"/>
                    <a:pt x="93410" y="82349"/>
                  </a:cubicBezTo>
                  <a:cubicBezTo>
                    <a:pt x="93510" y="82349"/>
                    <a:pt x="93605" y="82297"/>
                    <a:pt x="93657" y="82207"/>
                  </a:cubicBezTo>
                  <a:lnTo>
                    <a:pt x="98933" y="73068"/>
                  </a:lnTo>
                  <a:cubicBezTo>
                    <a:pt x="99000" y="72953"/>
                    <a:pt x="98978" y="72806"/>
                    <a:pt x="98879" y="72715"/>
                  </a:cubicBezTo>
                  <a:lnTo>
                    <a:pt x="94594" y="68745"/>
                  </a:lnTo>
                  <a:cubicBezTo>
                    <a:pt x="95885" y="65511"/>
                    <a:pt x="96804" y="62140"/>
                    <a:pt x="97333" y="58700"/>
                  </a:cubicBezTo>
                  <a:lnTo>
                    <a:pt x="103084" y="57391"/>
                  </a:lnTo>
                  <a:cubicBezTo>
                    <a:pt x="103213" y="57361"/>
                    <a:pt x="103306" y="57245"/>
                    <a:pt x="103306" y="57112"/>
                  </a:cubicBezTo>
                  <a:lnTo>
                    <a:pt x="103306" y="46559"/>
                  </a:lnTo>
                  <a:cubicBezTo>
                    <a:pt x="103306" y="46425"/>
                    <a:pt x="103213" y="46309"/>
                    <a:pt x="103084" y="46280"/>
                  </a:cubicBezTo>
                  <a:lnTo>
                    <a:pt x="97381" y="44983"/>
                  </a:lnTo>
                  <a:cubicBezTo>
                    <a:pt x="96883" y="41538"/>
                    <a:pt x="95993" y="38161"/>
                    <a:pt x="94732" y="34918"/>
                  </a:cubicBezTo>
                  <a:lnTo>
                    <a:pt x="99061" y="30908"/>
                  </a:lnTo>
                  <a:cubicBezTo>
                    <a:pt x="99159" y="30816"/>
                    <a:pt x="99181" y="30669"/>
                    <a:pt x="99114" y="30554"/>
                  </a:cubicBezTo>
                  <a:lnTo>
                    <a:pt x="93839" y="21415"/>
                  </a:lnTo>
                  <a:cubicBezTo>
                    <a:pt x="93787" y="21324"/>
                    <a:pt x="93692" y="21271"/>
                    <a:pt x="93592" y="21271"/>
                  </a:cubicBezTo>
                  <a:cubicBezTo>
                    <a:pt x="93563" y="21271"/>
                    <a:pt x="93534" y="21275"/>
                    <a:pt x="93506" y="21284"/>
                  </a:cubicBezTo>
                  <a:lnTo>
                    <a:pt x="87913" y="23014"/>
                  </a:lnTo>
                  <a:cubicBezTo>
                    <a:pt x="85756" y="20287"/>
                    <a:pt x="83299" y="17810"/>
                    <a:pt x="80590" y="15630"/>
                  </a:cubicBezTo>
                  <a:lnTo>
                    <a:pt x="82337" y="9983"/>
                  </a:lnTo>
                  <a:cubicBezTo>
                    <a:pt x="82376" y="9855"/>
                    <a:pt x="82323" y="9717"/>
                    <a:pt x="82206" y="9651"/>
                  </a:cubicBezTo>
                  <a:lnTo>
                    <a:pt x="73068" y="4373"/>
                  </a:lnTo>
                  <a:cubicBezTo>
                    <a:pt x="73023" y="4348"/>
                    <a:pt x="72974" y="4335"/>
                    <a:pt x="72925" y="4335"/>
                  </a:cubicBezTo>
                  <a:cubicBezTo>
                    <a:pt x="72848" y="4335"/>
                    <a:pt x="72771" y="4367"/>
                    <a:pt x="72715" y="4427"/>
                  </a:cubicBezTo>
                  <a:lnTo>
                    <a:pt x="68743" y="8712"/>
                  </a:lnTo>
                  <a:cubicBezTo>
                    <a:pt x="65510" y="7422"/>
                    <a:pt x="62140" y="6504"/>
                    <a:pt x="58698" y="5974"/>
                  </a:cubicBezTo>
                  <a:lnTo>
                    <a:pt x="57390" y="224"/>
                  </a:lnTo>
                  <a:cubicBezTo>
                    <a:pt x="57361" y="94"/>
                    <a:pt x="57245" y="1"/>
                    <a:pt x="57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roup 3">
            <a:extLst>
              <a:ext uri="{FF2B5EF4-FFF2-40B4-BE49-F238E27FC236}">
                <a16:creationId xmlns:a16="http://schemas.microsoft.com/office/drawing/2014/main" id="{29A919FB-C32F-4C54-A3AB-B2EE984353B7}"/>
              </a:ext>
            </a:extLst>
          </p:cNvPr>
          <p:cNvGrpSpPr/>
          <p:nvPr/>
        </p:nvGrpSpPr>
        <p:grpSpPr>
          <a:xfrm>
            <a:off x="5914251" y="767214"/>
            <a:ext cx="1831889" cy="1870997"/>
            <a:chOff x="5914251" y="767214"/>
            <a:chExt cx="1831889" cy="1870997"/>
          </a:xfrm>
        </p:grpSpPr>
        <p:sp>
          <p:nvSpPr>
            <p:cNvPr id="85" name="Google Shape;2234;p52">
              <a:extLst>
                <a:ext uri="{FF2B5EF4-FFF2-40B4-BE49-F238E27FC236}">
                  <a16:creationId xmlns:a16="http://schemas.microsoft.com/office/drawing/2014/main" id="{277D5003-499E-AC72-EC51-FC3FD065B7BE}"/>
                </a:ext>
              </a:extLst>
            </p:cNvPr>
            <p:cNvSpPr/>
            <p:nvPr/>
          </p:nvSpPr>
          <p:spPr>
            <a:xfrm>
              <a:off x="6359353" y="1987008"/>
              <a:ext cx="1145445" cy="464922"/>
            </a:xfrm>
            <a:custGeom>
              <a:avLst/>
              <a:gdLst/>
              <a:ahLst/>
              <a:cxnLst/>
              <a:rect l="l" t="t" r="r" b="b"/>
              <a:pathLst>
                <a:path w="64614" h="26226" extrusionOk="0">
                  <a:moveTo>
                    <a:pt x="33011" y="1"/>
                  </a:moveTo>
                  <a:cubicBezTo>
                    <a:pt x="30472" y="1"/>
                    <a:pt x="28153" y="246"/>
                    <a:pt x="26239" y="834"/>
                  </a:cubicBezTo>
                  <a:cubicBezTo>
                    <a:pt x="14565" y="4417"/>
                    <a:pt x="578" y="16207"/>
                    <a:pt x="578" y="16207"/>
                  </a:cubicBezTo>
                  <a:cubicBezTo>
                    <a:pt x="578" y="16207"/>
                    <a:pt x="1" y="19558"/>
                    <a:pt x="9479" y="23372"/>
                  </a:cubicBezTo>
                  <a:cubicBezTo>
                    <a:pt x="14007" y="25195"/>
                    <a:pt x="18112" y="26226"/>
                    <a:pt x="23082" y="26226"/>
                  </a:cubicBezTo>
                  <a:cubicBezTo>
                    <a:pt x="28514" y="26226"/>
                    <a:pt x="34979" y="24994"/>
                    <a:pt x="44155" y="22217"/>
                  </a:cubicBezTo>
                  <a:cubicBezTo>
                    <a:pt x="61723" y="16901"/>
                    <a:pt x="64613" y="6382"/>
                    <a:pt x="64613" y="6382"/>
                  </a:cubicBezTo>
                  <a:cubicBezTo>
                    <a:pt x="64613" y="6382"/>
                    <a:pt x="45952" y="1"/>
                    <a:pt x="33011"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235;p52">
              <a:extLst>
                <a:ext uri="{FF2B5EF4-FFF2-40B4-BE49-F238E27FC236}">
                  <a16:creationId xmlns:a16="http://schemas.microsoft.com/office/drawing/2014/main" id="{BB298928-762E-6DC5-00ED-18EB5C7FC76C}"/>
                </a:ext>
              </a:extLst>
            </p:cNvPr>
            <p:cNvSpPr/>
            <p:nvPr/>
          </p:nvSpPr>
          <p:spPr>
            <a:xfrm>
              <a:off x="6355594" y="1981779"/>
              <a:ext cx="1154822" cy="475150"/>
            </a:xfrm>
            <a:custGeom>
              <a:avLst/>
              <a:gdLst/>
              <a:ahLst/>
              <a:cxnLst/>
              <a:rect l="l" t="t" r="r" b="b"/>
              <a:pathLst>
                <a:path w="65143" h="26803" extrusionOk="0">
                  <a:moveTo>
                    <a:pt x="33185" y="587"/>
                  </a:moveTo>
                  <a:cubicBezTo>
                    <a:pt x="45124" y="587"/>
                    <a:pt x="62123" y="6082"/>
                    <a:pt x="64463" y="6858"/>
                  </a:cubicBezTo>
                  <a:cubicBezTo>
                    <a:pt x="63875" y="8490"/>
                    <a:pt x="59980" y="17488"/>
                    <a:pt x="44283" y="22239"/>
                  </a:cubicBezTo>
                  <a:cubicBezTo>
                    <a:pt x="35000" y="25048"/>
                    <a:pt x="28520" y="26226"/>
                    <a:pt x="23212" y="26226"/>
                  </a:cubicBezTo>
                  <a:cubicBezTo>
                    <a:pt x="18147" y="26226"/>
                    <a:pt x="14148" y="25153"/>
                    <a:pt x="9797" y="23403"/>
                  </a:cubicBezTo>
                  <a:cubicBezTo>
                    <a:pt x="1608" y="20107"/>
                    <a:pt x="1092" y="17193"/>
                    <a:pt x="1071" y="16640"/>
                  </a:cubicBezTo>
                  <a:cubicBezTo>
                    <a:pt x="2333" y="15595"/>
                    <a:pt x="15555" y="4773"/>
                    <a:pt x="26534" y="1403"/>
                  </a:cubicBezTo>
                  <a:cubicBezTo>
                    <a:pt x="28409" y="828"/>
                    <a:pt x="30686" y="587"/>
                    <a:pt x="33185" y="587"/>
                  </a:cubicBezTo>
                  <a:close/>
                  <a:moveTo>
                    <a:pt x="33254" y="1"/>
                  </a:moveTo>
                  <a:cubicBezTo>
                    <a:pt x="30522" y="1"/>
                    <a:pt x="28222" y="285"/>
                    <a:pt x="26366" y="855"/>
                  </a:cubicBezTo>
                  <a:cubicBezTo>
                    <a:pt x="14771" y="4414"/>
                    <a:pt x="746" y="16165"/>
                    <a:pt x="606" y="16283"/>
                  </a:cubicBezTo>
                  <a:cubicBezTo>
                    <a:pt x="554" y="16327"/>
                    <a:pt x="519" y="16387"/>
                    <a:pt x="508" y="16453"/>
                  </a:cubicBezTo>
                  <a:cubicBezTo>
                    <a:pt x="482" y="16600"/>
                    <a:pt x="1" y="20078"/>
                    <a:pt x="9583" y="23934"/>
                  </a:cubicBezTo>
                  <a:cubicBezTo>
                    <a:pt x="14005" y="25713"/>
                    <a:pt x="18065" y="26803"/>
                    <a:pt x="23202" y="26803"/>
                  </a:cubicBezTo>
                  <a:cubicBezTo>
                    <a:pt x="28563" y="26803"/>
                    <a:pt x="35101" y="25616"/>
                    <a:pt x="44449" y="22787"/>
                  </a:cubicBezTo>
                  <a:cubicBezTo>
                    <a:pt x="61968" y="17485"/>
                    <a:pt x="65073" y="6860"/>
                    <a:pt x="65102" y="6752"/>
                  </a:cubicBezTo>
                  <a:cubicBezTo>
                    <a:pt x="65142" y="6607"/>
                    <a:pt x="65061" y="6455"/>
                    <a:pt x="64918" y="6405"/>
                  </a:cubicBezTo>
                  <a:cubicBezTo>
                    <a:pt x="64851" y="6383"/>
                    <a:pt x="58135" y="4097"/>
                    <a:pt x="50078" y="2280"/>
                  </a:cubicBezTo>
                  <a:cubicBezTo>
                    <a:pt x="43349" y="761"/>
                    <a:pt x="37723" y="1"/>
                    <a:pt x="33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236;p52">
              <a:extLst>
                <a:ext uri="{FF2B5EF4-FFF2-40B4-BE49-F238E27FC236}">
                  <a16:creationId xmlns:a16="http://schemas.microsoft.com/office/drawing/2014/main" id="{EA955B46-A5EE-65F6-6D62-731E2CBBE718}"/>
                </a:ext>
              </a:extLst>
            </p:cNvPr>
            <p:cNvSpPr/>
            <p:nvPr/>
          </p:nvSpPr>
          <p:spPr>
            <a:xfrm>
              <a:off x="6709719" y="1794825"/>
              <a:ext cx="284845" cy="445262"/>
            </a:xfrm>
            <a:custGeom>
              <a:avLst/>
              <a:gdLst/>
              <a:ahLst/>
              <a:cxnLst/>
              <a:rect l="l" t="t" r="r" b="b"/>
              <a:pathLst>
                <a:path w="16068" h="25117" extrusionOk="0">
                  <a:moveTo>
                    <a:pt x="15837" y="1"/>
                  </a:moveTo>
                  <a:cubicBezTo>
                    <a:pt x="15837" y="1"/>
                    <a:pt x="10289" y="8555"/>
                    <a:pt x="7284" y="9363"/>
                  </a:cubicBezTo>
                  <a:cubicBezTo>
                    <a:pt x="6915" y="9462"/>
                    <a:pt x="6527" y="9506"/>
                    <a:pt x="6131" y="9506"/>
                  </a:cubicBezTo>
                  <a:cubicBezTo>
                    <a:pt x="3293" y="9506"/>
                    <a:pt x="1" y="7282"/>
                    <a:pt x="1" y="7282"/>
                  </a:cubicBezTo>
                  <a:lnTo>
                    <a:pt x="1" y="7282"/>
                  </a:lnTo>
                  <a:cubicBezTo>
                    <a:pt x="1" y="7282"/>
                    <a:pt x="1965" y="12599"/>
                    <a:pt x="3237" y="18263"/>
                  </a:cubicBezTo>
                  <a:cubicBezTo>
                    <a:pt x="4118" y="22190"/>
                    <a:pt x="5556" y="25117"/>
                    <a:pt x="7704" y="25117"/>
                  </a:cubicBezTo>
                  <a:cubicBezTo>
                    <a:pt x="8653" y="25117"/>
                    <a:pt x="9742" y="24544"/>
                    <a:pt x="10982" y="23233"/>
                  </a:cubicBezTo>
                  <a:cubicBezTo>
                    <a:pt x="15027" y="18956"/>
                    <a:pt x="16068" y="10403"/>
                    <a:pt x="16068" y="7745"/>
                  </a:cubicBezTo>
                  <a:cubicBezTo>
                    <a:pt x="16068" y="5086"/>
                    <a:pt x="15837" y="1"/>
                    <a:pt x="1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237;p52">
              <a:extLst>
                <a:ext uri="{FF2B5EF4-FFF2-40B4-BE49-F238E27FC236}">
                  <a16:creationId xmlns:a16="http://schemas.microsoft.com/office/drawing/2014/main" id="{7718DA7D-2B84-8B89-3960-F45EC998FA6E}"/>
                </a:ext>
              </a:extLst>
            </p:cNvPr>
            <p:cNvSpPr/>
            <p:nvPr/>
          </p:nvSpPr>
          <p:spPr>
            <a:xfrm>
              <a:off x="6703674" y="1789754"/>
              <a:ext cx="295996" cy="455420"/>
            </a:xfrm>
            <a:custGeom>
              <a:avLst/>
              <a:gdLst/>
              <a:ahLst/>
              <a:cxnLst/>
              <a:rect l="l" t="t" r="r" b="b"/>
              <a:pathLst>
                <a:path w="16697" h="25690" extrusionOk="0">
                  <a:moveTo>
                    <a:pt x="15930" y="1176"/>
                  </a:moveTo>
                  <a:cubicBezTo>
                    <a:pt x="15995" y="2750"/>
                    <a:pt x="16123" y="6071"/>
                    <a:pt x="16123" y="8031"/>
                  </a:cubicBezTo>
                  <a:cubicBezTo>
                    <a:pt x="16123" y="10142"/>
                    <a:pt x="15273" y="18928"/>
                    <a:pt x="11115" y="23323"/>
                  </a:cubicBezTo>
                  <a:cubicBezTo>
                    <a:pt x="9988" y="24515"/>
                    <a:pt x="8959" y="25117"/>
                    <a:pt x="8044" y="25117"/>
                  </a:cubicBezTo>
                  <a:cubicBezTo>
                    <a:pt x="7862" y="25117"/>
                    <a:pt x="7685" y="25093"/>
                    <a:pt x="7512" y="25045"/>
                  </a:cubicBezTo>
                  <a:cubicBezTo>
                    <a:pt x="5991" y="24626"/>
                    <a:pt x="4728" y="22359"/>
                    <a:pt x="3859" y="18487"/>
                  </a:cubicBezTo>
                  <a:cubicBezTo>
                    <a:pt x="2879" y="14124"/>
                    <a:pt x="1475" y="9925"/>
                    <a:pt x="886" y="8241"/>
                  </a:cubicBezTo>
                  <a:lnTo>
                    <a:pt x="886" y="8241"/>
                  </a:lnTo>
                  <a:cubicBezTo>
                    <a:pt x="2024" y="8903"/>
                    <a:pt x="4343" y="10079"/>
                    <a:pt x="6465" y="10079"/>
                  </a:cubicBezTo>
                  <a:cubicBezTo>
                    <a:pt x="6888" y="10079"/>
                    <a:pt x="7302" y="10032"/>
                    <a:pt x="7699" y="9926"/>
                  </a:cubicBezTo>
                  <a:cubicBezTo>
                    <a:pt x="10275" y="9232"/>
                    <a:pt x="14494" y="3292"/>
                    <a:pt x="15930" y="1176"/>
                  </a:cubicBezTo>
                  <a:close/>
                  <a:moveTo>
                    <a:pt x="16181" y="1"/>
                  </a:moveTo>
                  <a:cubicBezTo>
                    <a:pt x="16085" y="1"/>
                    <a:pt x="15993" y="48"/>
                    <a:pt x="15938" y="130"/>
                  </a:cubicBezTo>
                  <a:cubicBezTo>
                    <a:pt x="15883" y="215"/>
                    <a:pt x="10416" y="8601"/>
                    <a:pt x="7551" y="9373"/>
                  </a:cubicBezTo>
                  <a:cubicBezTo>
                    <a:pt x="7207" y="9465"/>
                    <a:pt x="6844" y="9506"/>
                    <a:pt x="6471" y="9506"/>
                  </a:cubicBezTo>
                  <a:cubicBezTo>
                    <a:pt x="3761" y="9506"/>
                    <a:pt x="540" y="7356"/>
                    <a:pt x="504" y="7331"/>
                  </a:cubicBezTo>
                  <a:cubicBezTo>
                    <a:pt x="452" y="7296"/>
                    <a:pt x="397" y="7281"/>
                    <a:pt x="344" y="7281"/>
                  </a:cubicBezTo>
                  <a:cubicBezTo>
                    <a:pt x="161" y="7281"/>
                    <a:pt x="0" y="7465"/>
                    <a:pt x="75" y="7668"/>
                  </a:cubicBezTo>
                  <a:cubicBezTo>
                    <a:pt x="93" y="7721"/>
                    <a:pt x="2047" y="13033"/>
                    <a:pt x="3299" y="18612"/>
                  </a:cubicBezTo>
                  <a:cubicBezTo>
                    <a:pt x="4231" y="22763"/>
                    <a:pt x="5598" y="25112"/>
                    <a:pt x="7361" y="25597"/>
                  </a:cubicBezTo>
                  <a:cubicBezTo>
                    <a:pt x="7583" y="25658"/>
                    <a:pt x="7812" y="25690"/>
                    <a:pt x="8043" y="25690"/>
                  </a:cubicBezTo>
                  <a:cubicBezTo>
                    <a:pt x="9120" y="25690"/>
                    <a:pt x="10290" y="25028"/>
                    <a:pt x="11533" y="23716"/>
                  </a:cubicBezTo>
                  <a:cubicBezTo>
                    <a:pt x="15820" y="19183"/>
                    <a:pt x="16697" y="10191"/>
                    <a:pt x="16697" y="8031"/>
                  </a:cubicBezTo>
                  <a:cubicBezTo>
                    <a:pt x="16697" y="5397"/>
                    <a:pt x="16468" y="325"/>
                    <a:pt x="16464" y="274"/>
                  </a:cubicBezTo>
                  <a:cubicBezTo>
                    <a:pt x="16459" y="149"/>
                    <a:pt x="16374" y="42"/>
                    <a:pt x="16254" y="10"/>
                  </a:cubicBezTo>
                  <a:cubicBezTo>
                    <a:pt x="16230" y="4"/>
                    <a:pt x="16205" y="1"/>
                    <a:pt x="161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238;p52">
              <a:extLst>
                <a:ext uri="{FF2B5EF4-FFF2-40B4-BE49-F238E27FC236}">
                  <a16:creationId xmlns:a16="http://schemas.microsoft.com/office/drawing/2014/main" id="{4160C516-C960-C7E3-11ED-EA414AD090A4}"/>
                </a:ext>
              </a:extLst>
            </p:cNvPr>
            <p:cNvSpPr/>
            <p:nvPr/>
          </p:nvSpPr>
          <p:spPr>
            <a:xfrm>
              <a:off x="6508920" y="1614589"/>
              <a:ext cx="110673" cy="167879"/>
            </a:xfrm>
            <a:custGeom>
              <a:avLst/>
              <a:gdLst/>
              <a:ahLst/>
              <a:cxnLst/>
              <a:rect l="l" t="t" r="r" b="b"/>
              <a:pathLst>
                <a:path w="6243" h="9470" extrusionOk="0">
                  <a:moveTo>
                    <a:pt x="2282" y="1"/>
                  </a:moveTo>
                  <a:cubicBezTo>
                    <a:pt x="1911" y="1"/>
                    <a:pt x="1517" y="236"/>
                    <a:pt x="1157" y="920"/>
                  </a:cubicBezTo>
                  <a:cubicBezTo>
                    <a:pt x="1" y="3116"/>
                    <a:pt x="1619" y="6352"/>
                    <a:pt x="2775" y="7739"/>
                  </a:cubicBezTo>
                  <a:cubicBezTo>
                    <a:pt x="3563" y="8685"/>
                    <a:pt x="4674" y="9470"/>
                    <a:pt x="5375" y="9470"/>
                  </a:cubicBezTo>
                  <a:cubicBezTo>
                    <a:pt x="5701" y="9470"/>
                    <a:pt x="5938" y="9299"/>
                    <a:pt x="6012" y="8895"/>
                  </a:cubicBezTo>
                  <a:cubicBezTo>
                    <a:pt x="6242" y="7623"/>
                    <a:pt x="3815" y="1152"/>
                    <a:pt x="3815" y="1152"/>
                  </a:cubicBezTo>
                  <a:cubicBezTo>
                    <a:pt x="3815" y="1152"/>
                    <a:pt x="3103" y="1"/>
                    <a:pt x="2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239;p52">
              <a:extLst>
                <a:ext uri="{FF2B5EF4-FFF2-40B4-BE49-F238E27FC236}">
                  <a16:creationId xmlns:a16="http://schemas.microsoft.com/office/drawing/2014/main" id="{021F9A13-B1D2-C1EA-A18E-34428EE80607}"/>
                </a:ext>
              </a:extLst>
            </p:cNvPr>
            <p:cNvSpPr/>
            <p:nvPr/>
          </p:nvSpPr>
          <p:spPr>
            <a:xfrm>
              <a:off x="6503442" y="1609519"/>
              <a:ext cx="121292" cy="178037"/>
            </a:xfrm>
            <a:custGeom>
              <a:avLst/>
              <a:gdLst/>
              <a:ahLst/>
              <a:cxnLst/>
              <a:rect l="l" t="t" r="r" b="b"/>
              <a:pathLst>
                <a:path w="6842" h="10043" extrusionOk="0">
                  <a:moveTo>
                    <a:pt x="2591" y="574"/>
                  </a:moveTo>
                  <a:cubicBezTo>
                    <a:pt x="3116" y="574"/>
                    <a:pt x="3674" y="1267"/>
                    <a:pt x="3867" y="1566"/>
                  </a:cubicBezTo>
                  <a:cubicBezTo>
                    <a:pt x="4831" y="4140"/>
                    <a:pt x="6197" y="8258"/>
                    <a:pt x="6039" y="9131"/>
                  </a:cubicBezTo>
                  <a:cubicBezTo>
                    <a:pt x="5989" y="9408"/>
                    <a:pt x="5861" y="9441"/>
                    <a:pt x="5805" y="9456"/>
                  </a:cubicBezTo>
                  <a:cubicBezTo>
                    <a:pt x="5770" y="9466"/>
                    <a:pt x="5730" y="9470"/>
                    <a:pt x="5686" y="9470"/>
                  </a:cubicBezTo>
                  <a:cubicBezTo>
                    <a:pt x="5179" y="9470"/>
                    <a:pt x="4147" y="8854"/>
                    <a:pt x="3304" y="7844"/>
                  </a:cubicBezTo>
                  <a:cubicBezTo>
                    <a:pt x="2303" y="6642"/>
                    <a:pt x="598" y="3470"/>
                    <a:pt x="1719" y="1339"/>
                  </a:cubicBezTo>
                  <a:cubicBezTo>
                    <a:pt x="1981" y="842"/>
                    <a:pt x="2267" y="584"/>
                    <a:pt x="2570" y="574"/>
                  </a:cubicBezTo>
                  <a:close/>
                  <a:moveTo>
                    <a:pt x="2565" y="1"/>
                  </a:moveTo>
                  <a:cubicBezTo>
                    <a:pt x="2560" y="1"/>
                    <a:pt x="2556" y="1"/>
                    <a:pt x="2551" y="1"/>
                  </a:cubicBezTo>
                  <a:cubicBezTo>
                    <a:pt x="2028" y="19"/>
                    <a:pt x="1577" y="380"/>
                    <a:pt x="1212" y="1073"/>
                  </a:cubicBezTo>
                  <a:cubicBezTo>
                    <a:pt x="1" y="3374"/>
                    <a:pt x="1582" y="6672"/>
                    <a:pt x="2864" y="8210"/>
                  </a:cubicBezTo>
                  <a:cubicBezTo>
                    <a:pt x="3664" y="9169"/>
                    <a:pt x="4834" y="10043"/>
                    <a:pt x="5682" y="10043"/>
                  </a:cubicBezTo>
                  <a:cubicBezTo>
                    <a:pt x="5687" y="10043"/>
                    <a:pt x="5691" y="10043"/>
                    <a:pt x="5695" y="10043"/>
                  </a:cubicBezTo>
                  <a:cubicBezTo>
                    <a:pt x="5782" y="10043"/>
                    <a:pt x="5868" y="10031"/>
                    <a:pt x="5952" y="10010"/>
                  </a:cubicBezTo>
                  <a:cubicBezTo>
                    <a:pt x="6151" y="9957"/>
                    <a:pt x="6501" y="9786"/>
                    <a:pt x="6602" y="9233"/>
                  </a:cubicBezTo>
                  <a:cubicBezTo>
                    <a:pt x="6842" y="7922"/>
                    <a:pt x="4644" y="2007"/>
                    <a:pt x="4392" y="1337"/>
                  </a:cubicBezTo>
                  <a:cubicBezTo>
                    <a:pt x="4386" y="1320"/>
                    <a:pt x="4377" y="1302"/>
                    <a:pt x="4368" y="1287"/>
                  </a:cubicBezTo>
                  <a:cubicBezTo>
                    <a:pt x="4285" y="1153"/>
                    <a:pt x="3531"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240;p52">
              <a:extLst>
                <a:ext uri="{FF2B5EF4-FFF2-40B4-BE49-F238E27FC236}">
                  <a16:creationId xmlns:a16="http://schemas.microsoft.com/office/drawing/2014/main" id="{D560D215-F6E8-58E8-47B6-EEBC9ED9D60F}"/>
                </a:ext>
              </a:extLst>
            </p:cNvPr>
            <p:cNvSpPr/>
            <p:nvPr/>
          </p:nvSpPr>
          <p:spPr>
            <a:xfrm>
              <a:off x="6353042" y="1051475"/>
              <a:ext cx="835373" cy="635123"/>
            </a:xfrm>
            <a:custGeom>
              <a:avLst/>
              <a:gdLst/>
              <a:ahLst/>
              <a:cxnLst/>
              <a:rect l="l" t="t" r="r" b="b"/>
              <a:pathLst>
                <a:path w="47123" h="35827" extrusionOk="0">
                  <a:moveTo>
                    <a:pt x="24976" y="1"/>
                  </a:moveTo>
                  <a:cubicBezTo>
                    <a:pt x="24800" y="1"/>
                    <a:pt x="24623" y="11"/>
                    <a:pt x="24445" y="34"/>
                  </a:cubicBezTo>
                  <a:cubicBezTo>
                    <a:pt x="21878" y="364"/>
                    <a:pt x="21160" y="2175"/>
                    <a:pt x="21160" y="2175"/>
                  </a:cubicBezTo>
                  <a:cubicBezTo>
                    <a:pt x="21160" y="2175"/>
                    <a:pt x="18949" y="1363"/>
                    <a:pt x="16825" y="1363"/>
                  </a:cubicBezTo>
                  <a:cubicBezTo>
                    <a:pt x="15819" y="1363"/>
                    <a:pt x="14833" y="1545"/>
                    <a:pt x="14110" y="2081"/>
                  </a:cubicBezTo>
                  <a:cubicBezTo>
                    <a:pt x="11861" y="3749"/>
                    <a:pt x="10921" y="5555"/>
                    <a:pt x="10921" y="5555"/>
                  </a:cubicBezTo>
                  <a:cubicBezTo>
                    <a:pt x="10921" y="5555"/>
                    <a:pt x="10526" y="5484"/>
                    <a:pt x="9968" y="5484"/>
                  </a:cubicBezTo>
                  <a:cubicBezTo>
                    <a:pt x="9007" y="5484"/>
                    <a:pt x="7566" y="5694"/>
                    <a:pt x="6833" y="6835"/>
                  </a:cubicBezTo>
                  <a:cubicBezTo>
                    <a:pt x="5672" y="8639"/>
                    <a:pt x="5691" y="10822"/>
                    <a:pt x="5691" y="10822"/>
                  </a:cubicBezTo>
                  <a:cubicBezTo>
                    <a:pt x="5691" y="10822"/>
                    <a:pt x="5618" y="10806"/>
                    <a:pt x="5499" y="10806"/>
                  </a:cubicBezTo>
                  <a:cubicBezTo>
                    <a:pt x="5138" y="10806"/>
                    <a:pt x="4357" y="10953"/>
                    <a:pt x="3916" y="12132"/>
                  </a:cubicBezTo>
                  <a:cubicBezTo>
                    <a:pt x="3916" y="12132"/>
                    <a:pt x="1172" y="13188"/>
                    <a:pt x="815" y="15851"/>
                  </a:cubicBezTo>
                  <a:cubicBezTo>
                    <a:pt x="457" y="18515"/>
                    <a:pt x="1941" y="20354"/>
                    <a:pt x="1941" y="20354"/>
                  </a:cubicBezTo>
                  <a:cubicBezTo>
                    <a:pt x="1941" y="20354"/>
                    <a:pt x="0" y="22270"/>
                    <a:pt x="436" y="24702"/>
                  </a:cubicBezTo>
                  <a:cubicBezTo>
                    <a:pt x="873" y="27133"/>
                    <a:pt x="3745" y="28263"/>
                    <a:pt x="3745" y="28263"/>
                  </a:cubicBezTo>
                  <a:cubicBezTo>
                    <a:pt x="3745" y="28263"/>
                    <a:pt x="2970" y="30678"/>
                    <a:pt x="4355" y="32395"/>
                  </a:cubicBezTo>
                  <a:cubicBezTo>
                    <a:pt x="4936" y="33116"/>
                    <a:pt x="5623" y="33326"/>
                    <a:pt x="6225" y="33326"/>
                  </a:cubicBezTo>
                  <a:cubicBezTo>
                    <a:pt x="7057" y="33326"/>
                    <a:pt x="7725" y="32926"/>
                    <a:pt x="7725" y="32926"/>
                  </a:cubicBezTo>
                  <a:lnTo>
                    <a:pt x="7725" y="32926"/>
                  </a:lnTo>
                  <a:cubicBezTo>
                    <a:pt x="7725" y="32926"/>
                    <a:pt x="7677" y="34623"/>
                    <a:pt x="9373" y="35374"/>
                  </a:cubicBezTo>
                  <a:cubicBezTo>
                    <a:pt x="9966" y="35636"/>
                    <a:pt x="10628" y="35721"/>
                    <a:pt x="11240" y="35721"/>
                  </a:cubicBezTo>
                  <a:cubicBezTo>
                    <a:pt x="12378" y="35721"/>
                    <a:pt x="13338" y="35426"/>
                    <a:pt x="13338" y="35426"/>
                  </a:cubicBezTo>
                  <a:cubicBezTo>
                    <a:pt x="13338" y="35426"/>
                    <a:pt x="13867" y="35676"/>
                    <a:pt x="15397" y="35818"/>
                  </a:cubicBezTo>
                  <a:cubicBezTo>
                    <a:pt x="15455" y="35824"/>
                    <a:pt x="15513" y="35826"/>
                    <a:pt x="15571" y="35826"/>
                  </a:cubicBezTo>
                  <a:cubicBezTo>
                    <a:pt x="17046" y="35826"/>
                    <a:pt x="18528" y="34162"/>
                    <a:pt x="18528" y="34162"/>
                  </a:cubicBezTo>
                  <a:lnTo>
                    <a:pt x="43240" y="30488"/>
                  </a:lnTo>
                  <a:cubicBezTo>
                    <a:pt x="43240" y="30488"/>
                    <a:pt x="45366" y="30153"/>
                    <a:pt x="46207" y="28223"/>
                  </a:cubicBezTo>
                  <a:cubicBezTo>
                    <a:pt x="47048" y="26294"/>
                    <a:pt x="44830" y="21654"/>
                    <a:pt x="44830" y="21654"/>
                  </a:cubicBezTo>
                  <a:cubicBezTo>
                    <a:pt x="44830" y="21654"/>
                    <a:pt x="47123" y="20715"/>
                    <a:pt x="46446" y="17309"/>
                  </a:cubicBezTo>
                  <a:cubicBezTo>
                    <a:pt x="45768" y="13904"/>
                    <a:pt x="44734" y="13163"/>
                    <a:pt x="44734" y="13163"/>
                  </a:cubicBezTo>
                  <a:cubicBezTo>
                    <a:pt x="44734" y="13163"/>
                    <a:pt x="46163" y="8452"/>
                    <a:pt x="43490" y="6353"/>
                  </a:cubicBezTo>
                  <a:cubicBezTo>
                    <a:pt x="42168" y="5315"/>
                    <a:pt x="41097" y="5053"/>
                    <a:pt x="40353" y="5053"/>
                  </a:cubicBezTo>
                  <a:cubicBezTo>
                    <a:pt x="39593" y="5053"/>
                    <a:pt x="39174" y="5326"/>
                    <a:pt x="39174" y="5326"/>
                  </a:cubicBezTo>
                  <a:cubicBezTo>
                    <a:pt x="39174" y="5326"/>
                    <a:pt x="37145" y="1001"/>
                    <a:pt x="33942" y="1001"/>
                  </a:cubicBezTo>
                  <a:cubicBezTo>
                    <a:pt x="33872" y="1001"/>
                    <a:pt x="33801" y="1003"/>
                    <a:pt x="33730" y="1007"/>
                  </a:cubicBezTo>
                  <a:cubicBezTo>
                    <a:pt x="30402" y="1205"/>
                    <a:pt x="29454" y="1921"/>
                    <a:pt x="29454" y="1921"/>
                  </a:cubicBezTo>
                  <a:cubicBezTo>
                    <a:pt x="29454" y="1921"/>
                    <a:pt x="27339" y="1"/>
                    <a:pt x="24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241;p52">
              <a:extLst>
                <a:ext uri="{FF2B5EF4-FFF2-40B4-BE49-F238E27FC236}">
                  <a16:creationId xmlns:a16="http://schemas.microsoft.com/office/drawing/2014/main" id="{8AA77BD8-6266-90A3-CB24-3B845EB21CD3}"/>
                </a:ext>
              </a:extLst>
            </p:cNvPr>
            <p:cNvSpPr/>
            <p:nvPr/>
          </p:nvSpPr>
          <p:spPr>
            <a:xfrm>
              <a:off x="6348982" y="1046369"/>
              <a:ext cx="842553" cy="645299"/>
            </a:xfrm>
            <a:custGeom>
              <a:avLst/>
              <a:gdLst/>
              <a:ahLst/>
              <a:cxnLst/>
              <a:rect l="l" t="t" r="r" b="b"/>
              <a:pathLst>
                <a:path w="47528" h="36401" extrusionOk="0">
                  <a:moveTo>
                    <a:pt x="25211" y="573"/>
                  </a:moveTo>
                  <a:cubicBezTo>
                    <a:pt x="27433" y="573"/>
                    <a:pt x="29470" y="2399"/>
                    <a:pt x="29492" y="2420"/>
                  </a:cubicBezTo>
                  <a:cubicBezTo>
                    <a:pt x="29546" y="2468"/>
                    <a:pt x="29615" y="2493"/>
                    <a:pt x="29683" y="2493"/>
                  </a:cubicBezTo>
                  <a:cubicBezTo>
                    <a:pt x="29743" y="2493"/>
                    <a:pt x="29803" y="2474"/>
                    <a:pt x="29854" y="2437"/>
                  </a:cubicBezTo>
                  <a:cubicBezTo>
                    <a:pt x="29863" y="2431"/>
                    <a:pt x="30821" y="1767"/>
                    <a:pt x="33976" y="1580"/>
                  </a:cubicBezTo>
                  <a:cubicBezTo>
                    <a:pt x="34042" y="1575"/>
                    <a:pt x="34105" y="1574"/>
                    <a:pt x="34169" y="1574"/>
                  </a:cubicBezTo>
                  <a:cubicBezTo>
                    <a:pt x="37153" y="1574"/>
                    <a:pt x="39124" y="5691"/>
                    <a:pt x="39144" y="5734"/>
                  </a:cubicBezTo>
                  <a:cubicBezTo>
                    <a:pt x="39193" y="5839"/>
                    <a:pt x="39296" y="5899"/>
                    <a:pt x="39403" y="5899"/>
                  </a:cubicBezTo>
                  <a:cubicBezTo>
                    <a:pt x="39456" y="5899"/>
                    <a:pt x="39510" y="5884"/>
                    <a:pt x="39559" y="5852"/>
                  </a:cubicBezTo>
                  <a:cubicBezTo>
                    <a:pt x="39566" y="5848"/>
                    <a:pt x="39925" y="5624"/>
                    <a:pt x="40579" y="5624"/>
                  </a:cubicBezTo>
                  <a:cubicBezTo>
                    <a:pt x="41264" y="5624"/>
                    <a:pt x="42273" y="5869"/>
                    <a:pt x="43542" y="6866"/>
                  </a:cubicBezTo>
                  <a:cubicBezTo>
                    <a:pt x="46028" y="8816"/>
                    <a:pt x="44703" y="13321"/>
                    <a:pt x="44689" y="13366"/>
                  </a:cubicBezTo>
                  <a:cubicBezTo>
                    <a:pt x="44656" y="13482"/>
                    <a:pt x="44697" y="13606"/>
                    <a:pt x="44793" y="13680"/>
                  </a:cubicBezTo>
                  <a:cubicBezTo>
                    <a:pt x="44802" y="13687"/>
                    <a:pt x="45757" y="14451"/>
                    <a:pt x="46393" y="17653"/>
                  </a:cubicBezTo>
                  <a:cubicBezTo>
                    <a:pt x="47013" y="20769"/>
                    <a:pt x="45033" y="21642"/>
                    <a:pt x="44950" y="21677"/>
                  </a:cubicBezTo>
                  <a:cubicBezTo>
                    <a:pt x="44797" y="21739"/>
                    <a:pt x="44729" y="21917"/>
                    <a:pt x="44800" y="22065"/>
                  </a:cubicBezTo>
                  <a:cubicBezTo>
                    <a:pt x="45401" y="23324"/>
                    <a:pt x="46819" y="26912"/>
                    <a:pt x="46173" y="28396"/>
                  </a:cubicBezTo>
                  <a:cubicBezTo>
                    <a:pt x="45407" y="30153"/>
                    <a:pt x="43443" y="30490"/>
                    <a:pt x="43427" y="30493"/>
                  </a:cubicBezTo>
                  <a:lnTo>
                    <a:pt x="18715" y="34166"/>
                  </a:lnTo>
                  <a:cubicBezTo>
                    <a:pt x="18648" y="34175"/>
                    <a:pt x="18588" y="34209"/>
                    <a:pt x="18543" y="34259"/>
                  </a:cubicBezTo>
                  <a:cubicBezTo>
                    <a:pt x="18528" y="34275"/>
                    <a:pt x="17146" y="35828"/>
                    <a:pt x="15811" y="35828"/>
                  </a:cubicBezTo>
                  <a:cubicBezTo>
                    <a:pt x="15758" y="35828"/>
                    <a:pt x="15705" y="35826"/>
                    <a:pt x="15652" y="35821"/>
                  </a:cubicBezTo>
                  <a:cubicBezTo>
                    <a:pt x="14215" y="35688"/>
                    <a:pt x="13692" y="35457"/>
                    <a:pt x="13690" y="35456"/>
                  </a:cubicBezTo>
                  <a:cubicBezTo>
                    <a:pt x="13650" y="35438"/>
                    <a:pt x="13609" y="35428"/>
                    <a:pt x="13567" y="35428"/>
                  </a:cubicBezTo>
                  <a:cubicBezTo>
                    <a:pt x="13538" y="35428"/>
                    <a:pt x="13510" y="35432"/>
                    <a:pt x="13483" y="35441"/>
                  </a:cubicBezTo>
                  <a:cubicBezTo>
                    <a:pt x="13469" y="35446"/>
                    <a:pt x="12546" y="35723"/>
                    <a:pt x="11467" y="35723"/>
                  </a:cubicBezTo>
                  <a:cubicBezTo>
                    <a:pt x="10890" y="35723"/>
                    <a:pt x="10267" y="35643"/>
                    <a:pt x="9717" y="35399"/>
                  </a:cubicBezTo>
                  <a:cubicBezTo>
                    <a:pt x="8227" y="34739"/>
                    <a:pt x="8240" y="33282"/>
                    <a:pt x="8241" y="33221"/>
                  </a:cubicBezTo>
                  <a:cubicBezTo>
                    <a:pt x="8244" y="33050"/>
                    <a:pt x="8105" y="32927"/>
                    <a:pt x="7953" y="32927"/>
                  </a:cubicBezTo>
                  <a:cubicBezTo>
                    <a:pt x="7904" y="32927"/>
                    <a:pt x="7854" y="32939"/>
                    <a:pt x="7807" y="32968"/>
                  </a:cubicBezTo>
                  <a:cubicBezTo>
                    <a:pt x="7765" y="32993"/>
                    <a:pt x="7184" y="33333"/>
                    <a:pt x="6466" y="33333"/>
                  </a:cubicBezTo>
                  <a:cubicBezTo>
                    <a:pt x="5933" y="33333"/>
                    <a:pt x="5325" y="33145"/>
                    <a:pt x="4807" y="32504"/>
                  </a:cubicBezTo>
                  <a:cubicBezTo>
                    <a:pt x="3538" y="30932"/>
                    <a:pt x="4240" y="28661"/>
                    <a:pt x="4247" y="28639"/>
                  </a:cubicBezTo>
                  <a:cubicBezTo>
                    <a:pt x="4292" y="28494"/>
                    <a:pt x="4219" y="28340"/>
                    <a:pt x="4079" y="28285"/>
                  </a:cubicBezTo>
                  <a:cubicBezTo>
                    <a:pt x="4052" y="28274"/>
                    <a:pt x="1349" y="27180"/>
                    <a:pt x="948" y="24939"/>
                  </a:cubicBezTo>
                  <a:cubicBezTo>
                    <a:pt x="543" y="22690"/>
                    <a:pt x="2353" y="20864"/>
                    <a:pt x="2372" y="20846"/>
                  </a:cubicBezTo>
                  <a:cubicBezTo>
                    <a:pt x="2476" y="20743"/>
                    <a:pt x="2485" y="20577"/>
                    <a:pt x="2394" y="20463"/>
                  </a:cubicBezTo>
                  <a:cubicBezTo>
                    <a:pt x="2380" y="20445"/>
                    <a:pt x="992" y="18679"/>
                    <a:pt x="1327" y="16178"/>
                  </a:cubicBezTo>
                  <a:cubicBezTo>
                    <a:pt x="1657" y="13719"/>
                    <a:pt x="4223" y="12698"/>
                    <a:pt x="4248" y="12687"/>
                  </a:cubicBezTo>
                  <a:cubicBezTo>
                    <a:pt x="4325" y="12658"/>
                    <a:pt x="4385" y="12597"/>
                    <a:pt x="4414" y="12521"/>
                  </a:cubicBezTo>
                  <a:cubicBezTo>
                    <a:pt x="4796" y="11498"/>
                    <a:pt x="5446" y="11380"/>
                    <a:pt x="5726" y="11380"/>
                  </a:cubicBezTo>
                  <a:cubicBezTo>
                    <a:pt x="5803" y="11380"/>
                    <a:pt x="5852" y="11389"/>
                    <a:pt x="5860" y="11390"/>
                  </a:cubicBezTo>
                  <a:cubicBezTo>
                    <a:pt x="5879" y="11394"/>
                    <a:pt x="5899" y="11396"/>
                    <a:pt x="5919" y="11396"/>
                  </a:cubicBezTo>
                  <a:cubicBezTo>
                    <a:pt x="5984" y="11396"/>
                    <a:pt x="6049" y="11374"/>
                    <a:pt x="6102" y="11333"/>
                  </a:cubicBezTo>
                  <a:cubicBezTo>
                    <a:pt x="6169" y="11277"/>
                    <a:pt x="6208" y="11195"/>
                    <a:pt x="6207" y="11108"/>
                  </a:cubicBezTo>
                  <a:cubicBezTo>
                    <a:pt x="6207" y="11087"/>
                    <a:pt x="6202" y="8990"/>
                    <a:pt x="7305" y="7275"/>
                  </a:cubicBezTo>
                  <a:cubicBezTo>
                    <a:pt x="7965" y="6248"/>
                    <a:pt x="9303" y="6058"/>
                    <a:pt x="10201" y="6058"/>
                  </a:cubicBezTo>
                  <a:cubicBezTo>
                    <a:pt x="10720" y="6058"/>
                    <a:pt x="11092" y="6121"/>
                    <a:pt x="11102" y="6123"/>
                  </a:cubicBezTo>
                  <a:cubicBezTo>
                    <a:pt x="11118" y="6126"/>
                    <a:pt x="11135" y="6127"/>
                    <a:pt x="11152" y="6127"/>
                  </a:cubicBezTo>
                  <a:cubicBezTo>
                    <a:pt x="11257" y="6127"/>
                    <a:pt x="11356" y="6069"/>
                    <a:pt x="11405" y="5973"/>
                  </a:cubicBezTo>
                  <a:cubicBezTo>
                    <a:pt x="11415" y="5955"/>
                    <a:pt x="12340" y="4206"/>
                    <a:pt x="14511" y="2597"/>
                  </a:cubicBezTo>
                  <a:cubicBezTo>
                    <a:pt x="15177" y="2103"/>
                    <a:pt x="16097" y="1934"/>
                    <a:pt x="17046" y="1934"/>
                  </a:cubicBezTo>
                  <a:cubicBezTo>
                    <a:pt x="19088" y="1934"/>
                    <a:pt x="21260" y="2718"/>
                    <a:pt x="21292" y="2729"/>
                  </a:cubicBezTo>
                  <a:cubicBezTo>
                    <a:pt x="21324" y="2741"/>
                    <a:pt x="21357" y="2746"/>
                    <a:pt x="21390" y="2746"/>
                  </a:cubicBezTo>
                  <a:cubicBezTo>
                    <a:pt x="21503" y="2746"/>
                    <a:pt x="21610" y="2678"/>
                    <a:pt x="21655" y="2567"/>
                  </a:cubicBezTo>
                  <a:cubicBezTo>
                    <a:pt x="21683" y="2500"/>
                    <a:pt x="22357" y="907"/>
                    <a:pt x="24713" y="605"/>
                  </a:cubicBezTo>
                  <a:cubicBezTo>
                    <a:pt x="24879" y="583"/>
                    <a:pt x="25046" y="573"/>
                    <a:pt x="25211" y="573"/>
                  </a:cubicBezTo>
                  <a:close/>
                  <a:moveTo>
                    <a:pt x="25211" y="0"/>
                  </a:moveTo>
                  <a:cubicBezTo>
                    <a:pt x="25022" y="0"/>
                    <a:pt x="24831" y="12"/>
                    <a:pt x="24639" y="37"/>
                  </a:cubicBezTo>
                  <a:cubicBezTo>
                    <a:pt x="22487" y="313"/>
                    <a:pt x="21553" y="1567"/>
                    <a:pt x="21245" y="2109"/>
                  </a:cubicBezTo>
                  <a:cubicBezTo>
                    <a:pt x="20605" y="1895"/>
                    <a:pt x="18822" y="1362"/>
                    <a:pt x="17066" y="1362"/>
                  </a:cubicBezTo>
                  <a:cubicBezTo>
                    <a:pt x="16004" y="1362"/>
                    <a:pt x="14952" y="1557"/>
                    <a:pt x="14170" y="2137"/>
                  </a:cubicBezTo>
                  <a:cubicBezTo>
                    <a:pt x="12279" y="3538"/>
                    <a:pt x="11298" y="5024"/>
                    <a:pt x="10998" y="5531"/>
                  </a:cubicBezTo>
                  <a:cubicBezTo>
                    <a:pt x="10818" y="5509"/>
                    <a:pt x="10532" y="5482"/>
                    <a:pt x="10188" y="5482"/>
                  </a:cubicBezTo>
                  <a:cubicBezTo>
                    <a:pt x="9166" y="5482"/>
                    <a:pt x="7628" y="5713"/>
                    <a:pt x="6821" y="6966"/>
                  </a:cubicBezTo>
                  <a:cubicBezTo>
                    <a:pt x="5876" y="8438"/>
                    <a:pt x="5683" y="10124"/>
                    <a:pt x="5643" y="10805"/>
                  </a:cubicBezTo>
                  <a:cubicBezTo>
                    <a:pt x="5116" y="10832"/>
                    <a:pt x="4363" y="11143"/>
                    <a:pt x="3923" y="12202"/>
                  </a:cubicBezTo>
                  <a:cubicBezTo>
                    <a:pt x="3366" y="12448"/>
                    <a:pt x="1096" y="13594"/>
                    <a:pt x="760" y="16101"/>
                  </a:cubicBezTo>
                  <a:cubicBezTo>
                    <a:pt x="455" y="18373"/>
                    <a:pt x="1419" y="20056"/>
                    <a:pt x="1801" y="20620"/>
                  </a:cubicBezTo>
                  <a:cubicBezTo>
                    <a:pt x="1317" y="21170"/>
                    <a:pt x="0" y="22899"/>
                    <a:pt x="384" y="25039"/>
                  </a:cubicBezTo>
                  <a:cubicBezTo>
                    <a:pt x="773" y="27205"/>
                    <a:pt x="2910" y="28375"/>
                    <a:pt x="3634" y="28714"/>
                  </a:cubicBezTo>
                  <a:cubicBezTo>
                    <a:pt x="3469" y="29403"/>
                    <a:pt x="3149" y="31361"/>
                    <a:pt x="4362" y="32862"/>
                  </a:cubicBezTo>
                  <a:cubicBezTo>
                    <a:pt x="4993" y="33645"/>
                    <a:pt x="5770" y="33899"/>
                    <a:pt x="6477" y="33899"/>
                  </a:cubicBezTo>
                  <a:cubicBezTo>
                    <a:pt x="6935" y="33899"/>
                    <a:pt x="7365" y="33792"/>
                    <a:pt x="7707" y="33654"/>
                  </a:cubicBezTo>
                  <a:cubicBezTo>
                    <a:pt x="7809" y="34265"/>
                    <a:pt x="8178" y="35345"/>
                    <a:pt x="9486" y="35924"/>
                  </a:cubicBezTo>
                  <a:cubicBezTo>
                    <a:pt x="10123" y="36206"/>
                    <a:pt x="10829" y="36297"/>
                    <a:pt x="11475" y="36297"/>
                  </a:cubicBezTo>
                  <a:cubicBezTo>
                    <a:pt x="12439" y="36297"/>
                    <a:pt x="13271" y="36094"/>
                    <a:pt x="13553" y="36017"/>
                  </a:cubicBezTo>
                  <a:cubicBezTo>
                    <a:pt x="13782" y="36099"/>
                    <a:pt x="14397" y="36280"/>
                    <a:pt x="15600" y="36391"/>
                  </a:cubicBezTo>
                  <a:cubicBezTo>
                    <a:pt x="15666" y="36397"/>
                    <a:pt x="15733" y="36400"/>
                    <a:pt x="15799" y="36400"/>
                  </a:cubicBezTo>
                  <a:cubicBezTo>
                    <a:pt x="17212" y="36400"/>
                    <a:pt x="18572" y="35064"/>
                    <a:pt x="18899" y="34717"/>
                  </a:cubicBezTo>
                  <a:lnTo>
                    <a:pt x="43513" y="31058"/>
                  </a:lnTo>
                  <a:cubicBezTo>
                    <a:pt x="43606" y="31044"/>
                    <a:pt x="45806" y="30675"/>
                    <a:pt x="46698" y="28625"/>
                  </a:cubicBezTo>
                  <a:cubicBezTo>
                    <a:pt x="47476" y="26840"/>
                    <a:pt x="45885" y="23069"/>
                    <a:pt x="45430" y="22063"/>
                  </a:cubicBezTo>
                  <a:cubicBezTo>
                    <a:pt x="46054" y="21672"/>
                    <a:pt x="47528" y="20418"/>
                    <a:pt x="46955" y="17540"/>
                  </a:cubicBezTo>
                  <a:cubicBezTo>
                    <a:pt x="46410" y="14800"/>
                    <a:pt x="45619" y="13713"/>
                    <a:pt x="45286" y="13361"/>
                  </a:cubicBezTo>
                  <a:cubicBezTo>
                    <a:pt x="45525" y="12462"/>
                    <a:pt x="46428" y="8401"/>
                    <a:pt x="43896" y="6416"/>
                  </a:cubicBezTo>
                  <a:cubicBezTo>
                    <a:pt x="42515" y="5332"/>
                    <a:pt x="41384" y="5051"/>
                    <a:pt x="40583" y="5051"/>
                  </a:cubicBezTo>
                  <a:cubicBezTo>
                    <a:pt x="40115" y="5051"/>
                    <a:pt x="39760" y="5147"/>
                    <a:pt x="39534" y="5234"/>
                  </a:cubicBezTo>
                  <a:cubicBezTo>
                    <a:pt x="39027" y="4273"/>
                    <a:pt x="37110" y="1001"/>
                    <a:pt x="34176" y="1001"/>
                  </a:cubicBezTo>
                  <a:cubicBezTo>
                    <a:pt x="34099" y="1001"/>
                    <a:pt x="34021" y="1004"/>
                    <a:pt x="33942" y="1008"/>
                  </a:cubicBezTo>
                  <a:cubicBezTo>
                    <a:pt x="31353" y="1162"/>
                    <a:pt x="30153" y="1633"/>
                    <a:pt x="29716" y="1858"/>
                  </a:cubicBezTo>
                  <a:cubicBezTo>
                    <a:pt x="29166" y="1404"/>
                    <a:pt x="27298" y="0"/>
                    <a:pt x="25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242;p52">
              <a:extLst>
                <a:ext uri="{FF2B5EF4-FFF2-40B4-BE49-F238E27FC236}">
                  <a16:creationId xmlns:a16="http://schemas.microsoft.com/office/drawing/2014/main" id="{5949C7B9-C37B-CF54-AB6D-7D1857617BC0}"/>
                </a:ext>
              </a:extLst>
            </p:cNvPr>
            <p:cNvSpPr/>
            <p:nvPr/>
          </p:nvSpPr>
          <p:spPr>
            <a:xfrm>
              <a:off x="6539659" y="1375516"/>
              <a:ext cx="601654" cy="643012"/>
            </a:xfrm>
            <a:custGeom>
              <a:avLst/>
              <a:gdLst/>
              <a:ahLst/>
              <a:cxnLst/>
              <a:rect l="l" t="t" r="r" b="b"/>
              <a:pathLst>
                <a:path w="33939" h="36272" extrusionOk="0">
                  <a:moveTo>
                    <a:pt x="11786" y="1"/>
                  </a:moveTo>
                  <a:cubicBezTo>
                    <a:pt x="10768" y="1"/>
                    <a:pt x="9651" y="90"/>
                    <a:pt x="8438" y="305"/>
                  </a:cubicBezTo>
                  <a:cubicBezTo>
                    <a:pt x="1272" y="1576"/>
                    <a:pt x="1" y="7818"/>
                    <a:pt x="1" y="7818"/>
                  </a:cubicBezTo>
                  <a:cubicBezTo>
                    <a:pt x="1" y="7818"/>
                    <a:pt x="1388" y="15678"/>
                    <a:pt x="4278" y="23769"/>
                  </a:cubicBezTo>
                  <a:cubicBezTo>
                    <a:pt x="7167" y="31859"/>
                    <a:pt x="10981" y="34865"/>
                    <a:pt x="14911" y="36136"/>
                  </a:cubicBezTo>
                  <a:cubicBezTo>
                    <a:pt x="15195" y="36228"/>
                    <a:pt x="15488" y="36272"/>
                    <a:pt x="15790" y="36272"/>
                  </a:cubicBezTo>
                  <a:cubicBezTo>
                    <a:pt x="19669" y="36272"/>
                    <a:pt x="24845" y="29065"/>
                    <a:pt x="26239" y="24346"/>
                  </a:cubicBezTo>
                  <a:cubicBezTo>
                    <a:pt x="27741" y="19261"/>
                    <a:pt x="27626" y="18336"/>
                    <a:pt x="27626" y="18336"/>
                  </a:cubicBezTo>
                  <a:cubicBezTo>
                    <a:pt x="27626" y="18336"/>
                    <a:pt x="31787" y="17296"/>
                    <a:pt x="32944" y="13251"/>
                  </a:cubicBezTo>
                  <a:cubicBezTo>
                    <a:pt x="33939" y="9766"/>
                    <a:pt x="31933" y="7397"/>
                    <a:pt x="29881" y="7397"/>
                  </a:cubicBezTo>
                  <a:cubicBezTo>
                    <a:pt x="29550" y="7397"/>
                    <a:pt x="29219" y="7458"/>
                    <a:pt x="28898" y="7587"/>
                  </a:cubicBezTo>
                  <a:cubicBezTo>
                    <a:pt x="26586" y="8511"/>
                    <a:pt x="26124" y="11516"/>
                    <a:pt x="26124" y="11516"/>
                  </a:cubicBezTo>
                  <a:cubicBezTo>
                    <a:pt x="26124" y="11516"/>
                    <a:pt x="22194" y="9436"/>
                    <a:pt x="20691" y="6778"/>
                  </a:cubicBezTo>
                  <a:cubicBezTo>
                    <a:pt x="19188" y="4119"/>
                    <a:pt x="19419" y="2155"/>
                    <a:pt x="19419" y="2155"/>
                  </a:cubicBezTo>
                  <a:cubicBezTo>
                    <a:pt x="19419" y="2155"/>
                    <a:pt x="16787" y="1"/>
                    <a:pt x="117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243;p52">
              <a:extLst>
                <a:ext uri="{FF2B5EF4-FFF2-40B4-BE49-F238E27FC236}">
                  <a16:creationId xmlns:a16="http://schemas.microsoft.com/office/drawing/2014/main" id="{6F553A8F-0B22-C65D-3B63-8B063F090107}"/>
                </a:ext>
              </a:extLst>
            </p:cNvPr>
            <p:cNvSpPr/>
            <p:nvPr/>
          </p:nvSpPr>
          <p:spPr>
            <a:xfrm>
              <a:off x="6534554" y="1370375"/>
              <a:ext cx="604827" cy="653259"/>
            </a:xfrm>
            <a:custGeom>
              <a:avLst/>
              <a:gdLst/>
              <a:ahLst/>
              <a:cxnLst/>
              <a:rect l="l" t="t" r="r" b="b"/>
              <a:pathLst>
                <a:path w="34118" h="36850" extrusionOk="0">
                  <a:moveTo>
                    <a:pt x="12049" y="580"/>
                  </a:moveTo>
                  <a:cubicBezTo>
                    <a:pt x="16330" y="580"/>
                    <a:pt x="18858" y="2189"/>
                    <a:pt x="19411" y="2581"/>
                  </a:cubicBezTo>
                  <a:cubicBezTo>
                    <a:pt x="19388" y="3126"/>
                    <a:pt x="19433" y="4916"/>
                    <a:pt x="20729" y="7209"/>
                  </a:cubicBezTo>
                  <a:cubicBezTo>
                    <a:pt x="22256" y="9909"/>
                    <a:pt x="26113" y="11973"/>
                    <a:pt x="26277" y="12060"/>
                  </a:cubicBezTo>
                  <a:cubicBezTo>
                    <a:pt x="26320" y="12082"/>
                    <a:pt x="26366" y="12093"/>
                    <a:pt x="26412" y="12093"/>
                  </a:cubicBezTo>
                  <a:cubicBezTo>
                    <a:pt x="26456" y="12093"/>
                    <a:pt x="26500" y="12083"/>
                    <a:pt x="26540" y="12063"/>
                  </a:cubicBezTo>
                  <a:cubicBezTo>
                    <a:pt x="26622" y="12022"/>
                    <a:pt x="26680" y="11942"/>
                    <a:pt x="26694" y="11850"/>
                  </a:cubicBezTo>
                  <a:cubicBezTo>
                    <a:pt x="26699" y="11823"/>
                    <a:pt x="27157" y="8996"/>
                    <a:pt x="29292" y="8143"/>
                  </a:cubicBezTo>
                  <a:cubicBezTo>
                    <a:pt x="29578" y="8028"/>
                    <a:pt x="29876" y="7972"/>
                    <a:pt x="30174" y="7972"/>
                  </a:cubicBezTo>
                  <a:cubicBezTo>
                    <a:pt x="30807" y="7972"/>
                    <a:pt x="31444" y="8226"/>
                    <a:pt x="31980" y="8709"/>
                  </a:cubicBezTo>
                  <a:cubicBezTo>
                    <a:pt x="33141" y="9758"/>
                    <a:pt x="33506" y="11535"/>
                    <a:pt x="32956" y="13462"/>
                  </a:cubicBezTo>
                  <a:cubicBezTo>
                    <a:pt x="31861" y="17295"/>
                    <a:pt x="27884" y="18338"/>
                    <a:pt x="27844" y="18349"/>
                  </a:cubicBezTo>
                  <a:cubicBezTo>
                    <a:pt x="27709" y="18382"/>
                    <a:pt x="27618" y="18515"/>
                    <a:pt x="27629" y="18654"/>
                  </a:cubicBezTo>
                  <a:cubicBezTo>
                    <a:pt x="27632" y="18695"/>
                    <a:pt x="27687" y="19701"/>
                    <a:pt x="26252" y="24557"/>
                  </a:cubicBezTo>
                  <a:cubicBezTo>
                    <a:pt x="25122" y="28383"/>
                    <a:pt x="21473" y="33906"/>
                    <a:pt x="18047" y="35713"/>
                  </a:cubicBezTo>
                  <a:cubicBezTo>
                    <a:pt x="17337" y="36088"/>
                    <a:pt x="16679" y="36276"/>
                    <a:pt x="16081" y="36276"/>
                  </a:cubicBezTo>
                  <a:cubicBezTo>
                    <a:pt x="15803" y="36276"/>
                    <a:pt x="15539" y="36236"/>
                    <a:pt x="15288" y="36155"/>
                  </a:cubicBezTo>
                  <a:cubicBezTo>
                    <a:pt x="12328" y="35197"/>
                    <a:pt x="8024" y="32891"/>
                    <a:pt x="4836" y="23963"/>
                  </a:cubicBezTo>
                  <a:cubicBezTo>
                    <a:pt x="2115" y="16346"/>
                    <a:pt x="714" y="8839"/>
                    <a:pt x="582" y="8115"/>
                  </a:cubicBezTo>
                  <a:cubicBezTo>
                    <a:pt x="723" y="7528"/>
                    <a:pt x="2220" y="2041"/>
                    <a:pt x="8777" y="877"/>
                  </a:cubicBezTo>
                  <a:cubicBezTo>
                    <a:pt x="9961" y="667"/>
                    <a:pt x="11053" y="580"/>
                    <a:pt x="12049" y="580"/>
                  </a:cubicBezTo>
                  <a:close/>
                  <a:moveTo>
                    <a:pt x="12103" y="1"/>
                  </a:moveTo>
                  <a:cubicBezTo>
                    <a:pt x="11062" y="1"/>
                    <a:pt x="9920" y="92"/>
                    <a:pt x="8678" y="313"/>
                  </a:cubicBezTo>
                  <a:cubicBezTo>
                    <a:pt x="1403" y="1604"/>
                    <a:pt x="22" y="7986"/>
                    <a:pt x="8" y="8051"/>
                  </a:cubicBezTo>
                  <a:cubicBezTo>
                    <a:pt x="1" y="8086"/>
                    <a:pt x="1" y="8123"/>
                    <a:pt x="7" y="8158"/>
                  </a:cubicBezTo>
                  <a:cubicBezTo>
                    <a:pt x="22" y="8236"/>
                    <a:pt x="1431" y="16134"/>
                    <a:pt x="4295" y="24155"/>
                  </a:cubicBezTo>
                  <a:cubicBezTo>
                    <a:pt x="6787" y="31132"/>
                    <a:pt x="10224" y="35118"/>
                    <a:pt x="15111" y="36699"/>
                  </a:cubicBezTo>
                  <a:cubicBezTo>
                    <a:pt x="15421" y="36799"/>
                    <a:pt x="15744" y="36850"/>
                    <a:pt x="16070" y="36850"/>
                  </a:cubicBezTo>
                  <a:cubicBezTo>
                    <a:pt x="16073" y="36850"/>
                    <a:pt x="16077" y="36850"/>
                    <a:pt x="16081" y="36850"/>
                  </a:cubicBezTo>
                  <a:cubicBezTo>
                    <a:pt x="16771" y="36850"/>
                    <a:pt x="17519" y="36639"/>
                    <a:pt x="18313" y="36219"/>
                  </a:cubicBezTo>
                  <a:cubicBezTo>
                    <a:pt x="21867" y="34345"/>
                    <a:pt x="25639" y="28654"/>
                    <a:pt x="26802" y="24717"/>
                  </a:cubicBezTo>
                  <a:cubicBezTo>
                    <a:pt x="27940" y="20866"/>
                    <a:pt x="28161" y="19371"/>
                    <a:pt x="28197" y="18843"/>
                  </a:cubicBezTo>
                  <a:cubicBezTo>
                    <a:pt x="29089" y="18565"/>
                    <a:pt x="32458" y="17293"/>
                    <a:pt x="33507" y="13619"/>
                  </a:cubicBezTo>
                  <a:cubicBezTo>
                    <a:pt x="34118" y="11477"/>
                    <a:pt x="33691" y="9482"/>
                    <a:pt x="32364" y="8284"/>
                  </a:cubicBezTo>
                  <a:cubicBezTo>
                    <a:pt x="31725" y="7707"/>
                    <a:pt x="30940" y="7403"/>
                    <a:pt x="30162" y="7403"/>
                  </a:cubicBezTo>
                  <a:cubicBezTo>
                    <a:pt x="29794" y="7403"/>
                    <a:pt x="29428" y="7471"/>
                    <a:pt x="29079" y="7610"/>
                  </a:cubicBezTo>
                  <a:cubicBezTo>
                    <a:pt x="27138" y="8387"/>
                    <a:pt x="26429" y="10482"/>
                    <a:pt x="26212" y="11366"/>
                  </a:cubicBezTo>
                  <a:cubicBezTo>
                    <a:pt x="25241" y="10801"/>
                    <a:pt x="22420" y="9035"/>
                    <a:pt x="21229" y="6927"/>
                  </a:cubicBezTo>
                  <a:cubicBezTo>
                    <a:pt x="19797" y="4393"/>
                    <a:pt x="19990" y="2496"/>
                    <a:pt x="19992" y="2476"/>
                  </a:cubicBezTo>
                  <a:cubicBezTo>
                    <a:pt x="20002" y="2380"/>
                    <a:pt x="19964" y="2284"/>
                    <a:pt x="19889" y="2222"/>
                  </a:cubicBezTo>
                  <a:cubicBezTo>
                    <a:pt x="19757" y="2114"/>
                    <a:pt x="17101" y="1"/>
                    <a:pt x="12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244;p52">
              <a:extLst>
                <a:ext uri="{FF2B5EF4-FFF2-40B4-BE49-F238E27FC236}">
                  <a16:creationId xmlns:a16="http://schemas.microsoft.com/office/drawing/2014/main" id="{F0908477-76EE-F392-F5A9-B8E26C1B427E}"/>
                </a:ext>
              </a:extLst>
            </p:cNvPr>
            <p:cNvSpPr/>
            <p:nvPr/>
          </p:nvSpPr>
          <p:spPr>
            <a:xfrm>
              <a:off x="6676125" y="1673019"/>
              <a:ext cx="164157" cy="163182"/>
            </a:xfrm>
            <a:custGeom>
              <a:avLst/>
              <a:gdLst/>
              <a:ahLst/>
              <a:cxnLst/>
              <a:rect l="l" t="t" r="r" b="b"/>
              <a:pathLst>
                <a:path w="9260" h="9205" extrusionOk="0">
                  <a:moveTo>
                    <a:pt x="1780" y="1"/>
                  </a:moveTo>
                  <a:cubicBezTo>
                    <a:pt x="1655" y="1"/>
                    <a:pt x="1540" y="83"/>
                    <a:pt x="1505" y="209"/>
                  </a:cubicBezTo>
                  <a:cubicBezTo>
                    <a:pt x="1345" y="804"/>
                    <a:pt x="1" y="6063"/>
                    <a:pt x="1331" y="7634"/>
                  </a:cubicBezTo>
                  <a:cubicBezTo>
                    <a:pt x="2186" y="8645"/>
                    <a:pt x="3630" y="9205"/>
                    <a:pt x="5076" y="9205"/>
                  </a:cubicBezTo>
                  <a:cubicBezTo>
                    <a:pt x="5817" y="9205"/>
                    <a:pt x="6557" y="9058"/>
                    <a:pt x="7220" y="8749"/>
                  </a:cubicBezTo>
                  <a:cubicBezTo>
                    <a:pt x="8041" y="8366"/>
                    <a:pt x="8670" y="7652"/>
                    <a:pt x="8988" y="6738"/>
                  </a:cubicBezTo>
                  <a:cubicBezTo>
                    <a:pt x="9217" y="6079"/>
                    <a:pt x="9260" y="5351"/>
                    <a:pt x="9088" y="5010"/>
                  </a:cubicBezTo>
                  <a:cubicBezTo>
                    <a:pt x="9039" y="4907"/>
                    <a:pt x="8936" y="4847"/>
                    <a:pt x="8830" y="4847"/>
                  </a:cubicBezTo>
                  <a:cubicBezTo>
                    <a:pt x="8787" y="4847"/>
                    <a:pt x="8743" y="4856"/>
                    <a:pt x="8702" y="4877"/>
                  </a:cubicBezTo>
                  <a:cubicBezTo>
                    <a:pt x="8559" y="4949"/>
                    <a:pt x="8502" y="5123"/>
                    <a:pt x="8576" y="5266"/>
                  </a:cubicBezTo>
                  <a:cubicBezTo>
                    <a:pt x="8639" y="5393"/>
                    <a:pt x="8667" y="5915"/>
                    <a:pt x="8446" y="6550"/>
                  </a:cubicBezTo>
                  <a:cubicBezTo>
                    <a:pt x="8257" y="7092"/>
                    <a:pt x="7848" y="7824"/>
                    <a:pt x="6978" y="8231"/>
                  </a:cubicBezTo>
                  <a:cubicBezTo>
                    <a:pt x="6401" y="8500"/>
                    <a:pt x="5747" y="8628"/>
                    <a:pt x="5089" y="8628"/>
                  </a:cubicBezTo>
                  <a:cubicBezTo>
                    <a:pt x="3803" y="8628"/>
                    <a:pt x="2508" y="8139"/>
                    <a:pt x="1769" y="7265"/>
                  </a:cubicBezTo>
                  <a:cubicBezTo>
                    <a:pt x="806" y="6126"/>
                    <a:pt x="1651" y="1892"/>
                    <a:pt x="2058" y="356"/>
                  </a:cubicBezTo>
                  <a:cubicBezTo>
                    <a:pt x="2096" y="204"/>
                    <a:pt x="2005" y="50"/>
                    <a:pt x="1853" y="10"/>
                  </a:cubicBezTo>
                  <a:cubicBezTo>
                    <a:pt x="1829" y="4"/>
                    <a:pt x="1805" y="1"/>
                    <a:pt x="1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245;p52">
              <a:extLst>
                <a:ext uri="{FF2B5EF4-FFF2-40B4-BE49-F238E27FC236}">
                  <a16:creationId xmlns:a16="http://schemas.microsoft.com/office/drawing/2014/main" id="{0144B800-E2AE-A3F9-ADAF-082948F17DAA}"/>
                </a:ext>
              </a:extLst>
            </p:cNvPr>
            <p:cNvSpPr/>
            <p:nvPr/>
          </p:nvSpPr>
          <p:spPr>
            <a:xfrm>
              <a:off x="6716243" y="1849159"/>
              <a:ext cx="144727" cy="40561"/>
            </a:xfrm>
            <a:custGeom>
              <a:avLst/>
              <a:gdLst/>
              <a:ahLst/>
              <a:cxnLst/>
              <a:rect l="l" t="t" r="r" b="b"/>
              <a:pathLst>
                <a:path w="8164" h="2288" extrusionOk="0">
                  <a:moveTo>
                    <a:pt x="7841" y="1"/>
                  </a:moveTo>
                  <a:cubicBezTo>
                    <a:pt x="7778" y="1"/>
                    <a:pt x="7715" y="21"/>
                    <a:pt x="7662" y="64"/>
                  </a:cubicBezTo>
                  <a:cubicBezTo>
                    <a:pt x="6047" y="1356"/>
                    <a:pt x="4541" y="1735"/>
                    <a:pt x="3329" y="1735"/>
                  </a:cubicBezTo>
                  <a:cubicBezTo>
                    <a:pt x="1671" y="1735"/>
                    <a:pt x="564" y="1025"/>
                    <a:pt x="486" y="973"/>
                  </a:cubicBezTo>
                  <a:cubicBezTo>
                    <a:pt x="437" y="941"/>
                    <a:pt x="382" y="925"/>
                    <a:pt x="327" y="925"/>
                  </a:cubicBezTo>
                  <a:cubicBezTo>
                    <a:pt x="235" y="925"/>
                    <a:pt x="144" y="970"/>
                    <a:pt x="89" y="1053"/>
                  </a:cubicBezTo>
                  <a:cubicBezTo>
                    <a:pt x="1" y="1185"/>
                    <a:pt x="37" y="1363"/>
                    <a:pt x="169" y="1451"/>
                  </a:cubicBezTo>
                  <a:cubicBezTo>
                    <a:pt x="189" y="1465"/>
                    <a:pt x="1461" y="2287"/>
                    <a:pt x="3350" y="2287"/>
                  </a:cubicBezTo>
                  <a:cubicBezTo>
                    <a:pt x="4675" y="2287"/>
                    <a:pt x="6305" y="1884"/>
                    <a:pt x="8019" y="511"/>
                  </a:cubicBezTo>
                  <a:cubicBezTo>
                    <a:pt x="8143" y="412"/>
                    <a:pt x="8164" y="232"/>
                    <a:pt x="8064" y="108"/>
                  </a:cubicBezTo>
                  <a:cubicBezTo>
                    <a:pt x="8008" y="38"/>
                    <a:pt x="7925" y="1"/>
                    <a:pt x="7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246;p52">
              <a:extLst>
                <a:ext uri="{FF2B5EF4-FFF2-40B4-BE49-F238E27FC236}">
                  <a16:creationId xmlns:a16="http://schemas.microsoft.com/office/drawing/2014/main" id="{B6D9143A-8865-0EAF-A1F6-058585F6F6B1}"/>
                </a:ext>
              </a:extLst>
            </p:cNvPr>
            <p:cNvSpPr/>
            <p:nvPr/>
          </p:nvSpPr>
          <p:spPr>
            <a:xfrm>
              <a:off x="6762033" y="1867596"/>
              <a:ext cx="72115" cy="59369"/>
            </a:xfrm>
            <a:custGeom>
              <a:avLst/>
              <a:gdLst/>
              <a:ahLst/>
              <a:cxnLst/>
              <a:rect l="l" t="t" r="r" b="b"/>
              <a:pathLst>
                <a:path w="4068" h="3349" extrusionOk="0">
                  <a:moveTo>
                    <a:pt x="3349" y="759"/>
                  </a:moveTo>
                  <a:cubicBezTo>
                    <a:pt x="3143" y="1501"/>
                    <a:pt x="2663" y="2776"/>
                    <a:pt x="1789" y="2776"/>
                  </a:cubicBezTo>
                  <a:cubicBezTo>
                    <a:pt x="884" y="2776"/>
                    <a:pt x="653" y="1790"/>
                    <a:pt x="594" y="1279"/>
                  </a:cubicBezTo>
                  <a:lnTo>
                    <a:pt x="594" y="1279"/>
                  </a:lnTo>
                  <a:cubicBezTo>
                    <a:pt x="645" y="1280"/>
                    <a:pt x="697" y="1281"/>
                    <a:pt x="749" y="1281"/>
                  </a:cubicBezTo>
                  <a:cubicBezTo>
                    <a:pt x="1792" y="1281"/>
                    <a:pt x="2774" y="969"/>
                    <a:pt x="3349" y="759"/>
                  </a:cubicBezTo>
                  <a:close/>
                  <a:moveTo>
                    <a:pt x="3754" y="1"/>
                  </a:moveTo>
                  <a:cubicBezTo>
                    <a:pt x="3714" y="1"/>
                    <a:pt x="3673" y="9"/>
                    <a:pt x="3633" y="28"/>
                  </a:cubicBezTo>
                  <a:cubicBezTo>
                    <a:pt x="3619" y="36"/>
                    <a:pt x="2165" y="706"/>
                    <a:pt x="634" y="706"/>
                  </a:cubicBezTo>
                  <a:cubicBezTo>
                    <a:pt x="525" y="706"/>
                    <a:pt x="415" y="703"/>
                    <a:pt x="305" y="695"/>
                  </a:cubicBezTo>
                  <a:cubicBezTo>
                    <a:pt x="301" y="695"/>
                    <a:pt x="297" y="695"/>
                    <a:pt x="292" y="695"/>
                  </a:cubicBezTo>
                  <a:cubicBezTo>
                    <a:pt x="218" y="695"/>
                    <a:pt x="147" y="723"/>
                    <a:pt x="91" y="772"/>
                  </a:cubicBezTo>
                  <a:cubicBezTo>
                    <a:pt x="34" y="826"/>
                    <a:pt x="1" y="901"/>
                    <a:pt x="0" y="981"/>
                  </a:cubicBezTo>
                  <a:cubicBezTo>
                    <a:pt x="0" y="1800"/>
                    <a:pt x="374" y="3348"/>
                    <a:pt x="1790" y="3348"/>
                  </a:cubicBezTo>
                  <a:cubicBezTo>
                    <a:pt x="3515" y="3348"/>
                    <a:pt x="4016" y="458"/>
                    <a:pt x="4036" y="335"/>
                  </a:cubicBezTo>
                  <a:cubicBezTo>
                    <a:pt x="4067" y="151"/>
                    <a:pt x="3922" y="1"/>
                    <a:pt x="3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247;p52">
              <a:extLst>
                <a:ext uri="{FF2B5EF4-FFF2-40B4-BE49-F238E27FC236}">
                  <a16:creationId xmlns:a16="http://schemas.microsoft.com/office/drawing/2014/main" id="{9A3B84B1-EB27-6DDD-3233-62B55E1A6CD0}"/>
                </a:ext>
              </a:extLst>
            </p:cNvPr>
            <p:cNvSpPr/>
            <p:nvPr/>
          </p:nvSpPr>
          <p:spPr>
            <a:xfrm>
              <a:off x="6840885" y="1663694"/>
              <a:ext cx="26662" cy="40986"/>
            </a:xfrm>
            <a:custGeom>
              <a:avLst/>
              <a:gdLst/>
              <a:ahLst/>
              <a:cxnLst/>
              <a:rect l="l" t="t" r="r" b="b"/>
              <a:pathLst>
                <a:path w="1504" h="2312" extrusionOk="0">
                  <a:moveTo>
                    <a:pt x="751" y="0"/>
                  </a:moveTo>
                  <a:cubicBezTo>
                    <a:pt x="337" y="0"/>
                    <a:pt x="0" y="517"/>
                    <a:pt x="0" y="1156"/>
                  </a:cubicBezTo>
                  <a:cubicBezTo>
                    <a:pt x="0" y="1795"/>
                    <a:pt x="337" y="2312"/>
                    <a:pt x="751" y="2312"/>
                  </a:cubicBezTo>
                  <a:cubicBezTo>
                    <a:pt x="1166" y="2312"/>
                    <a:pt x="1503" y="1795"/>
                    <a:pt x="1503" y="1156"/>
                  </a:cubicBezTo>
                  <a:cubicBezTo>
                    <a:pt x="1503" y="517"/>
                    <a:pt x="1166" y="0"/>
                    <a:pt x="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248;p52">
              <a:extLst>
                <a:ext uri="{FF2B5EF4-FFF2-40B4-BE49-F238E27FC236}">
                  <a16:creationId xmlns:a16="http://schemas.microsoft.com/office/drawing/2014/main" id="{E8E0D988-5479-F91A-3B7E-5E2596D61C01}"/>
                </a:ext>
              </a:extLst>
            </p:cNvPr>
            <p:cNvSpPr/>
            <p:nvPr/>
          </p:nvSpPr>
          <p:spPr>
            <a:xfrm>
              <a:off x="6648258" y="1684187"/>
              <a:ext cx="26662" cy="40986"/>
            </a:xfrm>
            <a:custGeom>
              <a:avLst/>
              <a:gdLst/>
              <a:ahLst/>
              <a:cxnLst/>
              <a:rect l="l" t="t" r="r" b="b"/>
              <a:pathLst>
                <a:path w="1504" h="2312" extrusionOk="0">
                  <a:moveTo>
                    <a:pt x="753" y="0"/>
                  </a:moveTo>
                  <a:cubicBezTo>
                    <a:pt x="337" y="0"/>
                    <a:pt x="1" y="517"/>
                    <a:pt x="1" y="1156"/>
                  </a:cubicBezTo>
                  <a:cubicBezTo>
                    <a:pt x="1" y="1794"/>
                    <a:pt x="337" y="2312"/>
                    <a:pt x="753" y="2312"/>
                  </a:cubicBezTo>
                  <a:cubicBezTo>
                    <a:pt x="1167" y="2312"/>
                    <a:pt x="1504" y="1794"/>
                    <a:pt x="1504" y="1156"/>
                  </a:cubicBezTo>
                  <a:cubicBezTo>
                    <a:pt x="1504" y="517"/>
                    <a:pt x="1167"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249;p52">
              <a:extLst>
                <a:ext uri="{FF2B5EF4-FFF2-40B4-BE49-F238E27FC236}">
                  <a16:creationId xmlns:a16="http://schemas.microsoft.com/office/drawing/2014/main" id="{37FADCFE-AB60-D5DF-5AE3-FA07C88F5738}"/>
                </a:ext>
              </a:extLst>
            </p:cNvPr>
            <p:cNvSpPr/>
            <p:nvPr/>
          </p:nvSpPr>
          <p:spPr>
            <a:xfrm>
              <a:off x="6581230" y="1563410"/>
              <a:ext cx="106010" cy="71389"/>
            </a:xfrm>
            <a:custGeom>
              <a:avLst/>
              <a:gdLst/>
              <a:ahLst/>
              <a:cxnLst/>
              <a:rect l="l" t="t" r="r" b="b"/>
              <a:pathLst>
                <a:path w="5980" h="4027" extrusionOk="0">
                  <a:moveTo>
                    <a:pt x="5068" y="0"/>
                  </a:moveTo>
                  <a:cubicBezTo>
                    <a:pt x="1570" y="0"/>
                    <a:pt x="215" y="2935"/>
                    <a:pt x="156" y="3061"/>
                  </a:cubicBezTo>
                  <a:cubicBezTo>
                    <a:pt x="1" y="3403"/>
                    <a:pt x="150" y="3805"/>
                    <a:pt x="490" y="3962"/>
                  </a:cubicBezTo>
                  <a:cubicBezTo>
                    <a:pt x="579" y="4004"/>
                    <a:pt x="678" y="4026"/>
                    <a:pt x="776" y="4026"/>
                  </a:cubicBezTo>
                  <a:cubicBezTo>
                    <a:pt x="1041" y="4026"/>
                    <a:pt x="1283" y="3872"/>
                    <a:pt x="1395" y="3633"/>
                  </a:cubicBezTo>
                  <a:cubicBezTo>
                    <a:pt x="1439" y="3538"/>
                    <a:pt x="2466" y="1365"/>
                    <a:pt x="5075" y="1365"/>
                  </a:cubicBezTo>
                  <a:cubicBezTo>
                    <a:pt x="5136" y="1365"/>
                    <a:pt x="5197" y="1366"/>
                    <a:pt x="5260" y="1369"/>
                  </a:cubicBezTo>
                  <a:cubicBezTo>
                    <a:pt x="5269" y="1369"/>
                    <a:pt x="5277" y="1369"/>
                    <a:pt x="5286" y="1369"/>
                  </a:cubicBezTo>
                  <a:cubicBezTo>
                    <a:pt x="5650" y="1369"/>
                    <a:pt x="5954" y="1079"/>
                    <a:pt x="5966" y="712"/>
                  </a:cubicBezTo>
                  <a:cubicBezTo>
                    <a:pt x="5980" y="334"/>
                    <a:pt x="5686" y="19"/>
                    <a:pt x="5309" y="5"/>
                  </a:cubicBezTo>
                  <a:cubicBezTo>
                    <a:pt x="5227" y="2"/>
                    <a:pt x="5147" y="0"/>
                    <a:pt x="50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250;p52">
              <a:extLst>
                <a:ext uri="{FF2B5EF4-FFF2-40B4-BE49-F238E27FC236}">
                  <a16:creationId xmlns:a16="http://schemas.microsoft.com/office/drawing/2014/main" id="{CBB23C82-9349-26D3-27C4-F0F6B77004DF}"/>
                </a:ext>
              </a:extLst>
            </p:cNvPr>
            <p:cNvSpPr/>
            <p:nvPr/>
          </p:nvSpPr>
          <p:spPr>
            <a:xfrm>
              <a:off x="6775967" y="1549565"/>
              <a:ext cx="133151" cy="58607"/>
            </a:xfrm>
            <a:custGeom>
              <a:avLst/>
              <a:gdLst/>
              <a:ahLst/>
              <a:cxnLst/>
              <a:rect l="l" t="t" r="r" b="b"/>
              <a:pathLst>
                <a:path w="7511" h="3306" extrusionOk="0">
                  <a:moveTo>
                    <a:pt x="2709" y="1"/>
                  </a:moveTo>
                  <a:cubicBezTo>
                    <a:pt x="1837" y="1"/>
                    <a:pt x="1062" y="168"/>
                    <a:pt x="533" y="367"/>
                  </a:cubicBezTo>
                  <a:cubicBezTo>
                    <a:pt x="180" y="499"/>
                    <a:pt x="1" y="891"/>
                    <a:pt x="133" y="1245"/>
                  </a:cubicBezTo>
                  <a:cubicBezTo>
                    <a:pt x="234" y="1519"/>
                    <a:pt x="494" y="1689"/>
                    <a:pt x="771" y="1689"/>
                  </a:cubicBezTo>
                  <a:cubicBezTo>
                    <a:pt x="850" y="1689"/>
                    <a:pt x="931" y="1675"/>
                    <a:pt x="1010" y="1645"/>
                  </a:cubicBezTo>
                  <a:cubicBezTo>
                    <a:pt x="1072" y="1622"/>
                    <a:pt x="1802" y="1362"/>
                    <a:pt x="2763" y="1362"/>
                  </a:cubicBezTo>
                  <a:cubicBezTo>
                    <a:pt x="3839" y="1362"/>
                    <a:pt x="5203" y="1689"/>
                    <a:pt x="6242" y="3039"/>
                  </a:cubicBezTo>
                  <a:cubicBezTo>
                    <a:pt x="6371" y="3207"/>
                    <a:pt x="6570" y="3305"/>
                    <a:pt x="6780" y="3305"/>
                  </a:cubicBezTo>
                  <a:cubicBezTo>
                    <a:pt x="6781" y="3305"/>
                    <a:pt x="6782" y="3305"/>
                    <a:pt x="6784" y="3305"/>
                  </a:cubicBezTo>
                  <a:cubicBezTo>
                    <a:pt x="7044" y="3305"/>
                    <a:pt x="7281" y="3159"/>
                    <a:pt x="7396" y="2925"/>
                  </a:cubicBezTo>
                  <a:cubicBezTo>
                    <a:pt x="7510" y="2692"/>
                    <a:pt x="7482" y="2413"/>
                    <a:pt x="7324" y="2208"/>
                  </a:cubicBezTo>
                  <a:cubicBezTo>
                    <a:pt x="6012" y="501"/>
                    <a:pt x="4216" y="1"/>
                    <a:pt x="27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251;p52">
              <a:extLst>
                <a:ext uri="{FF2B5EF4-FFF2-40B4-BE49-F238E27FC236}">
                  <a16:creationId xmlns:a16="http://schemas.microsoft.com/office/drawing/2014/main" id="{AC41301A-EB92-311B-11BF-08F1782C7061}"/>
                </a:ext>
              </a:extLst>
            </p:cNvPr>
            <p:cNvSpPr/>
            <p:nvPr/>
          </p:nvSpPr>
          <p:spPr>
            <a:xfrm>
              <a:off x="6548789" y="1672930"/>
              <a:ext cx="516526" cy="534750"/>
            </a:xfrm>
            <a:custGeom>
              <a:avLst/>
              <a:gdLst/>
              <a:ahLst/>
              <a:cxnLst/>
              <a:rect l="l" t="t" r="r" b="b"/>
              <a:pathLst>
                <a:path w="29137" h="30165" extrusionOk="0">
                  <a:moveTo>
                    <a:pt x="28846" y="1"/>
                  </a:moveTo>
                  <a:cubicBezTo>
                    <a:pt x="28691" y="1"/>
                    <a:pt x="28562" y="124"/>
                    <a:pt x="28559" y="280"/>
                  </a:cubicBezTo>
                  <a:cubicBezTo>
                    <a:pt x="28556" y="360"/>
                    <a:pt x="28285" y="8404"/>
                    <a:pt x="24657" y="16000"/>
                  </a:cubicBezTo>
                  <a:cubicBezTo>
                    <a:pt x="21300" y="23028"/>
                    <a:pt x="16252" y="28690"/>
                    <a:pt x="15451" y="29564"/>
                  </a:cubicBezTo>
                  <a:cubicBezTo>
                    <a:pt x="14723" y="29380"/>
                    <a:pt x="11145" y="28130"/>
                    <a:pt x="6432" y="20708"/>
                  </a:cubicBezTo>
                  <a:cubicBezTo>
                    <a:pt x="1106" y="12323"/>
                    <a:pt x="586" y="3939"/>
                    <a:pt x="580" y="3856"/>
                  </a:cubicBezTo>
                  <a:cubicBezTo>
                    <a:pt x="572" y="3701"/>
                    <a:pt x="446" y="3585"/>
                    <a:pt x="287" y="3585"/>
                  </a:cubicBezTo>
                  <a:cubicBezTo>
                    <a:pt x="284" y="3585"/>
                    <a:pt x="282" y="3585"/>
                    <a:pt x="280" y="3585"/>
                  </a:cubicBezTo>
                  <a:cubicBezTo>
                    <a:pt x="121" y="3594"/>
                    <a:pt x="1" y="3729"/>
                    <a:pt x="9" y="3887"/>
                  </a:cubicBezTo>
                  <a:cubicBezTo>
                    <a:pt x="14" y="3972"/>
                    <a:pt x="539" y="12498"/>
                    <a:pt x="5948" y="21016"/>
                  </a:cubicBezTo>
                  <a:cubicBezTo>
                    <a:pt x="11390" y="29586"/>
                    <a:pt x="15353" y="30143"/>
                    <a:pt x="15519" y="30163"/>
                  </a:cubicBezTo>
                  <a:cubicBezTo>
                    <a:pt x="15530" y="30164"/>
                    <a:pt x="15541" y="30165"/>
                    <a:pt x="15553" y="30165"/>
                  </a:cubicBezTo>
                  <a:cubicBezTo>
                    <a:pt x="15632" y="30165"/>
                    <a:pt x="15707" y="30132"/>
                    <a:pt x="15761" y="30075"/>
                  </a:cubicBezTo>
                  <a:cubicBezTo>
                    <a:pt x="15817" y="30014"/>
                    <a:pt x="21498" y="23942"/>
                    <a:pt x="25174" y="16247"/>
                  </a:cubicBezTo>
                  <a:cubicBezTo>
                    <a:pt x="28856" y="8538"/>
                    <a:pt x="29129" y="378"/>
                    <a:pt x="29131" y="296"/>
                  </a:cubicBezTo>
                  <a:cubicBezTo>
                    <a:pt x="29136" y="138"/>
                    <a:pt x="29011" y="6"/>
                    <a:pt x="28853" y="1"/>
                  </a:cubicBezTo>
                  <a:cubicBezTo>
                    <a:pt x="28850" y="1"/>
                    <a:pt x="28848" y="1"/>
                    <a:pt x="28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252;p52">
              <a:extLst>
                <a:ext uri="{FF2B5EF4-FFF2-40B4-BE49-F238E27FC236}">
                  <a16:creationId xmlns:a16="http://schemas.microsoft.com/office/drawing/2014/main" id="{E8251E66-E018-ADEA-FC36-3BD10588FF53}"/>
                </a:ext>
              </a:extLst>
            </p:cNvPr>
            <p:cNvSpPr/>
            <p:nvPr/>
          </p:nvSpPr>
          <p:spPr>
            <a:xfrm>
              <a:off x="7043811" y="1582697"/>
              <a:ext cx="58767" cy="100639"/>
            </a:xfrm>
            <a:custGeom>
              <a:avLst/>
              <a:gdLst/>
              <a:ahLst/>
              <a:cxnLst/>
              <a:rect l="l" t="t" r="r" b="b"/>
              <a:pathLst>
                <a:path w="3315" h="5677" extrusionOk="0">
                  <a:moveTo>
                    <a:pt x="1677" y="572"/>
                  </a:moveTo>
                  <a:cubicBezTo>
                    <a:pt x="1766" y="575"/>
                    <a:pt x="1852" y="601"/>
                    <a:pt x="1925" y="651"/>
                  </a:cubicBezTo>
                  <a:cubicBezTo>
                    <a:pt x="2474" y="994"/>
                    <a:pt x="2164" y="2582"/>
                    <a:pt x="1925" y="3309"/>
                  </a:cubicBezTo>
                  <a:cubicBezTo>
                    <a:pt x="1642" y="3946"/>
                    <a:pt x="1262" y="4661"/>
                    <a:pt x="1027" y="4967"/>
                  </a:cubicBezTo>
                  <a:cubicBezTo>
                    <a:pt x="955" y="4588"/>
                    <a:pt x="940" y="3775"/>
                    <a:pt x="976" y="3082"/>
                  </a:cubicBezTo>
                  <a:cubicBezTo>
                    <a:pt x="977" y="3050"/>
                    <a:pt x="974" y="3019"/>
                    <a:pt x="966" y="2988"/>
                  </a:cubicBezTo>
                  <a:lnTo>
                    <a:pt x="734" y="2178"/>
                  </a:lnTo>
                  <a:cubicBezTo>
                    <a:pt x="615" y="1762"/>
                    <a:pt x="915" y="1019"/>
                    <a:pt x="1329" y="708"/>
                  </a:cubicBezTo>
                  <a:cubicBezTo>
                    <a:pt x="1465" y="605"/>
                    <a:pt x="1582" y="572"/>
                    <a:pt x="1677" y="572"/>
                  </a:cubicBezTo>
                  <a:close/>
                  <a:moveTo>
                    <a:pt x="1676" y="1"/>
                  </a:moveTo>
                  <a:cubicBezTo>
                    <a:pt x="1442" y="1"/>
                    <a:pt x="1205" y="84"/>
                    <a:pt x="984" y="249"/>
                  </a:cubicBezTo>
                  <a:cubicBezTo>
                    <a:pt x="383" y="703"/>
                    <a:pt x="1" y="1698"/>
                    <a:pt x="185" y="2335"/>
                  </a:cubicBezTo>
                  <a:lnTo>
                    <a:pt x="401" y="3099"/>
                  </a:lnTo>
                  <a:cubicBezTo>
                    <a:pt x="282" y="5467"/>
                    <a:pt x="666" y="5594"/>
                    <a:pt x="830" y="5650"/>
                  </a:cubicBezTo>
                  <a:cubicBezTo>
                    <a:pt x="873" y="5666"/>
                    <a:pt x="919" y="5675"/>
                    <a:pt x="964" y="5676"/>
                  </a:cubicBezTo>
                  <a:cubicBezTo>
                    <a:pt x="1198" y="5676"/>
                    <a:pt x="1619" y="5409"/>
                    <a:pt x="2455" y="3529"/>
                  </a:cubicBezTo>
                  <a:cubicBezTo>
                    <a:pt x="2458" y="3521"/>
                    <a:pt x="2461" y="3512"/>
                    <a:pt x="2465" y="3504"/>
                  </a:cubicBezTo>
                  <a:cubicBezTo>
                    <a:pt x="2555" y="3233"/>
                    <a:pt x="3314" y="843"/>
                    <a:pt x="2229" y="165"/>
                  </a:cubicBezTo>
                  <a:cubicBezTo>
                    <a:pt x="2053" y="55"/>
                    <a:pt x="1866" y="1"/>
                    <a:pt x="1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253;p52">
              <a:extLst>
                <a:ext uri="{FF2B5EF4-FFF2-40B4-BE49-F238E27FC236}">
                  <a16:creationId xmlns:a16="http://schemas.microsoft.com/office/drawing/2014/main" id="{9C3D07CA-C8C6-4CCF-9F84-46016F2C5319}"/>
                </a:ext>
              </a:extLst>
            </p:cNvPr>
            <p:cNvSpPr/>
            <p:nvPr/>
          </p:nvSpPr>
          <p:spPr>
            <a:xfrm>
              <a:off x="6819115" y="2197523"/>
              <a:ext cx="66691" cy="274475"/>
            </a:xfrm>
            <a:custGeom>
              <a:avLst/>
              <a:gdLst/>
              <a:ahLst/>
              <a:cxnLst/>
              <a:rect l="l" t="t" r="r" b="b"/>
              <a:pathLst>
                <a:path w="3762" h="15483" extrusionOk="0">
                  <a:moveTo>
                    <a:pt x="305" y="0"/>
                  </a:moveTo>
                  <a:cubicBezTo>
                    <a:pt x="293" y="0"/>
                    <a:pt x="281" y="1"/>
                    <a:pt x="269" y="3"/>
                  </a:cubicBezTo>
                  <a:cubicBezTo>
                    <a:pt x="112" y="21"/>
                    <a:pt x="1" y="163"/>
                    <a:pt x="19" y="321"/>
                  </a:cubicBezTo>
                  <a:cubicBezTo>
                    <a:pt x="31" y="417"/>
                    <a:pt x="1202" y="10009"/>
                    <a:pt x="3156" y="15297"/>
                  </a:cubicBezTo>
                  <a:cubicBezTo>
                    <a:pt x="3197" y="15409"/>
                    <a:pt x="3305" y="15483"/>
                    <a:pt x="3424" y="15483"/>
                  </a:cubicBezTo>
                  <a:lnTo>
                    <a:pt x="3425" y="15483"/>
                  </a:lnTo>
                  <a:cubicBezTo>
                    <a:pt x="3624" y="15483"/>
                    <a:pt x="3762" y="15284"/>
                    <a:pt x="3692" y="15098"/>
                  </a:cubicBezTo>
                  <a:cubicBezTo>
                    <a:pt x="1763" y="9873"/>
                    <a:pt x="599" y="347"/>
                    <a:pt x="587" y="251"/>
                  </a:cubicBezTo>
                  <a:cubicBezTo>
                    <a:pt x="570" y="107"/>
                    <a:pt x="448"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254;p52">
              <a:extLst>
                <a:ext uri="{FF2B5EF4-FFF2-40B4-BE49-F238E27FC236}">
                  <a16:creationId xmlns:a16="http://schemas.microsoft.com/office/drawing/2014/main" id="{44367E95-453B-85FF-BB0C-751E72D335B2}"/>
                </a:ext>
              </a:extLst>
            </p:cNvPr>
            <p:cNvSpPr/>
            <p:nvPr/>
          </p:nvSpPr>
          <p:spPr>
            <a:xfrm>
              <a:off x="6896194" y="1882168"/>
              <a:ext cx="311472" cy="588890"/>
            </a:xfrm>
            <a:custGeom>
              <a:avLst/>
              <a:gdLst/>
              <a:ahLst/>
              <a:cxnLst/>
              <a:rect l="l" t="t" r="r" b="b"/>
              <a:pathLst>
                <a:path w="17570" h="33219" extrusionOk="0">
                  <a:moveTo>
                    <a:pt x="8824" y="0"/>
                  </a:moveTo>
                  <a:cubicBezTo>
                    <a:pt x="7998" y="0"/>
                    <a:pt x="7272" y="283"/>
                    <a:pt x="6822" y="622"/>
                  </a:cubicBezTo>
                  <a:cubicBezTo>
                    <a:pt x="6822" y="622"/>
                    <a:pt x="3122" y="2471"/>
                    <a:pt x="3469" y="3858"/>
                  </a:cubicBezTo>
                  <a:cubicBezTo>
                    <a:pt x="3713" y="4832"/>
                    <a:pt x="4412" y="5179"/>
                    <a:pt x="5088" y="5179"/>
                  </a:cubicBezTo>
                  <a:cubicBezTo>
                    <a:pt x="5374" y="5179"/>
                    <a:pt x="5655" y="5117"/>
                    <a:pt x="5896" y="5014"/>
                  </a:cubicBezTo>
                  <a:cubicBezTo>
                    <a:pt x="6705" y="4668"/>
                    <a:pt x="8902" y="3858"/>
                    <a:pt x="8902" y="3858"/>
                  </a:cubicBezTo>
                  <a:lnTo>
                    <a:pt x="10403" y="6863"/>
                  </a:lnTo>
                  <a:cubicBezTo>
                    <a:pt x="10403" y="6863"/>
                    <a:pt x="8457" y="5625"/>
                    <a:pt x="7118" y="5625"/>
                  </a:cubicBezTo>
                  <a:cubicBezTo>
                    <a:pt x="6927" y="5625"/>
                    <a:pt x="6748" y="5650"/>
                    <a:pt x="6589" y="5708"/>
                  </a:cubicBezTo>
                  <a:cubicBezTo>
                    <a:pt x="5318" y="6169"/>
                    <a:pt x="4162" y="7211"/>
                    <a:pt x="4162" y="7211"/>
                  </a:cubicBezTo>
                  <a:cubicBezTo>
                    <a:pt x="4162" y="7211"/>
                    <a:pt x="3847" y="7022"/>
                    <a:pt x="3431" y="7022"/>
                  </a:cubicBezTo>
                  <a:cubicBezTo>
                    <a:pt x="3050" y="7022"/>
                    <a:pt x="2584" y="7180"/>
                    <a:pt x="2197" y="7789"/>
                  </a:cubicBezTo>
                  <a:cubicBezTo>
                    <a:pt x="1388" y="9062"/>
                    <a:pt x="1272" y="10100"/>
                    <a:pt x="1272" y="10100"/>
                  </a:cubicBezTo>
                  <a:cubicBezTo>
                    <a:pt x="1272" y="10100"/>
                    <a:pt x="0" y="11025"/>
                    <a:pt x="0" y="12643"/>
                  </a:cubicBezTo>
                  <a:cubicBezTo>
                    <a:pt x="0" y="14262"/>
                    <a:pt x="0" y="15533"/>
                    <a:pt x="1040" y="16458"/>
                  </a:cubicBezTo>
                  <a:cubicBezTo>
                    <a:pt x="2081" y="17382"/>
                    <a:pt x="2775" y="17382"/>
                    <a:pt x="2775" y="17382"/>
                  </a:cubicBezTo>
                  <a:lnTo>
                    <a:pt x="3699" y="17960"/>
                  </a:lnTo>
                  <a:cubicBezTo>
                    <a:pt x="3699" y="17960"/>
                    <a:pt x="1388" y="23046"/>
                    <a:pt x="2775" y="25705"/>
                  </a:cubicBezTo>
                  <a:cubicBezTo>
                    <a:pt x="3955" y="27969"/>
                    <a:pt x="4634" y="28137"/>
                    <a:pt x="4809" y="28137"/>
                  </a:cubicBezTo>
                  <a:cubicBezTo>
                    <a:pt x="4840" y="28137"/>
                    <a:pt x="4855" y="28132"/>
                    <a:pt x="4855" y="28132"/>
                  </a:cubicBezTo>
                  <a:lnTo>
                    <a:pt x="7629" y="33219"/>
                  </a:lnTo>
                  <a:lnTo>
                    <a:pt x="15026" y="31369"/>
                  </a:lnTo>
                  <a:lnTo>
                    <a:pt x="11212" y="22815"/>
                  </a:lnTo>
                  <a:cubicBezTo>
                    <a:pt x="11212" y="22815"/>
                    <a:pt x="17569" y="9753"/>
                    <a:pt x="16876" y="7673"/>
                  </a:cubicBezTo>
                  <a:cubicBezTo>
                    <a:pt x="16182" y="5593"/>
                    <a:pt x="13292" y="2935"/>
                    <a:pt x="11559" y="1200"/>
                  </a:cubicBezTo>
                  <a:cubicBezTo>
                    <a:pt x="10671" y="312"/>
                    <a:pt x="9692" y="0"/>
                    <a:pt x="8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255;p52">
              <a:extLst>
                <a:ext uri="{FF2B5EF4-FFF2-40B4-BE49-F238E27FC236}">
                  <a16:creationId xmlns:a16="http://schemas.microsoft.com/office/drawing/2014/main" id="{A2D4114E-189E-2EF3-887B-766666235BC9}"/>
                </a:ext>
              </a:extLst>
            </p:cNvPr>
            <p:cNvSpPr/>
            <p:nvPr/>
          </p:nvSpPr>
          <p:spPr>
            <a:xfrm>
              <a:off x="6891124" y="1877222"/>
              <a:ext cx="321346" cy="598888"/>
            </a:xfrm>
            <a:custGeom>
              <a:avLst/>
              <a:gdLst/>
              <a:ahLst/>
              <a:cxnLst/>
              <a:rect l="l" t="t" r="r" b="b"/>
              <a:pathLst>
                <a:path w="18127" h="33783" extrusionOk="0">
                  <a:moveTo>
                    <a:pt x="9104" y="571"/>
                  </a:moveTo>
                  <a:cubicBezTo>
                    <a:pt x="9909" y="571"/>
                    <a:pt x="10821" y="859"/>
                    <a:pt x="11643" y="1681"/>
                  </a:cubicBezTo>
                  <a:cubicBezTo>
                    <a:pt x="11850" y="1888"/>
                    <a:pt x="12072" y="2106"/>
                    <a:pt x="12305" y="2337"/>
                  </a:cubicBezTo>
                  <a:cubicBezTo>
                    <a:pt x="13992" y="3998"/>
                    <a:pt x="16301" y="6274"/>
                    <a:pt x="16891" y="8043"/>
                  </a:cubicBezTo>
                  <a:cubicBezTo>
                    <a:pt x="17373" y="9486"/>
                    <a:pt x="13776" y="17760"/>
                    <a:pt x="11241" y="22968"/>
                  </a:cubicBezTo>
                  <a:cubicBezTo>
                    <a:pt x="11204" y="23044"/>
                    <a:pt x="11203" y="23133"/>
                    <a:pt x="11236" y="23209"/>
                  </a:cubicBezTo>
                  <a:lnTo>
                    <a:pt x="14913" y="31451"/>
                  </a:lnTo>
                  <a:lnTo>
                    <a:pt x="8061" y="33165"/>
                  </a:lnTo>
                  <a:lnTo>
                    <a:pt x="5393" y="28273"/>
                  </a:lnTo>
                  <a:cubicBezTo>
                    <a:pt x="5341" y="28177"/>
                    <a:pt x="5268" y="28116"/>
                    <a:pt x="5174" y="28116"/>
                  </a:cubicBezTo>
                  <a:cubicBezTo>
                    <a:pt x="5148" y="28116"/>
                    <a:pt x="5121" y="28120"/>
                    <a:pt x="5096" y="28130"/>
                  </a:cubicBezTo>
                  <a:cubicBezTo>
                    <a:pt x="5090" y="28130"/>
                    <a:pt x="4486" y="28095"/>
                    <a:pt x="3315" y="25852"/>
                  </a:cubicBezTo>
                  <a:cubicBezTo>
                    <a:pt x="2009" y="23347"/>
                    <a:pt x="4223" y="18408"/>
                    <a:pt x="4246" y="18359"/>
                  </a:cubicBezTo>
                  <a:cubicBezTo>
                    <a:pt x="4305" y="18228"/>
                    <a:pt x="4259" y="18073"/>
                    <a:pt x="4137" y="17996"/>
                  </a:cubicBezTo>
                  <a:lnTo>
                    <a:pt x="3212" y="17418"/>
                  </a:lnTo>
                  <a:cubicBezTo>
                    <a:pt x="3168" y="17391"/>
                    <a:pt x="3117" y="17376"/>
                    <a:pt x="3065" y="17375"/>
                  </a:cubicBezTo>
                  <a:cubicBezTo>
                    <a:pt x="3060" y="17374"/>
                    <a:pt x="2443" y="17346"/>
                    <a:pt x="1517" y="16523"/>
                  </a:cubicBezTo>
                  <a:cubicBezTo>
                    <a:pt x="573" y="15683"/>
                    <a:pt x="573" y="14525"/>
                    <a:pt x="573" y="12922"/>
                  </a:cubicBezTo>
                  <a:cubicBezTo>
                    <a:pt x="573" y="11476"/>
                    <a:pt x="1716" y="10619"/>
                    <a:pt x="1727" y="10610"/>
                  </a:cubicBezTo>
                  <a:cubicBezTo>
                    <a:pt x="1792" y="10562"/>
                    <a:pt x="1833" y="10491"/>
                    <a:pt x="1842" y="10411"/>
                  </a:cubicBezTo>
                  <a:cubicBezTo>
                    <a:pt x="1845" y="10400"/>
                    <a:pt x="1960" y="9423"/>
                    <a:pt x="2725" y="8221"/>
                  </a:cubicBezTo>
                  <a:cubicBezTo>
                    <a:pt x="3046" y="7716"/>
                    <a:pt x="3423" y="7584"/>
                    <a:pt x="3729" y="7584"/>
                  </a:cubicBezTo>
                  <a:cubicBezTo>
                    <a:pt x="4025" y="7584"/>
                    <a:pt x="4255" y="7708"/>
                    <a:pt x="4301" y="7735"/>
                  </a:cubicBezTo>
                  <a:cubicBezTo>
                    <a:pt x="4347" y="7762"/>
                    <a:pt x="4398" y="7775"/>
                    <a:pt x="4449" y="7775"/>
                  </a:cubicBezTo>
                  <a:cubicBezTo>
                    <a:pt x="4518" y="7775"/>
                    <a:pt x="4586" y="7751"/>
                    <a:pt x="4640" y="7702"/>
                  </a:cubicBezTo>
                  <a:cubicBezTo>
                    <a:pt x="4651" y="7692"/>
                    <a:pt x="5768" y="6695"/>
                    <a:pt x="6973" y="6256"/>
                  </a:cubicBezTo>
                  <a:cubicBezTo>
                    <a:pt x="7101" y="6210"/>
                    <a:pt x="7247" y="6189"/>
                    <a:pt x="7407" y="6189"/>
                  </a:cubicBezTo>
                  <a:cubicBezTo>
                    <a:pt x="8416" y="6189"/>
                    <a:pt x="9954" y="7014"/>
                    <a:pt x="10537" y="7384"/>
                  </a:cubicBezTo>
                  <a:cubicBezTo>
                    <a:pt x="10584" y="7414"/>
                    <a:pt x="10637" y="7428"/>
                    <a:pt x="10690" y="7428"/>
                  </a:cubicBezTo>
                  <a:cubicBezTo>
                    <a:pt x="10759" y="7428"/>
                    <a:pt x="10828" y="7404"/>
                    <a:pt x="10882" y="7355"/>
                  </a:cubicBezTo>
                  <a:cubicBezTo>
                    <a:pt x="10977" y="7269"/>
                    <a:pt x="11004" y="7130"/>
                    <a:pt x="10946" y="7014"/>
                  </a:cubicBezTo>
                  <a:lnTo>
                    <a:pt x="9443" y="4010"/>
                  </a:lnTo>
                  <a:cubicBezTo>
                    <a:pt x="9394" y="3910"/>
                    <a:pt x="9293" y="3851"/>
                    <a:pt x="9187" y="3851"/>
                  </a:cubicBezTo>
                  <a:cubicBezTo>
                    <a:pt x="9154" y="3851"/>
                    <a:pt x="9121" y="3856"/>
                    <a:pt x="9088" y="3868"/>
                  </a:cubicBezTo>
                  <a:cubicBezTo>
                    <a:pt x="8998" y="3902"/>
                    <a:pt x="6876" y="4684"/>
                    <a:pt x="6069" y="5030"/>
                  </a:cubicBezTo>
                  <a:cubicBezTo>
                    <a:pt x="5878" y="5112"/>
                    <a:pt x="5631" y="5172"/>
                    <a:pt x="5371" y="5172"/>
                  </a:cubicBezTo>
                  <a:cubicBezTo>
                    <a:pt x="5160" y="5172"/>
                    <a:pt x="4941" y="5132"/>
                    <a:pt x="4737" y="5031"/>
                  </a:cubicBezTo>
                  <a:cubicBezTo>
                    <a:pt x="4385" y="4858"/>
                    <a:pt x="4149" y="4532"/>
                    <a:pt x="4032" y="4067"/>
                  </a:cubicBezTo>
                  <a:cubicBezTo>
                    <a:pt x="3832" y="3266"/>
                    <a:pt x="5785" y="1883"/>
                    <a:pt x="7235" y="1157"/>
                  </a:cubicBezTo>
                  <a:cubicBezTo>
                    <a:pt x="7250" y="1150"/>
                    <a:pt x="7265" y="1140"/>
                    <a:pt x="7279" y="1130"/>
                  </a:cubicBezTo>
                  <a:cubicBezTo>
                    <a:pt x="7686" y="824"/>
                    <a:pt x="8349" y="571"/>
                    <a:pt x="9104" y="571"/>
                  </a:cubicBezTo>
                  <a:close/>
                  <a:moveTo>
                    <a:pt x="9114" y="0"/>
                  </a:moveTo>
                  <a:cubicBezTo>
                    <a:pt x="8228" y="0"/>
                    <a:pt x="7445" y="297"/>
                    <a:pt x="6956" y="656"/>
                  </a:cubicBezTo>
                  <a:cubicBezTo>
                    <a:pt x="6463" y="904"/>
                    <a:pt x="3092" y="2668"/>
                    <a:pt x="3476" y="4206"/>
                  </a:cubicBezTo>
                  <a:cubicBezTo>
                    <a:pt x="3675" y="4999"/>
                    <a:pt x="4133" y="5371"/>
                    <a:pt x="4483" y="5545"/>
                  </a:cubicBezTo>
                  <a:cubicBezTo>
                    <a:pt x="4750" y="5677"/>
                    <a:pt x="5060" y="5743"/>
                    <a:pt x="5378" y="5743"/>
                  </a:cubicBezTo>
                  <a:cubicBezTo>
                    <a:pt x="5687" y="5743"/>
                    <a:pt x="6003" y="5681"/>
                    <a:pt x="6294" y="5556"/>
                  </a:cubicBezTo>
                  <a:cubicBezTo>
                    <a:pt x="6929" y="5283"/>
                    <a:pt x="8454" y="4714"/>
                    <a:pt x="9045" y="4494"/>
                  </a:cubicBezTo>
                  <a:lnTo>
                    <a:pt x="10012" y="6427"/>
                  </a:lnTo>
                  <a:cubicBezTo>
                    <a:pt x="9299" y="6060"/>
                    <a:pt x="8264" y="5617"/>
                    <a:pt x="7405" y="5617"/>
                  </a:cubicBezTo>
                  <a:cubicBezTo>
                    <a:pt x="7181" y="5617"/>
                    <a:pt x="6968" y="5647"/>
                    <a:pt x="6777" y="5717"/>
                  </a:cubicBezTo>
                  <a:cubicBezTo>
                    <a:pt x="5725" y="6100"/>
                    <a:pt x="4766" y="6847"/>
                    <a:pt x="4405" y="7148"/>
                  </a:cubicBezTo>
                  <a:cubicBezTo>
                    <a:pt x="4217" y="7069"/>
                    <a:pt x="3981" y="7009"/>
                    <a:pt x="3724" y="7009"/>
                  </a:cubicBezTo>
                  <a:cubicBezTo>
                    <a:pt x="3239" y="7009"/>
                    <a:pt x="2681" y="7222"/>
                    <a:pt x="2242" y="7913"/>
                  </a:cubicBezTo>
                  <a:cubicBezTo>
                    <a:pt x="1558" y="8987"/>
                    <a:pt x="1348" y="9902"/>
                    <a:pt x="1292" y="10224"/>
                  </a:cubicBezTo>
                  <a:cubicBezTo>
                    <a:pt x="974" y="10493"/>
                    <a:pt x="1" y="11431"/>
                    <a:pt x="1" y="12922"/>
                  </a:cubicBezTo>
                  <a:cubicBezTo>
                    <a:pt x="1" y="14541"/>
                    <a:pt x="1" y="15940"/>
                    <a:pt x="1137" y="16949"/>
                  </a:cubicBezTo>
                  <a:cubicBezTo>
                    <a:pt x="2050" y="17762"/>
                    <a:pt x="2725" y="17913"/>
                    <a:pt x="2968" y="17941"/>
                  </a:cubicBezTo>
                  <a:lnTo>
                    <a:pt x="3625" y="18350"/>
                  </a:lnTo>
                  <a:cubicBezTo>
                    <a:pt x="3182" y="19399"/>
                    <a:pt x="1528" y="23663"/>
                    <a:pt x="2807" y="26116"/>
                  </a:cubicBezTo>
                  <a:cubicBezTo>
                    <a:pt x="3860" y="28134"/>
                    <a:pt x="4574" y="28621"/>
                    <a:pt x="4971" y="28694"/>
                  </a:cubicBezTo>
                  <a:lnTo>
                    <a:pt x="7664" y="33633"/>
                  </a:lnTo>
                  <a:cubicBezTo>
                    <a:pt x="7715" y="33726"/>
                    <a:pt x="7811" y="33782"/>
                    <a:pt x="7916" y="33782"/>
                  </a:cubicBezTo>
                  <a:cubicBezTo>
                    <a:pt x="7939" y="33782"/>
                    <a:pt x="7962" y="33780"/>
                    <a:pt x="7984" y="33774"/>
                  </a:cubicBezTo>
                  <a:lnTo>
                    <a:pt x="15383" y="31924"/>
                  </a:lnTo>
                  <a:cubicBezTo>
                    <a:pt x="15555" y="31880"/>
                    <a:pt x="15647" y="31693"/>
                    <a:pt x="15575" y="31530"/>
                  </a:cubicBezTo>
                  <a:lnTo>
                    <a:pt x="11815" y="23098"/>
                  </a:lnTo>
                  <a:cubicBezTo>
                    <a:pt x="12694" y="21284"/>
                    <a:pt x="18127" y="9938"/>
                    <a:pt x="17434" y="7861"/>
                  </a:cubicBezTo>
                  <a:cubicBezTo>
                    <a:pt x="16801" y="5962"/>
                    <a:pt x="14435" y="3631"/>
                    <a:pt x="12707" y="1928"/>
                  </a:cubicBezTo>
                  <a:cubicBezTo>
                    <a:pt x="12475" y="1699"/>
                    <a:pt x="12253" y="1482"/>
                    <a:pt x="12047" y="1276"/>
                  </a:cubicBezTo>
                  <a:cubicBezTo>
                    <a:pt x="11104" y="333"/>
                    <a:pt x="10051" y="0"/>
                    <a:pt x="9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256;p52">
              <a:extLst>
                <a:ext uri="{FF2B5EF4-FFF2-40B4-BE49-F238E27FC236}">
                  <a16:creationId xmlns:a16="http://schemas.microsoft.com/office/drawing/2014/main" id="{77E0BD2A-683A-AD40-7CCE-BD115AF5E66C}"/>
                </a:ext>
              </a:extLst>
            </p:cNvPr>
            <p:cNvSpPr/>
            <p:nvPr/>
          </p:nvSpPr>
          <p:spPr>
            <a:xfrm>
              <a:off x="7074870" y="1998691"/>
              <a:ext cx="49300" cy="55310"/>
            </a:xfrm>
            <a:custGeom>
              <a:avLst/>
              <a:gdLst/>
              <a:ahLst/>
              <a:cxnLst/>
              <a:rect l="l" t="t" r="r" b="b"/>
              <a:pathLst>
                <a:path w="2781" h="3120" extrusionOk="0">
                  <a:moveTo>
                    <a:pt x="321" y="1"/>
                  </a:moveTo>
                  <a:cubicBezTo>
                    <a:pt x="258" y="1"/>
                    <a:pt x="194" y="22"/>
                    <a:pt x="140" y="65"/>
                  </a:cubicBezTo>
                  <a:cubicBezTo>
                    <a:pt x="18" y="167"/>
                    <a:pt x="0" y="349"/>
                    <a:pt x="103" y="472"/>
                  </a:cubicBezTo>
                  <a:lnTo>
                    <a:pt x="2183" y="3015"/>
                  </a:lnTo>
                  <a:cubicBezTo>
                    <a:pt x="2237" y="3080"/>
                    <a:pt x="2316" y="3119"/>
                    <a:pt x="2402" y="3119"/>
                  </a:cubicBezTo>
                  <a:cubicBezTo>
                    <a:pt x="2403" y="3119"/>
                    <a:pt x="2404" y="3119"/>
                    <a:pt x="2406" y="3119"/>
                  </a:cubicBezTo>
                  <a:cubicBezTo>
                    <a:pt x="2406" y="3119"/>
                    <a:pt x="2406" y="3119"/>
                    <a:pt x="2407" y="3119"/>
                  </a:cubicBezTo>
                  <a:cubicBezTo>
                    <a:pt x="2648" y="3119"/>
                    <a:pt x="2780" y="2839"/>
                    <a:pt x="2626" y="2652"/>
                  </a:cubicBezTo>
                  <a:lnTo>
                    <a:pt x="546" y="109"/>
                  </a:lnTo>
                  <a:cubicBezTo>
                    <a:pt x="490" y="38"/>
                    <a:pt x="406" y="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257;p52">
              <a:extLst>
                <a:ext uri="{FF2B5EF4-FFF2-40B4-BE49-F238E27FC236}">
                  <a16:creationId xmlns:a16="http://schemas.microsoft.com/office/drawing/2014/main" id="{4942802B-1C3B-7E17-918C-A19237D0CFC2}"/>
                </a:ext>
              </a:extLst>
            </p:cNvPr>
            <p:cNvSpPr/>
            <p:nvPr/>
          </p:nvSpPr>
          <p:spPr>
            <a:xfrm>
              <a:off x="6964144" y="2004842"/>
              <a:ext cx="93300" cy="73764"/>
            </a:xfrm>
            <a:custGeom>
              <a:avLst/>
              <a:gdLst/>
              <a:ahLst/>
              <a:cxnLst/>
              <a:rect l="l" t="t" r="r" b="b"/>
              <a:pathLst>
                <a:path w="5263" h="4161" extrusionOk="0">
                  <a:moveTo>
                    <a:pt x="325" y="0"/>
                  </a:moveTo>
                  <a:cubicBezTo>
                    <a:pt x="239" y="0"/>
                    <a:pt x="155" y="38"/>
                    <a:pt x="99" y="111"/>
                  </a:cubicBezTo>
                  <a:cubicBezTo>
                    <a:pt x="0" y="237"/>
                    <a:pt x="25" y="420"/>
                    <a:pt x="154" y="516"/>
                  </a:cubicBezTo>
                  <a:lnTo>
                    <a:pt x="4777" y="4100"/>
                  </a:lnTo>
                  <a:cubicBezTo>
                    <a:pt x="4827" y="4138"/>
                    <a:pt x="4889" y="4160"/>
                    <a:pt x="4953" y="4160"/>
                  </a:cubicBezTo>
                  <a:cubicBezTo>
                    <a:pt x="5076" y="4160"/>
                    <a:pt x="5184" y="4082"/>
                    <a:pt x="5224" y="3966"/>
                  </a:cubicBezTo>
                  <a:cubicBezTo>
                    <a:pt x="5263" y="3850"/>
                    <a:pt x="5225" y="3722"/>
                    <a:pt x="5129" y="3647"/>
                  </a:cubicBezTo>
                  <a:lnTo>
                    <a:pt x="505" y="64"/>
                  </a:lnTo>
                  <a:cubicBezTo>
                    <a:pt x="451" y="21"/>
                    <a:pt x="388" y="0"/>
                    <a:pt x="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258;p52">
              <a:extLst>
                <a:ext uri="{FF2B5EF4-FFF2-40B4-BE49-F238E27FC236}">
                  <a16:creationId xmlns:a16="http://schemas.microsoft.com/office/drawing/2014/main" id="{E7A45436-885C-DD83-FE91-4CA8011F6EBB}"/>
                </a:ext>
              </a:extLst>
            </p:cNvPr>
            <p:cNvSpPr/>
            <p:nvPr/>
          </p:nvSpPr>
          <p:spPr>
            <a:xfrm>
              <a:off x="6913089" y="2056181"/>
              <a:ext cx="91084" cy="67489"/>
            </a:xfrm>
            <a:custGeom>
              <a:avLst/>
              <a:gdLst/>
              <a:ahLst/>
              <a:cxnLst/>
              <a:rect l="l" t="t" r="r" b="b"/>
              <a:pathLst>
                <a:path w="5138" h="3807" extrusionOk="0">
                  <a:moveTo>
                    <a:pt x="325" y="1"/>
                  </a:moveTo>
                  <a:cubicBezTo>
                    <a:pt x="236" y="1"/>
                    <a:pt x="147" y="42"/>
                    <a:pt x="91" y="120"/>
                  </a:cubicBezTo>
                  <a:cubicBezTo>
                    <a:pt x="1" y="246"/>
                    <a:pt x="27" y="422"/>
                    <a:pt x="152" y="516"/>
                  </a:cubicBezTo>
                  <a:lnTo>
                    <a:pt x="4660" y="3753"/>
                  </a:lnTo>
                  <a:cubicBezTo>
                    <a:pt x="4708" y="3788"/>
                    <a:pt x="4767" y="3806"/>
                    <a:pt x="4827" y="3806"/>
                  </a:cubicBezTo>
                  <a:cubicBezTo>
                    <a:pt x="4951" y="3806"/>
                    <a:pt x="5061" y="3726"/>
                    <a:pt x="5099" y="3608"/>
                  </a:cubicBezTo>
                  <a:cubicBezTo>
                    <a:pt x="5137" y="3489"/>
                    <a:pt x="5095" y="3361"/>
                    <a:pt x="4994" y="3288"/>
                  </a:cubicBezTo>
                  <a:lnTo>
                    <a:pt x="487" y="51"/>
                  </a:lnTo>
                  <a:cubicBezTo>
                    <a:pt x="437" y="17"/>
                    <a:pt x="381" y="1"/>
                    <a:pt x="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259;p52">
              <a:extLst>
                <a:ext uri="{FF2B5EF4-FFF2-40B4-BE49-F238E27FC236}">
                  <a16:creationId xmlns:a16="http://schemas.microsoft.com/office/drawing/2014/main" id="{3429D627-C806-81EF-6D86-262D62C7F878}"/>
                </a:ext>
              </a:extLst>
            </p:cNvPr>
            <p:cNvSpPr/>
            <p:nvPr/>
          </p:nvSpPr>
          <p:spPr>
            <a:xfrm>
              <a:off x="6927874" y="2136044"/>
              <a:ext cx="39426" cy="69598"/>
            </a:xfrm>
            <a:custGeom>
              <a:avLst/>
              <a:gdLst/>
              <a:ahLst/>
              <a:cxnLst/>
              <a:rect l="l" t="t" r="r" b="b"/>
              <a:pathLst>
                <a:path w="2224" h="3926" extrusionOk="0">
                  <a:moveTo>
                    <a:pt x="295" y="1"/>
                  </a:moveTo>
                  <a:cubicBezTo>
                    <a:pt x="290" y="1"/>
                    <a:pt x="285" y="1"/>
                    <a:pt x="280" y="1"/>
                  </a:cubicBezTo>
                  <a:cubicBezTo>
                    <a:pt x="121" y="9"/>
                    <a:pt x="1" y="143"/>
                    <a:pt x="9" y="302"/>
                  </a:cubicBezTo>
                  <a:cubicBezTo>
                    <a:pt x="130" y="2603"/>
                    <a:pt x="1673" y="3815"/>
                    <a:pt x="1739" y="3866"/>
                  </a:cubicBezTo>
                  <a:cubicBezTo>
                    <a:pt x="1788" y="3904"/>
                    <a:pt x="1850" y="3925"/>
                    <a:pt x="1912" y="3925"/>
                  </a:cubicBezTo>
                  <a:cubicBezTo>
                    <a:pt x="2035" y="3925"/>
                    <a:pt x="2145" y="3848"/>
                    <a:pt x="2184" y="3732"/>
                  </a:cubicBezTo>
                  <a:cubicBezTo>
                    <a:pt x="2223" y="3615"/>
                    <a:pt x="2185" y="3487"/>
                    <a:pt x="2088" y="3413"/>
                  </a:cubicBezTo>
                  <a:cubicBezTo>
                    <a:pt x="2074" y="3401"/>
                    <a:pt x="688" y="2301"/>
                    <a:pt x="580" y="272"/>
                  </a:cubicBezTo>
                  <a:cubicBezTo>
                    <a:pt x="573" y="118"/>
                    <a:pt x="446" y="1"/>
                    <a:pt x="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260;p52">
              <a:extLst>
                <a:ext uri="{FF2B5EF4-FFF2-40B4-BE49-F238E27FC236}">
                  <a16:creationId xmlns:a16="http://schemas.microsoft.com/office/drawing/2014/main" id="{CC4018D8-8BBC-53CF-08A6-7D1A0098400B}"/>
                </a:ext>
              </a:extLst>
            </p:cNvPr>
            <p:cNvSpPr/>
            <p:nvPr/>
          </p:nvSpPr>
          <p:spPr>
            <a:xfrm>
              <a:off x="5919587" y="811675"/>
              <a:ext cx="1821199" cy="1821200"/>
            </a:xfrm>
            <a:custGeom>
              <a:avLst/>
              <a:gdLst/>
              <a:ahLst/>
              <a:cxnLst/>
              <a:rect l="l" t="t" r="r" b="b"/>
              <a:pathLst>
                <a:path w="102733" h="102733" extrusionOk="0">
                  <a:moveTo>
                    <a:pt x="51366" y="13046"/>
                  </a:moveTo>
                  <a:cubicBezTo>
                    <a:pt x="72531" y="13046"/>
                    <a:pt x="89687" y="30203"/>
                    <a:pt x="89687" y="51366"/>
                  </a:cubicBezTo>
                  <a:cubicBezTo>
                    <a:pt x="89687" y="72531"/>
                    <a:pt x="72531" y="89687"/>
                    <a:pt x="51366" y="89687"/>
                  </a:cubicBezTo>
                  <a:cubicBezTo>
                    <a:pt x="30202" y="89687"/>
                    <a:pt x="13045" y="72532"/>
                    <a:pt x="13045" y="51366"/>
                  </a:cubicBezTo>
                  <a:cubicBezTo>
                    <a:pt x="13045" y="30202"/>
                    <a:pt x="30202" y="13046"/>
                    <a:pt x="51366" y="13046"/>
                  </a:cubicBezTo>
                  <a:close/>
                  <a:moveTo>
                    <a:pt x="46271" y="0"/>
                  </a:moveTo>
                  <a:lnTo>
                    <a:pt x="44931" y="5895"/>
                  </a:lnTo>
                  <a:cubicBezTo>
                    <a:pt x="41375" y="6393"/>
                    <a:pt x="37892" y="7309"/>
                    <a:pt x="34553" y="8626"/>
                  </a:cubicBezTo>
                  <a:lnTo>
                    <a:pt x="30409" y="4153"/>
                  </a:lnTo>
                  <a:lnTo>
                    <a:pt x="21271" y="9430"/>
                  </a:lnTo>
                  <a:lnTo>
                    <a:pt x="23058" y="15211"/>
                  </a:lnTo>
                  <a:cubicBezTo>
                    <a:pt x="20235" y="17423"/>
                    <a:pt x="17680" y="19958"/>
                    <a:pt x="15444" y="22761"/>
                  </a:cubicBezTo>
                  <a:lnTo>
                    <a:pt x="9611" y="20957"/>
                  </a:lnTo>
                  <a:lnTo>
                    <a:pt x="4334" y="30096"/>
                  </a:lnTo>
                  <a:lnTo>
                    <a:pt x="8764" y="34200"/>
                  </a:lnTo>
                  <a:cubicBezTo>
                    <a:pt x="7418" y="37530"/>
                    <a:pt x="6471" y="41006"/>
                    <a:pt x="5941" y="44558"/>
                  </a:cubicBezTo>
                  <a:lnTo>
                    <a:pt x="0" y="45909"/>
                  </a:lnTo>
                  <a:lnTo>
                    <a:pt x="0" y="56461"/>
                  </a:lnTo>
                  <a:lnTo>
                    <a:pt x="5893" y="57802"/>
                  </a:lnTo>
                  <a:cubicBezTo>
                    <a:pt x="6392" y="61357"/>
                    <a:pt x="7309" y="64841"/>
                    <a:pt x="8625" y="68180"/>
                  </a:cubicBezTo>
                  <a:lnTo>
                    <a:pt x="4153" y="72324"/>
                  </a:lnTo>
                  <a:lnTo>
                    <a:pt x="9429" y="81462"/>
                  </a:lnTo>
                  <a:lnTo>
                    <a:pt x="15210" y="79676"/>
                  </a:lnTo>
                  <a:cubicBezTo>
                    <a:pt x="17423" y="82497"/>
                    <a:pt x="19957" y="85053"/>
                    <a:pt x="22761" y="87289"/>
                  </a:cubicBezTo>
                  <a:lnTo>
                    <a:pt x="20957" y="93122"/>
                  </a:lnTo>
                  <a:lnTo>
                    <a:pt x="30096" y="98399"/>
                  </a:lnTo>
                  <a:lnTo>
                    <a:pt x="34200" y="93969"/>
                  </a:lnTo>
                  <a:cubicBezTo>
                    <a:pt x="37529" y="95315"/>
                    <a:pt x="41005" y="96262"/>
                    <a:pt x="44558" y="96792"/>
                  </a:cubicBezTo>
                  <a:lnTo>
                    <a:pt x="45909" y="102733"/>
                  </a:lnTo>
                  <a:lnTo>
                    <a:pt x="56461" y="102733"/>
                  </a:lnTo>
                  <a:lnTo>
                    <a:pt x="57802" y="96839"/>
                  </a:lnTo>
                  <a:cubicBezTo>
                    <a:pt x="61356" y="96341"/>
                    <a:pt x="64840" y="95423"/>
                    <a:pt x="68180" y="94108"/>
                  </a:cubicBezTo>
                  <a:lnTo>
                    <a:pt x="72324" y="98579"/>
                  </a:lnTo>
                  <a:lnTo>
                    <a:pt x="81462" y="93304"/>
                  </a:lnTo>
                  <a:lnTo>
                    <a:pt x="79674" y="87523"/>
                  </a:lnTo>
                  <a:cubicBezTo>
                    <a:pt x="82496" y="85310"/>
                    <a:pt x="85052" y="82776"/>
                    <a:pt x="87288" y="79972"/>
                  </a:cubicBezTo>
                  <a:lnTo>
                    <a:pt x="93122" y="81777"/>
                  </a:lnTo>
                  <a:lnTo>
                    <a:pt x="98398" y="72637"/>
                  </a:lnTo>
                  <a:lnTo>
                    <a:pt x="93968" y="68532"/>
                  </a:lnTo>
                  <a:cubicBezTo>
                    <a:pt x="95313" y="65204"/>
                    <a:pt x="96262" y="61728"/>
                    <a:pt x="96792" y="58176"/>
                  </a:cubicBezTo>
                  <a:lnTo>
                    <a:pt x="102733" y="56823"/>
                  </a:lnTo>
                  <a:lnTo>
                    <a:pt x="102733" y="46271"/>
                  </a:lnTo>
                  <a:lnTo>
                    <a:pt x="96838" y="44931"/>
                  </a:lnTo>
                  <a:cubicBezTo>
                    <a:pt x="96340" y="41377"/>
                    <a:pt x="95423" y="37893"/>
                    <a:pt x="94107" y="34553"/>
                  </a:cubicBezTo>
                  <a:lnTo>
                    <a:pt x="98579" y="30409"/>
                  </a:lnTo>
                  <a:lnTo>
                    <a:pt x="93303" y="21271"/>
                  </a:lnTo>
                  <a:lnTo>
                    <a:pt x="87522" y="23059"/>
                  </a:lnTo>
                  <a:cubicBezTo>
                    <a:pt x="85309" y="20237"/>
                    <a:pt x="82775" y="17681"/>
                    <a:pt x="79971" y="15445"/>
                  </a:cubicBezTo>
                  <a:lnTo>
                    <a:pt x="81775" y="9611"/>
                  </a:lnTo>
                  <a:lnTo>
                    <a:pt x="72637" y="4335"/>
                  </a:lnTo>
                  <a:lnTo>
                    <a:pt x="68532" y="8765"/>
                  </a:lnTo>
                  <a:cubicBezTo>
                    <a:pt x="65203" y="7419"/>
                    <a:pt x="61726" y="6472"/>
                    <a:pt x="58175" y="5942"/>
                  </a:cubicBezTo>
                  <a:lnTo>
                    <a:pt x="568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261;p52">
              <a:extLst>
                <a:ext uri="{FF2B5EF4-FFF2-40B4-BE49-F238E27FC236}">
                  <a16:creationId xmlns:a16="http://schemas.microsoft.com/office/drawing/2014/main" id="{A4DE2403-9F41-71EF-DF40-4A57E3EF5AC5}"/>
                </a:ext>
              </a:extLst>
            </p:cNvPr>
            <p:cNvSpPr/>
            <p:nvPr/>
          </p:nvSpPr>
          <p:spPr>
            <a:xfrm>
              <a:off x="5914251" y="806339"/>
              <a:ext cx="1831889" cy="1831872"/>
            </a:xfrm>
            <a:custGeom>
              <a:avLst/>
              <a:gdLst/>
              <a:ahLst/>
              <a:cxnLst/>
              <a:rect l="l" t="t" r="r" b="b"/>
              <a:pathLst>
                <a:path w="103336" h="103335" extrusionOk="0">
                  <a:moveTo>
                    <a:pt x="51666" y="13648"/>
                  </a:moveTo>
                  <a:cubicBezTo>
                    <a:pt x="72632" y="13648"/>
                    <a:pt x="89686" y="30704"/>
                    <a:pt x="89686" y="51667"/>
                  </a:cubicBezTo>
                  <a:cubicBezTo>
                    <a:pt x="89686" y="72632"/>
                    <a:pt x="72630" y="89688"/>
                    <a:pt x="51666" y="89688"/>
                  </a:cubicBezTo>
                  <a:cubicBezTo>
                    <a:pt x="30703" y="89688"/>
                    <a:pt x="13647" y="72633"/>
                    <a:pt x="13647" y="51667"/>
                  </a:cubicBezTo>
                  <a:cubicBezTo>
                    <a:pt x="13647" y="30703"/>
                    <a:pt x="30703" y="13648"/>
                    <a:pt x="51666" y="13648"/>
                  </a:cubicBezTo>
                  <a:close/>
                  <a:moveTo>
                    <a:pt x="51666" y="13046"/>
                  </a:moveTo>
                  <a:cubicBezTo>
                    <a:pt x="30371" y="13046"/>
                    <a:pt x="13046" y="30372"/>
                    <a:pt x="13046" y="51667"/>
                  </a:cubicBezTo>
                  <a:cubicBezTo>
                    <a:pt x="13046" y="72964"/>
                    <a:pt x="30370" y="90289"/>
                    <a:pt x="51666" y="90289"/>
                  </a:cubicBezTo>
                  <a:cubicBezTo>
                    <a:pt x="72964" y="90289"/>
                    <a:pt x="90289" y="72964"/>
                    <a:pt x="90289" y="51667"/>
                  </a:cubicBezTo>
                  <a:cubicBezTo>
                    <a:pt x="90289" y="30371"/>
                    <a:pt x="72962" y="13046"/>
                    <a:pt x="51666" y="13046"/>
                  </a:cubicBezTo>
                  <a:close/>
                  <a:moveTo>
                    <a:pt x="56883" y="602"/>
                  </a:moveTo>
                  <a:lnTo>
                    <a:pt x="58228" y="6510"/>
                  </a:lnTo>
                  <a:lnTo>
                    <a:pt x="58432" y="6540"/>
                  </a:lnTo>
                  <a:cubicBezTo>
                    <a:pt x="61937" y="7061"/>
                    <a:pt x="65399" y="8005"/>
                    <a:pt x="68721" y="9345"/>
                  </a:cubicBezTo>
                  <a:lnTo>
                    <a:pt x="68913" y="9422"/>
                  </a:lnTo>
                  <a:lnTo>
                    <a:pt x="72995" y="5017"/>
                  </a:lnTo>
                  <a:lnTo>
                    <a:pt x="81718" y="10053"/>
                  </a:lnTo>
                  <a:lnTo>
                    <a:pt x="79925" y="15853"/>
                  </a:lnTo>
                  <a:lnTo>
                    <a:pt x="80084" y="15981"/>
                  </a:lnTo>
                  <a:cubicBezTo>
                    <a:pt x="82870" y="18203"/>
                    <a:pt x="85387" y="20741"/>
                    <a:pt x="87587" y="23546"/>
                  </a:cubicBezTo>
                  <a:lnTo>
                    <a:pt x="87714" y="23709"/>
                  </a:lnTo>
                  <a:lnTo>
                    <a:pt x="93464" y="21931"/>
                  </a:lnTo>
                  <a:lnTo>
                    <a:pt x="98500" y="30654"/>
                  </a:lnTo>
                  <a:lnTo>
                    <a:pt x="94053" y="34773"/>
                  </a:lnTo>
                  <a:lnTo>
                    <a:pt x="94128" y="34964"/>
                  </a:lnTo>
                  <a:cubicBezTo>
                    <a:pt x="95435" y="38282"/>
                    <a:pt x="96346" y="41742"/>
                    <a:pt x="96842" y="45273"/>
                  </a:cubicBezTo>
                  <a:lnTo>
                    <a:pt x="96871" y="45479"/>
                  </a:lnTo>
                  <a:lnTo>
                    <a:pt x="102733" y="46813"/>
                  </a:lnTo>
                  <a:lnTo>
                    <a:pt x="102733" y="56885"/>
                  </a:lnTo>
                  <a:lnTo>
                    <a:pt x="96825" y="58228"/>
                  </a:lnTo>
                  <a:lnTo>
                    <a:pt x="96794" y="58432"/>
                  </a:lnTo>
                  <a:cubicBezTo>
                    <a:pt x="96274" y="61937"/>
                    <a:pt x="95330" y="65400"/>
                    <a:pt x="93990" y="68721"/>
                  </a:cubicBezTo>
                  <a:lnTo>
                    <a:pt x="93913" y="68913"/>
                  </a:lnTo>
                  <a:lnTo>
                    <a:pt x="98317" y="72996"/>
                  </a:lnTo>
                  <a:lnTo>
                    <a:pt x="93282" y="81718"/>
                  </a:lnTo>
                  <a:lnTo>
                    <a:pt x="87481" y="79925"/>
                  </a:lnTo>
                  <a:lnTo>
                    <a:pt x="87354" y="80085"/>
                  </a:lnTo>
                  <a:cubicBezTo>
                    <a:pt x="85132" y="82870"/>
                    <a:pt x="82592" y="85387"/>
                    <a:pt x="79789" y="87587"/>
                  </a:cubicBezTo>
                  <a:lnTo>
                    <a:pt x="79626" y="87715"/>
                  </a:lnTo>
                  <a:lnTo>
                    <a:pt x="81404" y="93464"/>
                  </a:lnTo>
                  <a:lnTo>
                    <a:pt x="72682" y="98500"/>
                  </a:lnTo>
                  <a:lnTo>
                    <a:pt x="68562" y="94053"/>
                  </a:lnTo>
                  <a:lnTo>
                    <a:pt x="68371" y="94128"/>
                  </a:lnTo>
                  <a:cubicBezTo>
                    <a:pt x="65053" y="95435"/>
                    <a:pt x="61592" y="96346"/>
                    <a:pt x="58060" y="96842"/>
                  </a:cubicBezTo>
                  <a:lnTo>
                    <a:pt x="57856" y="96871"/>
                  </a:lnTo>
                  <a:lnTo>
                    <a:pt x="56522" y="102733"/>
                  </a:lnTo>
                  <a:lnTo>
                    <a:pt x="46451" y="102733"/>
                  </a:lnTo>
                  <a:lnTo>
                    <a:pt x="45107" y="96826"/>
                  </a:lnTo>
                  <a:lnTo>
                    <a:pt x="44903" y="96795"/>
                  </a:lnTo>
                  <a:cubicBezTo>
                    <a:pt x="41399" y="96274"/>
                    <a:pt x="37937" y="95331"/>
                    <a:pt x="34614" y="93990"/>
                  </a:cubicBezTo>
                  <a:lnTo>
                    <a:pt x="34422" y="93913"/>
                  </a:lnTo>
                  <a:lnTo>
                    <a:pt x="30340" y="98318"/>
                  </a:lnTo>
                  <a:lnTo>
                    <a:pt x="21617" y="93283"/>
                  </a:lnTo>
                  <a:lnTo>
                    <a:pt x="23410" y="87483"/>
                  </a:lnTo>
                  <a:lnTo>
                    <a:pt x="23249" y="87354"/>
                  </a:lnTo>
                  <a:cubicBezTo>
                    <a:pt x="20464" y="85132"/>
                    <a:pt x="17946" y="82594"/>
                    <a:pt x="15748" y="79789"/>
                  </a:cubicBezTo>
                  <a:lnTo>
                    <a:pt x="15620" y="79626"/>
                  </a:lnTo>
                  <a:lnTo>
                    <a:pt x="9871" y="81404"/>
                  </a:lnTo>
                  <a:lnTo>
                    <a:pt x="4835" y="72682"/>
                  </a:lnTo>
                  <a:lnTo>
                    <a:pt x="9282" y="68562"/>
                  </a:lnTo>
                  <a:lnTo>
                    <a:pt x="9207" y="68371"/>
                  </a:lnTo>
                  <a:cubicBezTo>
                    <a:pt x="7900" y="65053"/>
                    <a:pt x="6989" y="61592"/>
                    <a:pt x="6493" y="58062"/>
                  </a:cubicBezTo>
                  <a:lnTo>
                    <a:pt x="6464" y="57856"/>
                  </a:lnTo>
                  <a:lnTo>
                    <a:pt x="602" y="56523"/>
                  </a:lnTo>
                  <a:lnTo>
                    <a:pt x="602" y="46451"/>
                  </a:lnTo>
                  <a:lnTo>
                    <a:pt x="6509" y="45107"/>
                  </a:lnTo>
                  <a:lnTo>
                    <a:pt x="6540" y="44903"/>
                  </a:lnTo>
                  <a:cubicBezTo>
                    <a:pt x="7061" y="41398"/>
                    <a:pt x="8005" y="37936"/>
                    <a:pt x="9345" y="34615"/>
                  </a:cubicBezTo>
                  <a:lnTo>
                    <a:pt x="9422" y="34422"/>
                  </a:lnTo>
                  <a:lnTo>
                    <a:pt x="5017" y="30340"/>
                  </a:lnTo>
                  <a:lnTo>
                    <a:pt x="10052" y="21617"/>
                  </a:lnTo>
                  <a:lnTo>
                    <a:pt x="15852" y="23410"/>
                  </a:lnTo>
                  <a:lnTo>
                    <a:pt x="15981" y="23251"/>
                  </a:lnTo>
                  <a:cubicBezTo>
                    <a:pt x="18202" y="20465"/>
                    <a:pt x="20741" y="17947"/>
                    <a:pt x="23546" y="15748"/>
                  </a:cubicBezTo>
                  <a:lnTo>
                    <a:pt x="23709" y="15621"/>
                  </a:lnTo>
                  <a:lnTo>
                    <a:pt x="21931" y="9871"/>
                  </a:lnTo>
                  <a:lnTo>
                    <a:pt x="30652" y="4836"/>
                  </a:lnTo>
                  <a:lnTo>
                    <a:pt x="34773" y="9282"/>
                  </a:lnTo>
                  <a:lnTo>
                    <a:pt x="34964" y="9207"/>
                  </a:lnTo>
                  <a:cubicBezTo>
                    <a:pt x="38282" y="7901"/>
                    <a:pt x="41742" y="6990"/>
                    <a:pt x="45273" y="6494"/>
                  </a:cubicBezTo>
                  <a:lnTo>
                    <a:pt x="45479" y="6465"/>
                  </a:lnTo>
                  <a:lnTo>
                    <a:pt x="46813" y="602"/>
                  </a:lnTo>
                  <a:close/>
                  <a:moveTo>
                    <a:pt x="46332" y="0"/>
                  </a:moveTo>
                  <a:lnTo>
                    <a:pt x="44984" y="5926"/>
                  </a:lnTo>
                  <a:cubicBezTo>
                    <a:pt x="41546" y="6426"/>
                    <a:pt x="38175" y="7313"/>
                    <a:pt x="34935" y="8571"/>
                  </a:cubicBezTo>
                  <a:lnTo>
                    <a:pt x="30768" y="4074"/>
                  </a:lnTo>
                  <a:lnTo>
                    <a:pt x="21214" y="9590"/>
                  </a:lnTo>
                  <a:lnTo>
                    <a:pt x="23011" y="15403"/>
                  </a:lnTo>
                  <a:cubicBezTo>
                    <a:pt x="20289" y="17557"/>
                    <a:pt x="17815" y="20010"/>
                    <a:pt x="15638" y="22715"/>
                  </a:cubicBezTo>
                  <a:lnTo>
                    <a:pt x="9772" y="20901"/>
                  </a:lnTo>
                  <a:lnTo>
                    <a:pt x="4255" y="30456"/>
                  </a:lnTo>
                  <a:lnTo>
                    <a:pt x="8710" y="34582"/>
                  </a:lnTo>
                  <a:cubicBezTo>
                    <a:pt x="7422" y="37811"/>
                    <a:pt x="6504" y="41176"/>
                    <a:pt x="5975" y="44611"/>
                  </a:cubicBezTo>
                  <a:lnTo>
                    <a:pt x="0" y="45971"/>
                  </a:lnTo>
                  <a:lnTo>
                    <a:pt x="0" y="57003"/>
                  </a:lnTo>
                  <a:lnTo>
                    <a:pt x="5924" y="58351"/>
                  </a:lnTo>
                  <a:cubicBezTo>
                    <a:pt x="6424" y="61790"/>
                    <a:pt x="7311" y="65161"/>
                    <a:pt x="8570" y="68400"/>
                  </a:cubicBezTo>
                  <a:lnTo>
                    <a:pt x="4072" y="72568"/>
                  </a:lnTo>
                  <a:lnTo>
                    <a:pt x="9589" y="82122"/>
                  </a:lnTo>
                  <a:lnTo>
                    <a:pt x="15402" y="80325"/>
                  </a:lnTo>
                  <a:cubicBezTo>
                    <a:pt x="17556" y="83047"/>
                    <a:pt x="20009" y="85519"/>
                    <a:pt x="22713" y="87697"/>
                  </a:cubicBezTo>
                  <a:lnTo>
                    <a:pt x="20899" y="93564"/>
                  </a:lnTo>
                  <a:lnTo>
                    <a:pt x="30453" y="99081"/>
                  </a:lnTo>
                  <a:lnTo>
                    <a:pt x="34580" y="94626"/>
                  </a:lnTo>
                  <a:cubicBezTo>
                    <a:pt x="37809" y="95914"/>
                    <a:pt x="41174" y="96830"/>
                    <a:pt x="44610" y="97360"/>
                  </a:cubicBezTo>
                  <a:lnTo>
                    <a:pt x="45969" y="103334"/>
                  </a:lnTo>
                  <a:lnTo>
                    <a:pt x="57003" y="103334"/>
                  </a:lnTo>
                  <a:lnTo>
                    <a:pt x="58351" y="97409"/>
                  </a:lnTo>
                  <a:cubicBezTo>
                    <a:pt x="61789" y="96910"/>
                    <a:pt x="65160" y="96023"/>
                    <a:pt x="68400" y="94764"/>
                  </a:cubicBezTo>
                  <a:lnTo>
                    <a:pt x="72567" y="99262"/>
                  </a:lnTo>
                  <a:lnTo>
                    <a:pt x="82122" y="93746"/>
                  </a:lnTo>
                  <a:lnTo>
                    <a:pt x="80324" y="87933"/>
                  </a:lnTo>
                  <a:cubicBezTo>
                    <a:pt x="83047" y="85777"/>
                    <a:pt x="85519" y="83326"/>
                    <a:pt x="87697" y="80621"/>
                  </a:cubicBezTo>
                  <a:lnTo>
                    <a:pt x="93564" y="82435"/>
                  </a:lnTo>
                  <a:lnTo>
                    <a:pt x="99082" y="72881"/>
                  </a:lnTo>
                  <a:lnTo>
                    <a:pt x="94628" y="68754"/>
                  </a:lnTo>
                  <a:cubicBezTo>
                    <a:pt x="95914" y="65525"/>
                    <a:pt x="96831" y="62160"/>
                    <a:pt x="97360" y="58724"/>
                  </a:cubicBezTo>
                  <a:lnTo>
                    <a:pt x="103336" y="57365"/>
                  </a:lnTo>
                  <a:lnTo>
                    <a:pt x="103336" y="46333"/>
                  </a:lnTo>
                  <a:lnTo>
                    <a:pt x="97410" y="44984"/>
                  </a:lnTo>
                  <a:cubicBezTo>
                    <a:pt x="96910" y="41546"/>
                    <a:pt x="96023" y="38175"/>
                    <a:pt x="94764" y="34935"/>
                  </a:cubicBezTo>
                  <a:lnTo>
                    <a:pt x="99262" y="30768"/>
                  </a:lnTo>
                  <a:lnTo>
                    <a:pt x="93746" y="21213"/>
                  </a:lnTo>
                  <a:lnTo>
                    <a:pt x="87933" y="23011"/>
                  </a:lnTo>
                  <a:cubicBezTo>
                    <a:pt x="85777" y="20289"/>
                    <a:pt x="83325" y="17815"/>
                    <a:pt x="80621" y="15638"/>
                  </a:cubicBezTo>
                  <a:lnTo>
                    <a:pt x="82437" y="9772"/>
                  </a:lnTo>
                  <a:lnTo>
                    <a:pt x="72883" y="4254"/>
                  </a:lnTo>
                  <a:lnTo>
                    <a:pt x="68755" y="8708"/>
                  </a:lnTo>
                  <a:cubicBezTo>
                    <a:pt x="65526" y="7422"/>
                    <a:pt x="62162" y="6504"/>
                    <a:pt x="58726" y="5976"/>
                  </a:cubicBezTo>
                  <a:lnTo>
                    <a:pt x="573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262;p52">
              <a:extLst>
                <a:ext uri="{FF2B5EF4-FFF2-40B4-BE49-F238E27FC236}">
                  <a16:creationId xmlns:a16="http://schemas.microsoft.com/office/drawing/2014/main" id="{82FBF397-E35B-3DCB-4D7A-C08D31D8589F}"/>
                </a:ext>
              </a:extLst>
            </p:cNvPr>
            <p:cNvSpPr/>
            <p:nvPr/>
          </p:nvSpPr>
          <p:spPr>
            <a:xfrm>
              <a:off x="5919587" y="772284"/>
              <a:ext cx="1821199" cy="1821217"/>
            </a:xfrm>
            <a:custGeom>
              <a:avLst/>
              <a:gdLst/>
              <a:ahLst/>
              <a:cxnLst/>
              <a:rect l="l" t="t" r="r" b="b"/>
              <a:pathLst>
                <a:path w="102733" h="102734" extrusionOk="0">
                  <a:moveTo>
                    <a:pt x="51366" y="13046"/>
                  </a:moveTo>
                  <a:cubicBezTo>
                    <a:pt x="72531" y="13046"/>
                    <a:pt x="89687" y="30203"/>
                    <a:pt x="89687" y="51367"/>
                  </a:cubicBezTo>
                  <a:cubicBezTo>
                    <a:pt x="89687" y="72530"/>
                    <a:pt x="72531" y="89687"/>
                    <a:pt x="51366" y="89687"/>
                  </a:cubicBezTo>
                  <a:cubicBezTo>
                    <a:pt x="30202" y="89687"/>
                    <a:pt x="13045" y="72530"/>
                    <a:pt x="13045" y="51367"/>
                  </a:cubicBezTo>
                  <a:cubicBezTo>
                    <a:pt x="13045" y="30203"/>
                    <a:pt x="30202" y="13046"/>
                    <a:pt x="51366" y="13046"/>
                  </a:cubicBezTo>
                  <a:close/>
                  <a:moveTo>
                    <a:pt x="46271" y="1"/>
                  </a:moveTo>
                  <a:lnTo>
                    <a:pt x="44931" y="5894"/>
                  </a:lnTo>
                  <a:cubicBezTo>
                    <a:pt x="41375" y="6393"/>
                    <a:pt x="37892" y="7310"/>
                    <a:pt x="34553" y="8626"/>
                  </a:cubicBezTo>
                  <a:lnTo>
                    <a:pt x="30409" y="4154"/>
                  </a:lnTo>
                  <a:lnTo>
                    <a:pt x="21271" y="9430"/>
                  </a:lnTo>
                  <a:lnTo>
                    <a:pt x="23058" y="15211"/>
                  </a:lnTo>
                  <a:cubicBezTo>
                    <a:pt x="20235" y="17423"/>
                    <a:pt x="17680" y="19957"/>
                    <a:pt x="15444" y="22762"/>
                  </a:cubicBezTo>
                  <a:lnTo>
                    <a:pt x="9611" y="20958"/>
                  </a:lnTo>
                  <a:lnTo>
                    <a:pt x="4334" y="30096"/>
                  </a:lnTo>
                  <a:lnTo>
                    <a:pt x="8765" y="34201"/>
                  </a:lnTo>
                  <a:cubicBezTo>
                    <a:pt x="7418" y="37530"/>
                    <a:pt x="6471" y="41006"/>
                    <a:pt x="5941" y="44559"/>
                  </a:cubicBezTo>
                  <a:lnTo>
                    <a:pt x="0" y="45910"/>
                  </a:lnTo>
                  <a:lnTo>
                    <a:pt x="0" y="56462"/>
                  </a:lnTo>
                  <a:lnTo>
                    <a:pt x="5893" y="57803"/>
                  </a:lnTo>
                  <a:cubicBezTo>
                    <a:pt x="6392" y="61358"/>
                    <a:pt x="7309" y="64840"/>
                    <a:pt x="8625" y="68180"/>
                  </a:cubicBezTo>
                  <a:lnTo>
                    <a:pt x="4153" y="72324"/>
                  </a:lnTo>
                  <a:lnTo>
                    <a:pt x="9429" y="81463"/>
                  </a:lnTo>
                  <a:lnTo>
                    <a:pt x="15210" y="79675"/>
                  </a:lnTo>
                  <a:cubicBezTo>
                    <a:pt x="17423" y="82497"/>
                    <a:pt x="19957" y="85053"/>
                    <a:pt x="22761" y="87289"/>
                  </a:cubicBezTo>
                  <a:lnTo>
                    <a:pt x="20957" y="93122"/>
                  </a:lnTo>
                  <a:lnTo>
                    <a:pt x="30096" y="98399"/>
                  </a:lnTo>
                  <a:lnTo>
                    <a:pt x="34200" y="93969"/>
                  </a:lnTo>
                  <a:cubicBezTo>
                    <a:pt x="37529" y="95314"/>
                    <a:pt x="41005" y="96262"/>
                    <a:pt x="44558" y="96793"/>
                  </a:cubicBezTo>
                  <a:lnTo>
                    <a:pt x="45909" y="102733"/>
                  </a:lnTo>
                  <a:lnTo>
                    <a:pt x="56461" y="102733"/>
                  </a:lnTo>
                  <a:lnTo>
                    <a:pt x="57802" y="96840"/>
                  </a:lnTo>
                  <a:cubicBezTo>
                    <a:pt x="61357" y="96340"/>
                    <a:pt x="64840" y="95424"/>
                    <a:pt x="68180" y="94109"/>
                  </a:cubicBezTo>
                  <a:lnTo>
                    <a:pt x="72324" y="98580"/>
                  </a:lnTo>
                  <a:lnTo>
                    <a:pt x="81462" y="93304"/>
                  </a:lnTo>
                  <a:lnTo>
                    <a:pt x="79674" y="87523"/>
                  </a:lnTo>
                  <a:cubicBezTo>
                    <a:pt x="82496" y="85309"/>
                    <a:pt x="85052" y="82776"/>
                    <a:pt x="87288" y="79971"/>
                  </a:cubicBezTo>
                  <a:lnTo>
                    <a:pt x="93122" y="81776"/>
                  </a:lnTo>
                  <a:lnTo>
                    <a:pt x="98398" y="72637"/>
                  </a:lnTo>
                  <a:lnTo>
                    <a:pt x="93968" y="68533"/>
                  </a:lnTo>
                  <a:cubicBezTo>
                    <a:pt x="95313" y="65204"/>
                    <a:pt x="96261" y="61727"/>
                    <a:pt x="96792" y="58176"/>
                  </a:cubicBezTo>
                  <a:lnTo>
                    <a:pt x="102733" y="56824"/>
                  </a:lnTo>
                  <a:lnTo>
                    <a:pt x="102733" y="46271"/>
                  </a:lnTo>
                  <a:lnTo>
                    <a:pt x="96838" y="44931"/>
                  </a:lnTo>
                  <a:cubicBezTo>
                    <a:pt x="96340" y="41376"/>
                    <a:pt x="95423" y="37893"/>
                    <a:pt x="94107" y="34553"/>
                  </a:cubicBezTo>
                  <a:lnTo>
                    <a:pt x="98579" y="30410"/>
                  </a:lnTo>
                  <a:lnTo>
                    <a:pt x="93303" y="21270"/>
                  </a:lnTo>
                  <a:lnTo>
                    <a:pt x="87522" y="23059"/>
                  </a:lnTo>
                  <a:cubicBezTo>
                    <a:pt x="85309" y="20236"/>
                    <a:pt x="82775" y="17681"/>
                    <a:pt x="79971" y="15444"/>
                  </a:cubicBezTo>
                  <a:lnTo>
                    <a:pt x="81775" y="9611"/>
                  </a:lnTo>
                  <a:lnTo>
                    <a:pt x="72637" y="4335"/>
                  </a:lnTo>
                  <a:lnTo>
                    <a:pt x="68532" y="8764"/>
                  </a:lnTo>
                  <a:cubicBezTo>
                    <a:pt x="65203" y="7419"/>
                    <a:pt x="61726" y="6471"/>
                    <a:pt x="58175" y="5942"/>
                  </a:cubicBezTo>
                  <a:lnTo>
                    <a:pt x="568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263;p52">
              <a:extLst>
                <a:ext uri="{FF2B5EF4-FFF2-40B4-BE49-F238E27FC236}">
                  <a16:creationId xmlns:a16="http://schemas.microsoft.com/office/drawing/2014/main" id="{5DE2EEF3-84B0-46F1-D25C-8A0BBCCE7E41}"/>
                </a:ext>
              </a:extLst>
            </p:cNvPr>
            <p:cNvSpPr/>
            <p:nvPr/>
          </p:nvSpPr>
          <p:spPr>
            <a:xfrm>
              <a:off x="5914499" y="767214"/>
              <a:ext cx="1831375" cy="1831358"/>
            </a:xfrm>
            <a:custGeom>
              <a:avLst/>
              <a:gdLst/>
              <a:ahLst/>
              <a:cxnLst/>
              <a:rect l="l" t="t" r="r" b="b"/>
              <a:pathLst>
                <a:path w="103307" h="103306" extrusionOk="0">
                  <a:moveTo>
                    <a:pt x="51652" y="13618"/>
                  </a:moveTo>
                  <a:cubicBezTo>
                    <a:pt x="72626" y="13618"/>
                    <a:pt x="89688" y="30681"/>
                    <a:pt x="89688" y="51652"/>
                  </a:cubicBezTo>
                  <a:cubicBezTo>
                    <a:pt x="89688" y="72624"/>
                    <a:pt x="72626" y="89687"/>
                    <a:pt x="51652" y="89687"/>
                  </a:cubicBezTo>
                  <a:cubicBezTo>
                    <a:pt x="30680" y="89687"/>
                    <a:pt x="13619" y="72624"/>
                    <a:pt x="13619" y="51653"/>
                  </a:cubicBezTo>
                  <a:cubicBezTo>
                    <a:pt x="13619" y="30681"/>
                    <a:pt x="30681" y="13619"/>
                    <a:pt x="51653" y="13619"/>
                  </a:cubicBezTo>
                  <a:lnTo>
                    <a:pt x="51652" y="13618"/>
                  </a:lnTo>
                  <a:close/>
                  <a:moveTo>
                    <a:pt x="51652" y="13045"/>
                  </a:moveTo>
                  <a:cubicBezTo>
                    <a:pt x="30365" y="13045"/>
                    <a:pt x="13047" y="30365"/>
                    <a:pt x="13047" y="51653"/>
                  </a:cubicBezTo>
                  <a:cubicBezTo>
                    <a:pt x="13047" y="72941"/>
                    <a:pt x="30365" y="90260"/>
                    <a:pt x="51653" y="90260"/>
                  </a:cubicBezTo>
                  <a:lnTo>
                    <a:pt x="51653" y="90260"/>
                  </a:lnTo>
                  <a:cubicBezTo>
                    <a:pt x="72942" y="90260"/>
                    <a:pt x="90260" y="72940"/>
                    <a:pt x="90260" y="51652"/>
                  </a:cubicBezTo>
                  <a:cubicBezTo>
                    <a:pt x="90260" y="30364"/>
                    <a:pt x="72940" y="13045"/>
                    <a:pt x="51652" y="13045"/>
                  </a:cubicBezTo>
                  <a:close/>
                  <a:moveTo>
                    <a:pt x="51653" y="90260"/>
                  </a:moveTo>
                  <a:cubicBezTo>
                    <a:pt x="51653" y="90260"/>
                    <a:pt x="51652" y="90260"/>
                    <a:pt x="51652" y="90260"/>
                  </a:cubicBezTo>
                  <a:lnTo>
                    <a:pt x="51653" y="90260"/>
                  </a:lnTo>
                  <a:cubicBezTo>
                    <a:pt x="51653" y="90260"/>
                    <a:pt x="51653" y="90260"/>
                    <a:pt x="51653" y="90260"/>
                  </a:cubicBezTo>
                  <a:close/>
                  <a:moveTo>
                    <a:pt x="56883" y="573"/>
                  </a:moveTo>
                  <a:lnTo>
                    <a:pt x="58184" y="6291"/>
                  </a:lnTo>
                  <a:cubicBezTo>
                    <a:pt x="58210" y="6406"/>
                    <a:pt x="58304" y="6494"/>
                    <a:pt x="58420" y="6511"/>
                  </a:cubicBezTo>
                  <a:cubicBezTo>
                    <a:pt x="61950" y="7039"/>
                    <a:pt x="65404" y="7980"/>
                    <a:pt x="68713" y="9316"/>
                  </a:cubicBezTo>
                  <a:cubicBezTo>
                    <a:pt x="68748" y="9331"/>
                    <a:pt x="68784" y="9338"/>
                    <a:pt x="68820" y="9338"/>
                  </a:cubicBezTo>
                  <a:cubicBezTo>
                    <a:pt x="68898" y="9338"/>
                    <a:pt x="68976" y="9305"/>
                    <a:pt x="69031" y="9245"/>
                  </a:cubicBezTo>
                  <a:lnTo>
                    <a:pt x="72980" y="4983"/>
                  </a:lnTo>
                  <a:lnTo>
                    <a:pt x="81722" y="10030"/>
                  </a:lnTo>
                  <a:lnTo>
                    <a:pt x="79987" y="15646"/>
                  </a:lnTo>
                  <a:cubicBezTo>
                    <a:pt x="79951" y="15758"/>
                    <a:pt x="79989" y="15881"/>
                    <a:pt x="80082" y="15955"/>
                  </a:cubicBezTo>
                  <a:cubicBezTo>
                    <a:pt x="82868" y="18177"/>
                    <a:pt x="85386" y="20717"/>
                    <a:pt x="87585" y="23522"/>
                  </a:cubicBezTo>
                  <a:cubicBezTo>
                    <a:pt x="87640" y="23592"/>
                    <a:pt x="87723" y="23631"/>
                    <a:pt x="87809" y="23631"/>
                  </a:cubicBezTo>
                  <a:cubicBezTo>
                    <a:pt x="87838" y="23631"/>
                    <a:pt x="87867" y="23627"/>
                    <a:pt x="87895" y="23618"/>
                  </a:cubicBezTo>
                  <a:lnTo>
                    <a:pt x="93458" y="21898"/>
                  </a:lnTo>
                  <a:lnTo>
                    <a:pt x="98505" y="30640"/>
                  </a:lnTo>
                  <a:lnTo>
                    <a:pt x="94201" y="34629"/>
                  </a:lnTo>
                  <a:cubicBezTo>
                    <a:pt x="94114" y="34709"/>
                    <a:pt x="94085" y="34834"/>
                    <a:pt x="94129" y="34944"/>
                  </a:cubicBezTo>
                  <a:cubicBezTo>
                    <a:pt x="95435" y="38263"/>
                    <a:pt x="96345" y="41725"/>
                    <a:pt x="96841" y="45257"/>
                  </a:cubicBezTo>
                  <a:cubicBezTo>
                    <a:pt x="96858" y="45375"/>
                    <a:pt x="96945" y="45470"/>
                    <a:pt x="97062" y="45496"/>
                  </a:cubicBezTo>
                  <a:lnTo>
                    <a:pt x="102733" y="46786"/>
                  </a:lnTo>
                  <a:lnTo>
                    <a:pt x="102733" y="56880"/>
                  </a:lnTo>
                  <a:lnTo>
                    <a:pt x="97014" y="58182"/>
                  </a:lnTo>
                  <a:cubicBezTo>
                    <a:pt x="96900" y="58208"/>
                    <a:pt x="96812" y="58302"/>
                    <a:pt x="96794" y="58419"/>
                  </a:cubicBezTo>
                  <a:cubicBezTo>
                    <a:pt x="96274" y="61925"/>
                    <a:pt x="95330" y="65388"/>
                    <a:pt x="93989" y="68712"/>
                  </a:cubicBezTo>
                  <a:cubicBezTo>
                    <a:pt x="93945" y="68822"/>
                    <a:pt x="93973" y="68948"/>
                    <a:pt x="94061" y="69029"/>
                  </a:cubicBezTo>
                  <a:lnTo>
                    <a:pt x="98323" y="72978"/>
                  </a:lnTo>
                  <a:lnTo>
                    <a:pt x="93275" y="81721"/>
                  </a:lnTo>
                  <a:lnTo>
                    <a:pt x="87659" y="79986"/>
                  </a:lnTo>
                  <a:cubicBezTo>
                    <a:pt x="87631" y="79977"/>
                    <a:pt x="87603" y="79973"/>
                    <a:pt x="87574" y="79973"/>
                  </a:cubicBezTo>
                  <a:cubicBezTo>
                    <a:pt x="87489" y="79973"/>
                    <a:pt x="87406" y="80011"/>
                    <a:pt x="87351" y="80080"/>
                  </a:cubicBezTo>
                  <a:cubicBezTo>
                    <a:pt x="85128" y="82867"/>
                    <a:pt x="82589" y="85385"/>
                    <a:pt x="79783" y="87584"/>
                  </a:cubicBezTo>
                  <a:cubicBezTo>
                    <a:pt x="79690" y="87658"/>
                    <a:pt x="79651" y="87781"/>
                    <a:pt x="79686" y="87895"/>
                  </a:cubicBezTo>
                  <a:lnTo>
                    <a:pt x="81406" y="93458"/>
                  </a:lnTo>
                  <a:lnTo>
                    <a:pt x="72664" y="98504"/>
                  </a:lnTo>
                  <a:lnTo>
                    <a:pt x="68676" y="94200"/>
                  </a:lnTo>
                  <a:cubicBezTo>
                    <a:pt x="68621" y="94140"/>
                    <a:pt x="68544" y="94108"/>
                    <a:pt x="68465" y="94108"/>
                  </a:cubicBezTo>
                  <a:cubicBezTo>
                    <a:pt x="68430" y="94108"/>
                    <a:pt x="68394" y="94114"/>
                    <a:pt x="68360" y="94127"/>
                  </a:cubicBezTo>
                  <a:cubicBezTo>
                    <a:pt x="65041" y="95434"/>
                    <a:pt x="61581" y="96345"/>
                    <a:pt x="58049" y="96842"/>
                  </a:cubicBezTo>
                  <a:cubicBezTo>
                    <a:pt x="57931" y="96858"/>
                    <a:pt x="57835" y="96946"/>
                    <a:pt x="57809" y="97061"/>
                  </a:cubicBezTo>
                  <a:lnTo>
                    <a:pt x="56518" y="102733"/>
                  </a:lnTo>
                  <a:lnTo>
                    <a:pt x="46424" y="102733"/>
                  </a:lnTo>
                  <a:lnTo>
                    <a:pt x="45124" y="97014"/>
                  </a:lnTo>
                  <a:cubicBezTo>
                    <a:pt x="45098" y="96898"/>
                    <a:pt x="45004" y="96810"/>
                    <a:pt x="44887" y="96794"/>
                  </a:cubicBezTo>
                  <a:cubicBezTo>
                    <a:pt x="41380" y="96274"/>
                    <a:pt x="37916" y="95328"/>
                    <a:pt x="34595" y="93989"/>
                  </a:cubicBezTo>
                  <a:cubicBezTo>
                    <a:pt x="34560" y="93974"/>
                    <a:pt x="34523" y="93968"/>
                    <a:pt x="34487" y="93968"/>
                  </a:cubicBezTo>
                  <a:cubicBezTo>
                    <a:pt x="34409" y="93968"/>
                    <a:pt x="34332" y="94000"/>
                    <a:pt x="34277" y="94059"/>
                  </a:cubicBezTo>
                  <a:lnTo>
                    <a:pt x="30328" y="98321"/>
                  </a:lnTo>
                  <a:lnTo>
                    <a:pt x="21586" y="93275"/>
                  </a:lnTo>
                  <a:lnTo>
                    <a:pt x="23321" y="87659"/>
                  </a:lnTo>
                  <a:cubicBezTo>
                    <a:pt x="23356" y="87547"/>
                    <a:pt x="23318" y="87424"/>
                    <a:pt x="23226" y="87350"/>
                  </a:cubicBezTo>
                  <a:cubicBezTo>
                    <a:pt x="20439" y="85128"/>
                    <a:pt x="17922" y="82589"/>
                    <a:pt x="15723" y="79784"/>
                  </a:cubicBezTo>
                  <a:cubicBezTo>
                    <a:pt x="15667" y="79714"/>
                    <a:pt x="15583" y="79674"/>
                    <a:pt x="15496" y="79674"/>
                  </a:cubicBezTo>
                  <a:cubicBezTo>
                    <a:pt x="15468" y="79674"/>
                    <a:pt x="15439" y="79678"/>
                    <a:pt x="15411" y="79687"/>
                  </a:cubicBezTo>
                  <a:lnTo>
                    <a:pt x="9850" y="81407"/>
                  </a:lnTo>
                  <a:lnTo>
                    <a:pt x="4801" y="72665"/>
                  </a:lnTo>
                  <a:lnTo>
                    <a:pt x="9106" y="68676"/>
                  </a:lnTo>
                  <a:cubicBezTo>
                    <a:pt x="9193" y="68596"/>
                    <a:pt x="9222" y="68471"/>
                    <a:pt x="9179" y="68361"/>
                  </a:cubicBezTo>
                  <a:cubicBezTo>
                    <a:pt x="7872" y="65042"/>
                    <a:pt x="6961" y="61581"/>
                    <a:pt x="6464" y="58048"/>
                  </a:cubicBezTo>
                  <a:cubicBezTo>
                    <a:pt x="6448" y="57930"/>
                    <a:pt x="6360" y="57836"/>
                    <a:pt x="6244" y="57809"/>
                  </a:cubicBezTo>
                  <a:lnTo>
                    <a:pt x="573" y="56519"/>
                  </a:lnTo>
                  <a:lnTo>
                    <a:pt x="573" y="46424"/>
                  </a:lnTo>
                  <a:lnTo>
                    <a:pt x="6292" y="45122"/>
                  </a:lnTo>
                  <a:cubicBezTo>
                    <a:pt x="6407" y="45097"/>
                    <a:pt x="6494" y="45003"/>
                    <a:pt x="6511" y="44886"/>
                  </a:cubicBezTo>
                  <a:cubicBezTo>
                    <a:pt x="7032" y="41379"/>
                    <a:pt x="7977" y="37916"/>
                    <a:pt x="9317" y="34594"/>
                  </a:cubicBezTo>
                  <a:cubicBezTo>
                    <a:pt x="9362" y="34484"/>
                    <a:pt x="9333" y="34358"/>
                    <a:pt x="9246" y="34277"/>
                  </a:cubicBezTo>
                  <a:lnTo>
                    <a:pt x="4983" y="30327"/>
                  </a:lnTo>
                  <a:lnTo>
                    <a:pt x="10031" y="21584"/>
                  </a:lnTo>
                  <a:lnTo>
                    <a:pt x="15646" y="23321"/>
                  </a:lnTo>
                  <a:cubicBezTo>
                    <a:pt x="15674" y="23329"/>
                    <a:pt x="15702" y="23333"/>
                    <a:pt x="15730" y="23333"/>
                  </a:cubicBezTo>
                  <a:cubicBezTo>
                    <a:pt x="15816" y="23333"/>
                    <a:pt x="15899" y="23295"/>
                    <a:pt x="15955" y="23226"/>
                  </a:cubicBezTo>
                  <a:cubicBezTo>
                    <a:pt x="18177" y="20439"/>
                    <a:pt x="20717" y="17922"/>
                    <a:pt x="23522" y="15722"/>
                  </a:cubicBezTo>
                  <a:cubicBezTo>
                    <a:pt x="23616" y="15648"/>
                    <a:pt x="23654" y="15526"/>
                    <a:pt x="23619" y="15412"/>
                  </a:cubicBezTo>
                  <a:lnTo>
                    <a:pt x="21899" y="9850"/>
                  </a:lnTo>
                  <a:lnTo>
                    <a:pt x="30642" y="4801"/>
                  </a:lnTo>
                  <a:lnTo>
                    <a:pt x="34630" y="9106"/>
                  </a:lnTo>
                  <a:cubicBezTo>
                    <a:pt x="34685" y="9166"/>
                    <a:pt x="34762" y="9198"/>
                    <a:pt x="34841" y="9198"/>
                  </a:cubicBezTo>
                  <a:cubicBezTo>
                    <a:pt x="34876" y="9198"/>
                    <a:pt x="34912" y="9192"/>
                    <a:pt x="34946" y="9179"/>
                  </a:cubicBezTo>
                  <a:cubicBezTo>
                    <a:pt x="38263" y="7872"/>
                    <a:pt x="41725" y="6960"/>
                    <a:pt x="45257" y="6465"/>
                  </a:cubicBezTo>
                  <a:cubicBezTo>
                    <a:pt x="45376" y="6449"/>
                    <a:pt x="45471" y="6361"/>
                    <a:pt x="45498" y="6244"/>
                  </a:cubicBezTo>
                  <a:lnTo>
                    <a:pt x="46789" y="573"/>
                  </a:lnTo>
                  <a:close/>
                  <a:moveTo>
                    <a:pt x="46558" y="0"/>
                  </a:moveTo>
                  <a:cubicBezTo>
                    <a:pt x="46424" y="0"/>
                    <a:pt x="46309" y="93"/>
                    <a:pt x="46280" y="223"/>
                  </a:cubicBezTo>
                  <a:lnTo>
                    <a:pt x="44982" y="5924"/>
                  </a:lnTo>
                  <a:cubicBezTo>
                    <a:pt x="41537" y="6424"/>
                    <a:pt x="38161" y="7313"/>
                    <a:pt x="34917" y="8574"/>
                  </a:cubicBezTo>
                  <a:lnTo>
                    <a:pt x="30907" y="4245"/>
                  </a:lnTo>
                  <a:cubicBezTo>
                    <a:pt x="30851" y="4185"/>
                    <a:pt x="30774" y="4154"/>
                    <a:pt x="30696" y="4154"/>
                  </a:cubicBezTo>
                  <a:cubicBezTo>
                    <a:pt x="30647" y="4154"/>
                    <a:pt x="30597" y="4166"/>
                    <a:pt x="30553" y="4191"/>
                  </a:cubicBezTo>
                  <a:lnTo>
                    <a:pt x="21414" y="9468"/>
                  </a:lnTo>
                  <a:cubicBezTo>
                    <a:pt x="21299" y="9535"/>
                    <a:pt x="21244" y="9673"/>
                    <a:pt x="21285" y="9800"/>
                  </a:cubicBezTo>
                  <a:lnTo>
                    <a:pt x="23013" y="15394"/>
                  </a:lnTo>
                  <a:cubicBezTo>
                    <a:pt x="20286" y="17550"/>
                    <a:pt x="17810" y="20006"/>
                    <a:pt x="15629" y="22716"/>
                  </a:cubicBezTo>
                  <a:lnTo>
                    <a:pt x="9982" y="20970"/>
                  </a:lnTo>
                  <a:cubicBezTo>
                    <a:pt x="9954" y="20961"/>
                    <a:pt x="9925" y="20957"/>
                    <a:pt x="9896" y="20957"/>
                  </a:cubicBezTo>
                  <a:cubicBezTo>
                    <a:pt x="9797" y="20957"/>
                    <a:pt x="9701" y="21010"/>
                    <a:pt x="9649" y="21099"/>
                  </a:cubicBezTo>
                  <a:lnTo>
                    <a:pt x="4373" y="30238"/>
                  </a:lnTo>
                  <a:cubicBezTo>
                    <a:pt x="4306" y="30354"/>
                    <a:pt x="4328" y="30500"/>
                    <a:pt x="4427" y="30592"/>
                  </a:cubicBezTo>
                  <a:lnTo>
                    <a:pt x="8712" y="34562"/>
                  </a:lnTo>
                  <a:cubicBezTo>
                    <a:pt x="7422" y="37796"/>
                    <a:pt x="6503" y="41166"/>
                    <a:pt x="5975" y="44608"/>
                  </a:cubicBezTo>
                  <a:lnTo>
                    <a:pt x="224" y="45916"/>
                  </a:lnTo>
                  <a:cubicBezTo>
                    <a:pt x="93" y="45945"/>
                    <a:pt x="0" y="46061"/>
                    <a:pt x="0" y="46195"/>
                  </a:cubicBezTo>
                  <a:lnTo>
                    <a:pt x="0" y="56747"/>
                  </a:lnTo>
                  <a:cubicBezTo>
                    <a:pt x="0" y="56881"/>
                    <a:pt x="93" y="56997"/>
                    <a:pt x="224" y="57027"/>
                  </a:cubicBezTo>
                  <a:lnTo>
                    <a:pt x="5925" y="58324"/>
                  </a:lnTo>
                  <a:cubicBezTo>
                    <a:pt x="6425" y="61768"/>
                    <a:pt x="7313" y="65145"/>
                    <a:pt x="8574" y="68389"/>
                  </a:cubicBezTo>
                  <a:lnTo>
                    <a:pt x="4245" y="72400"/>
                  </a:lnTo>
                  <a:cubicBezTo>
                    <a:pt x="4148" y="72490"/>
                    <a:pt x="4125" y="72637"/>
                    <a:pt x="4192" y="72753"/>
                  </a:cubicBezTo>
                  <a:lnTo>
                    <a:pt x="9468" y="81891"/>
                  </a:lnTo>
                  <a:cubicBezTo>
                    <a:pt x="9521" y="81982"/>
                    <a:pt x="9616" y="82035"/>
                    <a:pt x="9716" y="82035"/>
                  </a:cubicBezTo>
                  <a:cubicBezTo>
                    <a:pt x="9744" y="82035"/>
                    <a:pt x="9772" y="82030"/>
                    <a:pt x="9800" y="82022"/>
                  </a:cubicBezTo>
                  <a:lnTo>
                    <a:pt x="15394" y="80292"/>
                  </a:lnTo>
                  <a:cubicBezTo>
                    <a:pt x="17550" y="83019"/>
                    <a:pt x="20008" y="85496"/>
                    <a:pt x="22716" y="87677"/>
                  </a:cubicBezTo>
                  <a:lnTo>
                    <a:pt x="20970" y="93323"/>
                  </a:lnTo>
                  <a:cubicBezTo>
                    <a:pt x="20931" y="93452"/>
                    <a:pt x="20984" y="93590"/>
                    <a:pt x="21101" y="93657"/>
                  </a:cubicBezTo>
                  <a:lnTo>
                    <a:pt x="30239" y="98932"/>
                  </a:lnTo>
                  <a:cubicBezTo>
                    <a:pt x="30284" y="98958"/>
                    <a:pt x="30333" y="98971"/>
                    <a:pt x="30382" y="98971"/>
                  </a:cubicBezTo>
                  <a:cubicBezTo>
                    <a:pt x="30460" y="98971"/>
                    <a:pt x="30536" y="98939"/>
                    <a:pt x="30592" y="98879"/>
                  </a:cubicBezTo>
                  <a:lnTo>
                    <a:pt x="34563" y="94594"/>
                  </a:lnTo>
                  <a:cubicBezTo>
                    <a:pt x="37797" y="95884"/>
                    <a:pt x="41167" y="96802"/>
                    <a:pt x="44608" y="97332"/>
                  </a:cubicBezTo>
                  <a:lnTo>
                    <a:pt x="45916" y="103082"/>
                  </a:lnTo>
                  <a:cubicBezTo>
                    <a:pt x="45946" y="103213"/>
                    <a:pt x="46062" y="103305"/>
                    <a:pt x="46196" y="103305"/>
                  </a:cubicBezTo>
                  <a:lnTo>
                    <a:pt x="56748" y="103305"/>
                  </a:lnTo>
                  <a:cubicBezTo>
                    <a:pt x="56881" y="103305"/>
                    <a:pt x="56996" y="103213"/>
                    <a:pt x="57026" y="103083"/>
                  </a:cubicBezTo>
                  <a:lnTo>
                    <a:pt x="58323" y="97381"/>
                  </a:lnTo>
                  <a:cubicBezTo>
                    <a:pt x="61768" y="96881"/>
                    <a:pt x="65144" y="95992"/>
                    <a:pt x="68388" y="94731"/>
                  </a:cubicBezTo>
                  <a:lnTo>
                    <a:pt x="72399" y="99061"/>
                  </a:lnTo>
                  <a:cubicBezTo>
                    <a:pt x="72455" y="99121"/>
                    <a:pt x="72531" y="99152"/>
                    <a:pt x="72609" y="99152"/>
                  </a:cubicBezTo>
                  <a:cubicBezTo>
                    <a:pt x="72658" y="99152"/>
                    <a:pt x="72707" y="99140"/>
                    <a:pt x="72752" y="99114"/>
                  </a:cubicBezTo>
                  <a:lnTo>
                    <a:pt x="81891" y="93838"/>
                  </a:lnTo>
                  <a:cubicBezTo>
                    <a:pt x="82007" y="93771"/>
                    <a:pt x="82061" y="93632"/>
                    <a:pt x="82022" y="93505"/>
                  </a:cubicBezTo>
                  <a:lnTo>
                    <a:pt x="80292" y="87913"/>
                  </a:lnTo>
                  <a:cubicBezTo>
                    <a:pt x="83019" y="85755"/>
                    <a:pt x="85496" y="83299"/>
                    <a:pt x="87677" y="80589"/>
                  </a:cubicBezTo>
                  <a:lnTo>
                    <a:pt x="93324" y="82336"/>
                  </a:lnTo>
                  <a:cubicBezTo>
                    <a:pt x="93351" y="82345"/>
                    <a:pt x="93380" y="82349"/>
                    <a:pt x="93407" y="82349"/>
                  </a:cubicBezTo>
                  <a:cubicBezTo>
                    <a:pt x="93508" y="82349"/>
                    <a:pt x="93604" y="82296"/>
                    <a:pt x="93657" y="82206"/>
                  </a:cubicBezTo>
                  <a:lnTo>
                    <a:pt x="98932" y="73067"/>
                  </a:lnTo>
                  <a:cubicBezTo>
                    <a:pt x="98999" y="72952"/>
                    <a:pt x="98977" y="72805"/>
                    <a:pt x="98879" y="72713"/>
                  </a:cubicBezTo>
                  <a:lnTo>
                    <a:pt x="94594" y="68743"/>
                  </a:lnTo>
                  <a:cubicBezTo>
                    <a:pt x="95884" y="65509"/>
                    <a:pt x="96802" y="62139"/>
                    <a:pt x="97332" y="58699"/>
                  </a:cubicBezTo>
                  <a:lnTo>
                    <a:pt x="103083" y="57389"/>
                  </a:lnTo>
                  <a:cubicBezTo>
                    <a:pt x="103214" y="57359"/>
                    <a:pt x="103306" y="57243"/>
                    <a:pt x="103306" y="57110"/>
                  </a:cubicBezTo>
                  <a:lnTo>
                    <a:pt x="103306" y="46558"/>
                  </a:lnTo>
                  <a:cubicBezTo>
                    <a:pt x="103306" y="46424"/>
                    <a:pt x="103214" y="46308"/>
                    <a:pt x="103083" y="46278"/>
                  </a:cubicBezTo>
                  <a:lnTo>
                    <a:pt x="97382" y="44981"/>
                  </a:lnTo>
                  <a:cubicBezTo>
                    <a:pt x="96882" y="41537"/>
                    <a:pt x="95994" y="38160"/>
                    <a:pt x="94733" y="34916"/>
                  </a:cubicBezTo>
                  <a:lnTo>
                    <a:pt x="99062" y="30905"/>
                  </a:lnTo>
                  <a:cubicBezTo>
                    <a:pt x="99159" y="30814"/>
                    <a:pt x="99181" y="30668"/>
                    <a:pt x="99114" y="30553"/>
                  </a:cubicBezTo>
                  <a:lnTo>
                    <a:pt x="93838" y="21414"/>
                  </a:lnTo>
                  <a:cubicBezTo>
                    <a:pt x="93786" y="21323"/>
                    <a:pt x="93691" y="21271"/>
                    <a:pt x="93591" y="21271"/>
                  </a:cubicBezTo>
                  <a:cubicBezTo>
                    <a:pt x="93563" y="21271"/>
                    <a:pt x="93534" y="21275"/>
                    <a:pt x="93506" y="21283"/>
                  </a:cubicBezTo>
                  <a:lnTo>
                    <a:pt x="87913" y="23013"/>
                  </a:lnTo>
                  <a:cubicBezTo>
                    <a:pt x="85755" y="20286"/>
                    <a:pt x="83299" y="17809"/>
                    <a:pt x="80590" y="15629"/>
                  </a:cubicBezTo>
                  <a:lnTo>
                    <a:pt x="82337" y="9982"/>
                  </a:lnTo>
                  <a:cubicBezTo>
                    <a:pt x="82376" y="9853"/>
                    <a:pt x="82322" y="9716"/>
                    <a:pt x="82206" y="9649"/>
                  </a:cubicBezTo>
                  <a:lnTo>
                    <a:pt x="73068" y="4372"/>
                  </a:lnTo>
                  <a:cubicBezTo>
                    <a:pt x="73023" y="4347"/>
                    <a:pt x="72974" y="4334"/>
                    <a:pt x="72925" y="4334"/>
                  </a:cubicBezTo>
                  <a:cubicBezTo>
                    <a:pt x="72847" y="4334"/>
                    <a:pt x="72770" y="4366"/>
                    <a:pt x="72714" y="4426"/>
                  </a:cubicBezTo>
                  <a:lnTo>
                    <a:pt x="68744" y="8711"/>
                  </a:lnTo>
                  <a:cubicBezTo>
                    <a:pt x="65496" y="7418"/>
                    <a:pt x="62119" y="6497"/>
                    <a:pt x="58699" y="5974"/>
                  </a:cubicBezTo>
                  <a:lnTo>
                    <a:pt x="57389" y="223"/>
                  </a:lnTo>
                  <a:cubicBezTo>
                    <a:pt x="57360" y="93"/>
                    <a:pt x="57245" y="0"/>
                    <a:pt x="571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67D9DF1F-10CA-4801-9BE9-CAC6945C4727}"/>
              </a:ext>
            </a:extLst>
          </p:cNvPr>
          <p:cNvGrpSpPr/>
          <p:nvPr/>
        </p:nvGrpSpPr>
        <p:grpSpPr>
          <a:xfrm>
            <a:off x="4510729" y="1845206"/>
            <a:ext cx="1831889" cy="1870996"/>
            <a:chOff x="4510729" y="1845206"/>
            <a:chExt cx="1831889" cy="1870996"/>
          </a:xfrm>
        </p:grpSpPr>
        <p:sp>
          <p:nvSpPr>
            <p:cNvPr id="115" name="Google Shape;2264;p52">
              <a:extLst>
                <a:ext uri="{FF2B5EF4-FFF2-40B4-BE49-F238E27FC236}">
                  <a16:creationId xmlns:a16="http://schemas.microsoft.com/office/drawing/2014/main" id="{D89B59C0-D054-C7F0-CCDB-5DB7116B15BB}"/>
                </a:ext>
              </a:extLst>
            </p:cNvPr>
            <p:cNvSpPr/>
            <p:nvPr/>
          </p:nvSpPr>
          <p:spPr>
            <a:xfrm>
              <a:off x="4764339" y="2929952"/>
              <a:ext cx="646788" cy="599473"/>
            </a:xfrm>
            <a:custGeom>
              <a:avLst/>
              <a:gdLst/>
              <a:ahLst/>
              <a:cxnLst/>
              <a:rect l="l" t="t" r="r" b="b"/>
              <a:pathLst>
                <a:path w="36485" h="33816" extrusionOk="0">
                  <a:moveTo>
                    <a:pt x="17000" y="0"/>
                  </a:moveTo>
                  <a:lnTo>
                    <a:pt x="0" y="6562"/>
                  </a:lnTo>
                  <a:cubicBezTo>
                    <a:pt x="0" y="6562"/>
                    <a:pt x="6407" y="19558"/>
                    <a:pt x="16084" y="26245"/>
                  </a:cubicBezTo>
                  <a:cubicBezTo>
                    <a:pt x="25761" y="32933"/>
                    <a:pt x="36484" y="33815"/>
                    <a:pt x="36484" y="33815"/>
                  </a:cubicBezTo>
                  <a:cubicBezTo>
                    <a:pt x="36484" y="33815"/>
                    <a:pt x="34784" y="32049"/>
                    <a:pt x="31908" y="27255"/>
                  </a:cubicBezTo>
                  <a:cubicBezTo>
                    <a:pt x="29030" y="22459"/>
                    <a:pt x="26153" y="11609"/>
                    <a:pt x="26153" y="11609"/>
                  </a:cubicBezTo>
                  <a:lnTo>
                    <a:pt x="170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265;p52">
              <a:extLst>
                <a:ext uri="{FF2B5EF4-FFF2-40B4-BE49-F238E27FC236}">
                  <a16:creationId xmlns:a16="http://schemas.microsoft.com/office/drawing/2014/main" id="{12688A5B-76CD-E4FC-DFE5-03E6C2544A22}"/>
                </a:ext>
              </a:extLst>
            </p:cNvPr>
            <p:cNvSpPr/>
            <p:nvPr/>
          </p:nvSpPr>
          <p:spPr>
            <a:xfrm>
              <a:off x="4756556" y="2923269"/>
              <a:ext cx="663505" cy="612911"/>
            </a:xfrm>
            <a:custGeom>
              <a:avLst/>
              <a:gdLst/>
              <a:ahLst/>
              <a:cxnLst/>
              <a:rect l="l" t="t" r="r" b="b"/>
              <a:pathLst>
                <a:path w="37428" h="34574" extrusionOk="0">
                  <a:moveTo>
                    <a:pt x="17315" y="832"/>
                  </a:moveTo>
                  <a:lnTo>
                    <a:pt x="26246" y="12159"/>
                  </a:lnTo>
                  <a:cubicBezTo>
                    <a:pt x="26529" y="13213"/>
                    <a:pt x="29245" y="23197"/>
                    <a:pt x="32022" y="27826"/>
                  </a:cubicBezTo>
                  <a:cubicBezTo>
                    <a:pt x="33888" y="30936"/>
                    <a:pt x="35255" y="32774"/>
                    <a:pt x="36002" y="33700"/>
                  </a:cubicBezTo>
                  <a:cubicBezTo>
                    <a:pt x="33180" y="33305"/>
                    <a:pt x="24565" y="31718"/>
                    <a:pt x="16739" y="26309"/>
                  </a:cubicBezTo>
                  <a:cubicBezTo>
                    <a:pt x="8164" y="20385"/>
                    <a:pt x="2097" y="9302"/>
                    <a:pt x="968" y="7141"/>
                  </a:cubicBezTo>
                  <a:lnTo>
                    <a:pt x="17315" y="832"/>
                  </a:lnTo>
                  <a:close/>
                  <a:moveTo>
                    <a:pt x="17439" y="0"/>
                  </a:moveTo>
                  <a:cubicBezTo>
                    <a:pt x="17393" y="0"/>
                    <a:pt x="17347" y="9"/>
                    <a:pt x="17302" y="26"/>
                  </a:cubicBezTo>
                  <a:lnTo>
                    <a:pt x="302" y="6587"/>
                  </a:lnTo>
                  <a:cubicBezTo>
                    <a:pt x="95" y="6666"/>
                    <a:pt x="1" y="6907"/>
                    <a:pt x="99" y="7107"/>
                  </a:cubicBezTo>
                  <a:cubicBezTo>
                    <a:pt x="163" y="7238"/>
                    <a:pt x="6662" y="20268"/>
                    <a:pt x="16307" y="26934"/>
                  </a:cubicBezTo>
                  <a:cubicBezTo>
                    <a:pt x="25957" y="33601"/>
                    <a:pt x="36784" y="34560"/>
                    <a:pt x="36893" y="34570"/>
                  </a:cubicBezTo>
                  <a:cubicBezTo>
                    <a:pt x="36902" y="34571"/>
                    <a:pt x="36913" y="34572"/>
                    <a:pt x="36923" y="34572"/>
                  </a:cubicBezTo>
                  <a:lnTo>
                    <a:pt x="36923" y="34573"/>
                  </a:lnTo>
                  <a:cubicBezTo>
                    <a:pt x="37258" y="34572"/>
                    <a:pt x="37428" y="34172"/>
                    <a:pt x="37196" y="33931"/>
                  </a:cubicBezTo>
                  <a:cubicBezTo>
                    <a:pt x="37180" y="33912"/>
                    <a:pt x="35484" y="32125"/>
                    <a:pt x="32672" y="27437"/>
                  </a:cubicBezTo>
                  <a:cubicBezTo>
                    <a:pt x="29856" y="22744"/>
                    <a:pt x="26988" y="11997"/>
                    <a:pt x="26959" y="11890"/>
                  </a:cubicBezTo>
                  <a:cubicBezTo>
                    <a:pt x="26946" y="11840"/>
                    <a:pt x="26922" y="11793"/>
                    <a:pt x="26891" y="11752"/>
                  </a:cubicBezTo>
                  <a:lnTo>
                    <a:pt x="17736" y="144"/>
                  </a:lnTo>
                  <a:cubicBezTo>
                    <a:pt x="17663" y="51"/>
                    <a:pt x="17552" y="0"/>
                    <a:pt x="174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266;p52">
              <a:extLst>
                <a:ext uri="{FF2B5EF4-FFF2-40B4-BE49-F238E27FC236}">
                  <a16:creationId xmlns:a16="http://schemas.microsoft.com/office/drawing/2014/main" id="{7B4B89B7-B010-1FEC-DDBA-2823181CCE7C}"/>
                </a:ext>
              </a:extLst>
            </p:cNvPr>
            <p:cNvSpPr/>
            <p:nvPr/>
          </p:nvSpPr>
          <p:spPr>
            <a:xfrm>
              <a:off x="5241049" y="3120168"/>
              <a:ext cx="74012" cy="123153"/>
            </a:xfrm>
            <a:custGeom>
              <a:avLst/>
              <a:gdLst/>
              <a:ahLst/>
              <a:cxnLst/>
              <a:rect l="l" t="t" r="r" b="b"/>
              <a:pathLst>
                <a:path w="4175" h="6947" extrusionOk="0">
                  <a:moveTo>
                    <a:pt x="4174" y="1"/>
                  </a:moveTo>
                  <a:lnTo>
                    <a:pt x="0" y="2212"/>
                  </a:lnTo>
                  <a:cubicBezTo>
                    <a:pt x="0" y="2212"/>
                    <a:pt x="1965" y="6386"/>
                    <a:pt x="2702" y="6877"/>
                  </a:cubicBezTo>
                  <a:cubicBezTo>
                    <a:pt x="2773" y="6925"/>
                    <a:pt x="2836" y="6947"/>
                    <a:pt x="2892" y="6947"/>
                  </a:cubicBezTo>
                  <a:cubicBezTo>
                    <a:pt x="3417" y="6947"/>
                    <a:pt x="3327" y="4993"/>
                    <a:pt x="3439" y="3439"/>
                  </a:cubicBezTo>
                  <a:cubicBezTo>
                    <a:pt x="3561" y="1720"/>
                    <a:pt x="4174" y="1"/>
                    <a:pt x="4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267;p52">
              <a:extLst>
                <a:ext uri="{FF2B5EF4-FFF2-40B4-BE49-F238E27FC236}">
                  <a16:creationId xmlns:a16="http://schemas.microsoft.com/office/drawing/2014/main" id="{9DEB3592-38E6-999A-2F59-0DD07FB2D834}"/>
                </a:ext>
              </a:extLst>
            </p:cNvPr>
            <p:cNvSpPr/>
            <p:nvPr/>
          </p:nvSpPr>
          <p:spPr>
            <a:xfrm>
              <a:off x="5235305" y="3115098"/>
              <a:ext cx="85801" cy="133293"/>
            </a:xfrm>
            <a:custGeom>
              <a:avLst/>
              <a:gdLst/>
              <a:ahLst/>
              <a:cxnLst/>
              <a:rect l="l" t="t" r="r" b="b"/>
              <a:pathLst>
                <a:path w="4840" h="7519" extrusionOk="0">
                  <a:moveTo>
                    <a:pt x="4015" y="867"/>
                  </a:moveTo>
                  <a:lnTo>
                    <a:pt x="4015" y="867"/>
                  </a:lnTo>
                  <a:cubicBezTo>
                    <a:pt x="3820" y="1536"/>
                    <a:pt x="3554" y="2614"/>
                    <a:pt x="3476" y="3705"/>
                  </a:cubicBezTo>
                  <a:cubicBezTo>
                    <a:pt x="3449" y="4078"/>
                    <a:pt x="3434" y="4475"/>
                    <a:pt x="3419" y="4862"/>
                  </a:cubicBezTo>
                  <a:cubicBezTo>
                    <a:pt x="3391" y="5592"/>
                    <a:pt x="3350" y="6679"/>
                    <a:pt x="3190" y="6930"/>
                  </a:cubicBezTo>
                  <a:cubicBezTo>
                    <a:pt x="3189" y="6928"/>
                    <a:pt x="3186" y="6926"/>
                    <a:pt x="3184" y="6925"/>
                  </a:cubicBezTo>
                  <a:cubicBezTo>
                    <a:pt x="2720" y="6615"/>
                    <a:pt x="1464" y="4220"/>
                    <a:pt x="700" y="2622"/>
                  </a:cubicBezTo>
                  <a:lnTo>
                    <a:pt x="4015" y="867"/>
                  </a:lnTo>
                  <a:close/>
                  <a:moveTo>
                    <a:pt x="4500" y="0"/>
                  </a:moveTo>
                  <a:cubicBezTo>
                    <a:pt x="4456" y="0"/>
                    <a:pt x="4410" y="11"/>
                    <a:pt x="4365" y="34"/>
                  </a:cubicBezTo>
                  <a:lnTo>
                    <a:pt x="190" y="2244"/>
                  </a:lnTo>
                  <a:cubicBezTo>
                    <a:pt x="55" y="2316"/>
                    <a:pt x="0" y="2481"/>
                    <a:pt x="65" y="2619"/>
                  </a:cubicBezTo>
                  <a:cubicBezTo>
                    <a:pt x="398" y="3328"/>
                    <a:pt x="2102" y="6891"/>
                    <a:pt x="2867" y="7402"/>
                  </a:cubicBezTo>
                  <a:cubicBezTo>
                    <a:pt x="2999" y="7490"/>
                    <a:pt x="3118" y="7518"/>
                    <a:pt x="3217" y="7518"/>
                  </a:cubicBezTo>
                  <a:cubicBezTo>
                    <a:pt x="3293" y="7518"/>
                    <a:pt x="3368" y="7501"/>
                    <a:pt x="3436" y="7466"/>
                  </a:cubicBezTo>
                  <a:cubicBezTo>
                    <a:pt x="3882" y="7238"/>
                    <a:pt x="3933" y="6424"/>
                    <a:pt x="3992" y="4883"/>
                  </a:cubicBezTo>
                  <a:cubicBezTo>
                    <a:pt x="4007" y="4502"/>
                    <a:pt x="4022" y="4113"/>
                    <a:pt x="4047" y="3745"/>
                  </a:cubicBezTo>
                  <a:cubicBezTo>
                    <a:pt x="4166" y="2087"/>
                    <a:pt x="4763" y="400"/>
                    <a:pt x="4769" y="383"/>
                  </a:cubicBezTo>
                  <a:cubicBezTo>
                    <a:pt x="4840" y="185"/>
                    <a:pt x="4684" y="0"/>
                    <a:pt x="4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268;p52">
              <a:extLst>
                <a:ext uri="{FF2B5EF4-FFF2-40B4-BE49-F238E27FC236}">
                  <a16:creationId xmlns:a16="http://schemas.microsoft.com/office/drawing/2014/main" id="{6CCE86CE-B25D-6C00-1311-6AE81A48645A}"/>
                </a:ext>
              </a:extLst>
            </p:cNvPr>
            <p:cNvSpPr/>
            <p:nvPr/>
          </p:nvSpPr>
          <p:spPr>
            <a:xfrm>
              <a:off x="5134383" y="2974342"/>
              <a:ext cx="180679" cy="226380"/>
            </a:xfrm>
            <a:custGeom>
              <a:avLst/>
              <a:gdLst/>
              <a:ahLst/>
              <a:cxnLst/>
              <a:rect l="l" t="t" r="r" b="b"/>
              <a:pathLst>
                <a:path w="10192" h="12770" extrusionOk="0">
                  <a:moveTo>
                    <a:pt x="3439" y="0"/>
                  </a:moveTo>
                  <a:lnTo>
                    <a:pt x="0" y="4788"/>
                  </a:lnTo>
                  <a:lnTo>
                    <a:pt x="4421" y="12770"/>
                  </a:lnTo>
                  <a:lnTo>
                    <a:pt x="10191" y="8227"/>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269;p52">
              <a:extLst>
                <a:ext uri="{FF2B5EF4-FFF2-40B4-BE49-F238E27FC236}">
                  <a16:creationId xmlns:a16="http://schemas.microsoft.com/office/drawing/2014/main" id="{FAC49B7D-7D8B-A408-EBC0-7A9CC841F57A}"/>
                </a:ext>
              </a:extLst>
            </p:cNvPr>
            <p:cNvSpPr/>
            <p:nvPr/>
          </p:nvSpPr>
          <p:spPr>
            <a:xfrm>
              <a:off x="5128993" y="2969254"/>
              <a:ext cx="191812" cy="236556"/>
            </a:xfrm>
            <a:custGeom>
              <a:avLst/>
              <a:gdLst/>
              <a:ahLst/>
              <a:cxnLst/>
              <a:rect l="l" t="t" r="r" b="b"/>
              <a:pathLst>
                <a:path w="10820" h="13344" extrusionOk="0">
                  <a:moveTo>
                    <a:pt x="3758" y="757"/>
                  </a:moveTo>
                  <a:lnTo>
                    <a:pt x="10089" y="8470"/>
                  </a:lnTo>
                  <a:lnTo>
                    <a:pt x="4813" y="12624"/>
                  </a:lnTo>
                  <a:lnTo>
                    <a:pt x="643" y="5096"/>
                  </a:lnTo>
                  <a:lnTo>
                    <a:pt x="3758" y="757"/>
                  </a:lnTo>
                  <a:close/>
                  <a:moveTo>
                    <a:pt x="3733" y="0"/>
                  </a:moveTo>
                  <a:cubicBezTo>
                    <a:pt x="3644" y="4"/>
                    <a:pt x="3562" y="48"/>
                    <a:pt x="3510" y="119"/>
                  </a:cubicBezTo>
                  <a:lnTo>
                    <a:pt x="72" y="4909"/>
                  </a:lnTo>
                  <a:cubicBezTo>
                    <a:pt x="7" y="4999"/>
                    <a:pt x="0" y="5118"/>
                    <a:pt x="53" y="5214"/>
                  </a:cubicBezTo>
                  <a:lnTo>
                    <a:pt x="4474" y="13196"/>
                  </a:lnTo>
                  <a:cubicBezTo>
                    <a:pt x="4515" y="13270"/>
                    <a:pt x="4586" y="13322"/>
                    <a:pt x="4668" y="13338"/>
                  </a:cubicBezTo>
                  <a:cubicBezTo>
                    <a:pt x="4687" y="13341"/>
                    <a:pt x="4705" y="13344"/>
                    <a:pt x="4725" y="13344"/>
                  </a:cubicBezTo>
                  <a:cubicBezTo>
                    <a:pt x="4788" y="13344"/>
                    <a:pt x="4851" y="13322"/>
                    <a:pt x="4902" y="13282"/>
                  </a:cubicBezTo>
                  <a:lnTo>
                    <a:pt x="10672" y="8738"/>
                  </a:lnTo>
                  <a:cubicBezTo>
                    <a:pt x="10799" y="8640"/>
                    <a:pt x="10819" y="8456"/>
                    <a:pt x="10716" y="8332"/>
                  </a:cubicBezTo>
                  <a:lnTo>
                    <a:pt x="3964" y="105"/>
                  </a:lnTo>
                  <a:cubicBezTo>
                    <a:pt x="3907" y="36"/>
                    <a:pt x="3820" y="7"/>
                    <a:pt x="37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270;p52">
              <a:extLst>
                <a:ext uri="{FF2B5EF4-FFF2-40B4-BE49-F238E27FC236}">
                  <a16:creationId xmlns:a16="http://schemas.microsoft.com/office/drawing/2014/main" id="{44DCA054-956F-3A49-CB17-3AB68C25B8E9}"/>
                </a:ext>
              </a:extLst>
            </p:cNvPr>
            <p:cNvSpPr/>
            <p:nvPr/>
          </p:nvSpPr>
          <p:spPr>
            <a:xfrm>
              <a:off x="5101729" y="2656523"/>
              <a:ext cx="230759" cy="444783"/>
            </a:xfrm>
            <a:custGeom>
              <a:avLst/>
              <a:gdLst/>
              <a:ahLst/>
              <a:cxnLst/>
              <a:rect l="l" t="t" r="r" b="b"/>
              <a:pathLst>
                <a:path w="13017" h="25090" extrusionOk="0">
                  <a:moveTo>
                    <a:pt x="5281" y="1"/>
                  </a:moveTo>
                  <a:cubicBezTo>
                    <a:pt x="5281" y="1"/>
                    <a:pt x="3439" y="6140"/>
                    <a:pt x="1965" y="9455"/>
                  </a:cubicBezTo>
                  <a:cubicBezTo>
                    <a:pt x="492" y="12771"/>
                    <a:pt x="1" y="14490"/>
                    <a:pt x="1" y="14490"/>
                  </a:cubicBezTo>
                  <a:cubicBezTo>
                    <a:pt x="1" y="14490"/>
                    <a:pt x="246" y="16577"/>
                    <a:pt x="1842" y="19892"/>
                  </a:cubicBezTo>
                  <a:cubicBezTo>
                    <a:pt x="3322" y="22966"/>
                    <a:pt x="4591" y="25090"/>
                    <a:pt x="4866" y="25090"/>
                  </a:cubicBezTo>
                  <a:cubicBezTo>
                    <a:pt x="4887" y="25090"/>
                    <a:pt x="4903" y="25077"/>
                    <a:pt x="4912" y="25050"/>
                  </a:cubicBezTo>
                  <a:cubicBezTo>
                    <a:pt x="5034" y="24681"/>
                    <a:pt x="4176" y="22226"/>
                    <a:pt x="7737" y="17804"/>
                  </a:cubicBezTo>
                  <a:cubicBezTo>
                    <a:pt x="11298" y="13384"/>
                    <a:pt x="13017" y="11419"/>
                    <a:pt x="13017" y="11419"/>
                  </a:cubicBezTo>
                  <a:lnTo>
                    <a:pt x="52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271;p52">
              <a:extLst>
                <a:ext uri="{FF2B5EF4-FFF2-40B4-BE49-F238E27FC236}">
                  <a16:creationId xmlns:a16="http://schemas.microsoft.com/office/drawing/2014/main" id="{4152A6D3-B550-4A37-386C-8D276006150D}"/>
                </a:ext>
              </a:extLst>
            </p:cNvPr>
            <p:cNvSpPr/>
            <p:nvPr/>
          </p:nvSpPr>
          <p:spPr>
            <a:xfrm>
              <a:off x="5096605" y="2651435"/>
              <a:ext cx="241360" cy="454959"/>
            </a:xfrm>
            <a:custGeom>
              <a:avLst/>
              <a:gdLst/>
              <a:ahLst/>
              <a:cxnLst/>
              <a:rect l="l" t="t" r="r" b="b"/>
              <a:pathLst>
                <a:path w="13615" h="25664" extrusionOk="0">
                  <a:moveTo>
                    <a:pt x="5668" y="945"/>
                  </a:moveTo>
                  <a:lnTo>
                    <a:pt x="12945" y="11687"/>
                  </a:lnTo>
                  <a:cubicBezTo>
                    <a:pt x="12460" y="12249"/>
                    <a:pt x="10755" y="14247"/>
                    <a:pt x="7802" y="17913"/>
                  </a:cubicBezTo>
                  <a:cubicBezTo>
                    <a:pt x="5055" y="21324"/>
                    <a:pt x="4880" y="23611"/>
                    <a:pt x="4907" y="24692"/>
                  </a:cubicBezTo>
                  <a:cubicBezTo>
                    <a:pt x="4424" y="23987"/>
                    <a:pt x="3530" y="22426"/>
                    <a:pt x="2389" y="20056"/>
                  </a:cubicBezTo>
                  <a:cubicBezTo>
                    <a:pt x="978" y="17124"/>
                    <a:pt x="634" y="15149"/>
                    <a:pt x="581" y="14799"/>
                  </a:cubicBezTo>
                  <a:lnTo>
                    <a:pt x="582" y="14799"/>
                  </a:lnTo>
                  <a:cubicBezTo>
                    <a:pt x="679" y="14477"/>
                    <a:pt x="1215" y="12786"/>
                    <a:pt x="2515" y="9859"/>
                  </a:cubicBezTo>
                  <a:cubicBezTo>
                    <a:pt x="3716" y="7160"/>
                    <a:pt x="5172" y="2554"/>
                    <a:pt x="5668" y="945"/>
                  </a:cubicBezTo>
                  <a:close/>
                  <a:moveTo>
                    <a:pt x="5571" y="1"/>
                  </a:moveTo>
                  <a:cubicBezTo>
                    <a:pt x="5453" y="1"/>
                    <a:pt x="5335" y="73"/>
                    <a:pt x="5295" y="206"/>
                  </a:cubicBezTo>
                  <a:cubicBezTo>
                    <a:pt x="5277" y="267"/>
                    <a:pt x="3442" y="6365"/>
                    <a:pt x="1992" y="9626"/>
                  </a:cubicBezTo>
                  <a:cubicBezTo>
                    <a:pt x="528" y="12922"/>
                    <a:pt x="34" y="14627"/>
                    <a:pt x="14" y="14698"/>
                  </a:cubicBezTo>
                  <a:cubicBezTo>
                    <a:pt x="4" y="14735"/>
                    <a:pt x="0" y="14773"/>
                    <a:pt x="5" y="14810"/>
                  </a:cubicBezTo>
                  <a:cubicBezTo>
                    <a:pt x="15" y="14898"/>
                    <a:pt x="274" y="16983"/>
                    <a:pt x="1873" y="20304"/>
                  </a:cubicBezTo>
                  <a:cubicBezTo>
                    <a:pt x="3053" y="22754"/>
                    <a:pt x="4577" y="25663"/>
                    <a:pt x="5166" y="25663"/>
                  </a:cubicBezTo>
                  <a:cubicBezTo>
                    <a:pt x="5169" y="25662"/>
                    <a:pt x="5173" y="25662"/>
                    <a:pt x="5176" y="25662"/>
                  </a:cubicBezTo>
                  <a:cubicBezTo>
                    <a:pt x="5313" y="25654"/>
                    <a:pt x="5427" y="25564"/>
                    <a:pt x="5472" y="25427"/>
                  </a:cubicBezTo>
                  <a:cubicBezTo>
                    <a:pt x="5509" y="25316"/>
                    <a:pt x="5503" y="25190"/>
                    <a:pt x="5492" y="24978"/>
                  </a:cubicBezTo>
                  <a:cubicBezTo>
                    <a:pt x="5448" y="24134"/>
                    <a:pt x="5332" y="21890"/>
                    <a:pt x="8248" y="18272"/>
                  </a:cubicBezTo>
                  <a:cubicBezTo>
                    <a:pt x="11762" y="13908"/>
                    <a:pt x="13502" y="11916"/>
                    <a:pt x="13520" y="11896"/>
                  </a:cubicBezTo>
                  <a:cubicBezTo>
                    <a:pt x="13605" y="11798"/>
                    <a:pt x="13615" y="11654"/>
                    <a:pt x="13542" y="11547"/>
                  </a:cubicBezTo>
                  <a:lnTo>
                    <a:pt x="5807" y="127"/>
                  </a:lnTo>
                  <a:cubicBezTo>
                    <a:pt x="5749" y="41"/>
                    <a:pt x="5660" y="1"/>
                    <a:pt x="5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272;p52">
              <a:extLst>
                <a:ext uri="{FF2B5EF4-FFF2-40B4-BE49-F238E27FC236}">
                  <a16:creationId xmlns:a16="http://schemas.microsoft.com/office/drawing/2014/main" id="{0898925B-9B9A-EA7D-6203-8E8BF77358CA}"/>
                </a:ext>
              </a:extLst>
            </p:cNvPr>
            <p:cNvSpPr/>
            <p:nvPr/>
          </p:nvSpPr>
          <p:spPr>
            <a:xfrm>
              <a:off x="5025536" y="2848104"/>
              <a:ext cx="211152" cy="405127"/>
            </a:xfrm>
            <a:custGeom>
              <a:avLst/>
              <a:gdLst/>
              <a:ahLst/>
              <a:cxnLst/>
              <a:rect l="l" t="t" r="r" b="b"/>
              <a:pathLst>
                <a:path w="11911" h="22853" extrusionOk="0">
                  <a:moveTo>
                    <a:pt x="4176" y="0"/>
                  </a:moveTo>
                  <a:lnTo>
                    <a:pt x="1" y="5279"/>
                  </a:lnTo>
                  <a:cubicBezTo>
                    <a:pt x="1" y="5279"/>
                    <a:pt x="491" y="9453"/>
                    <a:pt x="2456" y="13629"/>
                  </a:cubicBezTo>
                  <a:cubicBezTo>
                    <a:pt x="4421" y="17804"/>
                    <a:pt x="4833" y="22852"/>
                    <a:pt x="4833" y="22852"/>
                  </a:cubicBezTo>
                  <a:lnTo>
                    <a:pt x="11911" y="14365"/>
                  </a:lnTo>
                  <a:cubicBezTo>
                    <a:pt x="11911" y="14365"/>
                    <a:pt x="9824" y="12033"/>
                    <a:pt x="7245" y="8227"/>
                  </a:cubicBezTo>
                  <a:cubicBezTo>
                    <a:pt x="4668" y="4421"/>
                    <a:pt x="4176" y="0"/>
                    <a:pt x="4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273;p52">
              <a:extLst>
                <a:ext uri="{FF2B5EF4-FFF2-40B4-BE49-F238E27FC236}">
                  <a16:creationId xmlns:a16="http://schemas.microsoft.com/office/drawing/2014/main" id="{67BAD66B-92C2-B574-DF80-6F50EBD84A61}"/>
                </a:ext>
              </a:extLst>
            </p:cNvPr>
            <p:cNvSpPr/>
            <p:nvPr/>
          </p:nvSpPr>
          <p:spPr>
            <a:xfrm>
              <a:off x="5020342" y="2843016"/>
              <a:ext cx="221895" cy="415302"/>
            </a:xfrm>
            <a:custGeom>
              <a:avLst/>
              <a:gdLst/>
              <a:ahLst/>
              <a:cxnLst/>
              <a:rect l="l" t="t" r="r" b="b"/>
              <a:pathLst>
                <a:path w="12517" h="23427" extrusionOk="0">
                  <a:moveTo>
                    <a:pt x="4284" y="983"/>
                  </a:moveTo>
                  <a:cubicBezTo>
                    <a:pt x="4526" y="2372"/>
                    <a:pt x="5278" y="5685"/>
                    <a:pt x="7302" y="8674"/>
                  </a:cubicBezTo>
                  <a:cubicBezTo>
                    <a:pt x="9453" y="11849"/>
                    <a:pt x="11285" y="14028"/>
                    <a:pt x="11828" y="14657"/>
                  </a:cubicBezTo>
                  <a:lnTo>
                    <a:pt x="5338" y="22438"/>
                  </a:lnTo>
                  <a:cubicBezTo>
                    <a:pt x="5149" y="20909"/>
                    <a:pt x="4549" y="17067"/>
                    <a:pt x="3009" y="13794"/>
                  </a:cubicBezTo>
                  <a:cubicBezTo>
                    <a:pt x="1268" y="10095"/>
                    <a:pt x="690" y="6349"/>
                    <a:pt x="593" y="5648"/>
                  </a:cubicBezTo>
                  <a:lnTo>
                    <a:pt x="4284" y="983"/>
                  </a:lnTo>
                  <a:close/>
                  <a:moveTo>
                    <a:pt x="4471" y="1"/>
                  </a:moveTo>
                  <a:cubicBezTo>
                    <a:pt x="4385" y="1"/>
                    <a:pt x="4301" y="39"/>
                    <a:pt x="4244" y="108"/>
                  </a:cubicBezTo>
                  <a:lnTo>
                    <a:pt x="69" y="5388"/>
                  </a:lnTo>
                  <a:cubicBezTo>
                    <a:pt x="22" y="5448"/>
                    <a:pt x="1" y="5525"/>
                    <a:pt x="9" y="5600"/>
                  </a:cubicBezTo>
                  <a:cubicBezTo>
                    <a:pt x="15" y="5641"/>
                    <a:pt x="529" y="9869"/>
                    <a:pt x="2491" y="14038"/>
                  </a:cubicBezTo>
                  <a:cubicBezTo>
                    <a:pt x="4410" y="18116"/>
                    <a:pt x="4837" y="23113"/>
                    <a:pt x="4840" y="23163"/>
                  </a:cubicBezTo>
                  <a:cubicBezTo>
                    <a:pt x="4853" y="23312"/>
                    <a:pt x="4977" y="23426"/>
                    <a:pt x="5126" y="23426"/>
                  </a:cubicBezTo>
                  <a:cubicBezTo>
                    <a:pt x="5210" y="23426"/>
                    <a:pt x="5291" y="23388"/>
                    <a:pt x="5346" y="23323"/>
                  </a:cubicBezTo>
                  <a:lnTo>
                    <a:pt x="12425" y="14836"/>
                  </a:lnTo>
                  <a:cubicBezTo>
                    <a:pt x="12516" y="14728"/>
                    <a:pt x="12513" y="14568"/>
                    <a:pt x="12418" y="14462"/>
                  </a:cubicBezTo>
                  <a:cubicBezTo>
                    <a:pt x="12398" y="14438"/>
                    <a:pt x="10312" y="12097"/>
                    <a:pt x="7776" y="8353"/>
                  </a:cubicBezTo>
                  <a:cubicBezTo>
                    <a:pt x="5269" y="4652"/>
                    <a:pt x="4758" y="298"/>
                    <a:pt x="4753" y="255"/>
                  </a:cubicBezTo>
                  <a:cubicBezTo>
                    <a:pt x="4741" y="139"/>
                    <a:pt x="4660" y="43"/>
                    <a:pt x="4548" y="11"/>
                  </a:cubicBezTo>
                  <a:cubicBezTo>
                    <a:pt x="4522" y="4"/>
                    <a:pt x="4497" y="1"/>
                    <a:pt x="44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274;p52">
              <a:extLst>
                <a:ext uri="{FF2B5EF4-FFF2-40B4-BE49-F238E27FC236}">
                  <a16:creationId xmlns:a16="http://schemas.microsoft.com/office/drawing/2014/main" id="{53E80675-784D-DBF1-FF72-BD2551F3D723}"/>
                </a:ext>
              </a:extLst>
            </p:cNvPr>
            <p:cNvSpPr/>
            <p:nvPr/>
          </p:nvSpPr>
          <p:spPr>
            <a:xfrm>
              <a:off x="5064713" y="2296282"/>
              <a:ext cx="692223" cy="720658"/>
            </a:xfrm>
            <a:custGeom>
              <a:avLst/>
              <a:gdLst/>
              <a:ahLst/>
              <a:cxnLst/>
              <a:rect l="l" t="t" r="r" b="b"/>
              <a:pathLst>
                <a:path w="39048" h="40652" extrusionOk="0">
                  <a:moveTo>
                    <a:pt x="24487" y="1"/>
                  </a:moveTo>
                  <a:cubicBezTo>
                    <a:pt x="15906" y="1"/>
                    <a:pt x="9204" y="5478"/>
                    <a:pt x="9947" y="7922"/>
                  </a:cubicBezTo>
                  <a:cubicBezTo>
                    <a:pt x="10807" y="10746"/>
                    <a:pt x="5527" y="11482"/>
                    <a:pt x="5527" y="11482"/>
                  </a:cubicBezTo>
                  <a:cubicBezTo>
                    <a:pt x="5527" y="11482"/>
                    <a:pt x="3685" y="11728"/>
                    <a:pt x="2089" y="13447"/>
                  </a:cubicBezTo>
                  <a:cubicBezTo>
                    <a:pt x="492" y="15167"/>
                    <a:pt x="0" y="19218"/>
                    <a:pt x="2456" y="23516"/>
                  </a:cubicBezTo>
                  <a:cubicBezTo>
                    <a:pt x="3381" y="25133"/>
                    <a:pt x="4253" y="25638"/>
                    <a:pt x="4981" y="25638"/>
                  </a:cubicBezTo>
                  <a:cubicBezTo>
                    <a:pt x="6188" y="25638"/>
                    <a:pt x="7000" y="24253"/>
                    <a:pt x="7000" y="24253"/>
                  </a:cubicBezTo>
                  <a:cubicBezTo>
                    <a:pt x="7000" y="24253"/>
                    <a:pt x="7614" y="25849"/>
                    <a:pt x="8719" y="28673"/>
                  </a:cubicBezTo>
                  <a:cubicBezTo>
                    <a:pt x="9825" y="31497"/>
                    <a:pt x="13386" y="38741"/>
                    <a:pt x="16577" y="40092"/>
                  </a:cubicBezTo>
                  <a:cubicBezTo>
                    <a:pt x="17404" y="40442"/>
                    <a:pt x="18263" y="40652"/>
                    <a:pt x="19161" y="40652"/>
                  </a:cubicBezTo>
                  <a:cubicBezTo>
                    <a:pt x="21734" y="40652"/>
                    <a:pt x="24630" y="38928"/>
                    <a:pt x="27997" y="33831"/>
                  </a:cubicBezTo>
                  <a:cubicBezTo>
                    <a:pt x="32540" y="26954"/>
                    <a:pt x="35979" y="14184"/>
                    <a:pt x="35979" y="14184"/>
                  </a:cubicBezTo>
                  <a:cubicBezTo>
                    <a:pt x="35979" y="14184"/>
                    <a:pt x="39048" y="2642"/>
                    <a:pt x="28610" y="431"/>
                  </a:cubicBezTo>
                  <a:cubicBezTo>
                    <a:pt x="27204" y="133"/>
                    <a:pt x="25823" y="1"/>
                    <a:pt x="24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2275;p52">
              <a:extLst>
                <a:ext uri="{FF2B5EF4-FFF2-40B4-BE49-F238E27FC236}">
                  <a16:creationId xmlns:a16="http://schemas.microsoft.com/office/drawing/2014/main" id="{40E5BF9F-7558-EAA4-9814-882AC0289DCE}"/>
                </a:ext>
              </a:extLst>
            </p:cNvPr>
            <p:cNvSpPr/>
            <p:nvPr/>
          </p:nvSpPr>
          <p:spPr>
            <a:xfrm>
              <a:off x="5059537" y="2291212"/>
              <a:ext cx="673946" cy="730816"/>
            </a:xfrm>
            <a:custGeom>
              <a:avLst/>
              <a:gdLst/>
              <a:ahLst/>
              <a:cxnLst/>
              <a:rect l="l" t="t" r="r" b="b"/>
              <a:pathLst>
                <a:path w="38017" h="41225" extrusionOk="0">
                  <a:moveTo>
                    <a:pt x="24772" y="572"/>
                  </a:moveTo>
                  <a:cubicBezTo>
                    <a:pt x="26084" y="572"/>
                    <a:pt x="27447" y="702"/>
                    <a:pt x="28843" y="998"/>
                  </a:cubicBezTo>
                  <a:cubicBezTo>
                    <a:pt x="31640" y="1591"/>
                    <a:pt x="33695" y="2926"/>
                    <a:pt x="34951" y="4966"/>
                  </a:cubicBezTo>
                  <a:cubicBezTo>
                    <a:pt x="37396" y="8942"/>
                    <a:pt x="36011" y="14330"/>
                    <a:pt x="35994" y="14396"/>
                  </a:cubicBezTo>
                  <a:cubicBezTo>
                    <a:pt x="35948" y="14565"/>
                    <a:pt x="32510" y="27211"/>
                    <a:pt x="28051" y="33958"/>
                  </a:cubicBezTo>
                  <a:cubicBezTo>
                    <a:pt x="24529" y="39288"/>
                    <a:pt x="21655" y="40659"/>
                    <a:pt x="19442" y="40659"/>
                  </a:cubicBezTo>
                  <a:cubicBezTo>
                    <a:pt x="18502" y="40659"/>
                    <a:pt x="17682" y="40412"/>
                    <a:pt x="16982" y="40115"/>
                  </a:cubicBezTo>
                  <a:cubicBezTo>
                    <a:pt x="13996" y="38852"/>
                    <a:pt x="10502" y="31983"/>
                    <a:pt x="9278" y="28855"/>
                  </a:cubicBezTo>
                  <a:cubicBezTo>
                    <a:pt x="8173" y="26032"/>
                    <a:pt x="7560" y="24436"/>
                    <a:pt x="7560" y="24436"/>
                  </a:cubicBezTo>
                  <a:cubicBezTo>
                    <a:pt x="7519" y="24334"/>
                    <a:pt x="7426" y="24264"/>
                    <a:pt x="7316" y="24254"/>
                  </a:cubicBezTo>
                  <a:cubicBezTo>
                    <a:pt x="7308" y="24253"/>
                    <a:pt x="7300" y="24253"/>
                    <a:pt x="7292" y="24253"/>
                  </a:cubicBezTo>
                  <a:cubicBezTo>
                    <a:pt x="7191" y="24253"/>
                    <a:pt x="7097" y="24307"/>
                    <a:pt x="7046" y="24394"/>
                  </a:cubicBezTo>
                  <a:cubicBezTo>
                    <a:pt x="7038" y="24407"/>
                    <a:pt x="6300" y="25638"/>
                    <a:pt x="5274" y="25638"/>
                  </a:cubicBezTo>
                  <a:lnTo>
                    <a:pt x="5265" y="25638"/>
                  </a:lnTo>
                  <a:cubicBezTo>
                    <a:pt x="4507" y="25632"/>
                    <a:pt x="3745" y="24968"/>
                    <a:pt x="2998" y="23661"/>
                  </a:cubicBezTo>
                  <a:cubicBezTo>
                    <a:pt x="661" y="19571"/>
                    <a:pt x="1044" y="15594"/>
                    <a:pt x="2591" y="13929"/>
                  </a:cubicBezTo>
                  <a:cubicBezTo>
                    <a:pt x="4092" y="12313"/>
                    <a:pt x="5840" y="12055"/>
                    <a:pt x="5859" y="12052"/>
                  </a:cubicBezTo>
                  <a:cubicBezTo>
                    <a:pt x="5996" y="12034"/>
                    <a:pt x="9240" y="11563"/>
                    <a:pt x="10290" y="9919"/>
                  </a:cubicBezTo>
                  <a:cubicBezTo>
                    <a:pt x="10636" y="9378"/>
                    <a:pt x="10711" y="8775"/>
                    <a:pt x="10514" y="8126"/>
                  </a:cubicBezTo>
                  <a:cubicBezTo>
                    <a:pt x="10327" y="7514"/>
                    <a:pt x="10733" y="6605"/>
                    <a:pt x="11628" y="5629"/>
                  </a:cubicBezTo>
                  <a:cubicBezTo>
                    <a:pt x="13650" y="3422"/>
                    <a:pt x="18650" y="572"/>
                    <a:pt x="24772" y="572"/>
                  </a:cubicBezTo>
                  <a:close/>
                  <a:moveTo>
                    <a:pt x="24793" y="1"/>
                  </a:moveTo>
                  <a:cubicBezTo>
                    <a:pt x="18475" y="1"/>
                    <a:pt x="13301" y="2955"/>
                    <a:pt x="11204" y="5242"/>
                  </a:cubicBezTo>
                  <a:cubicBezTo>
                    <a:pt x="10155" y="6386"/>
                    <a:pt x="9715" y="7470"/>
                    <a:pt x="9965" y="8291"/>
                  </a:cubicBezTo>
                  <a:cubicBezTo>
                    <a:pt x="10113" y="8780"/>
                    <a:pt x="10062" y="9211"/>
                    <a:pt x="9808" y="9610"/>
                  </a:cubicBezTo>
                  <a:cubicBezTo>
                    <a:pt x="8900" y="11032"/>
                    <a:pt x="5810" y="11481"/>
                    <a:pt x="5781" y="11486"/>
                  </a:cubicBezTo>
                  <a:cubicBezTo>
                    <a:pt x="5702" y="11496"/>
                    <a:pt x="3817" y="11764"/>
                    <a:pt x="2170" y="13539"/>
                  </a:cubicBezTo>
                  <a:cubicBezTo>
                    <a:pt x="443" y="15399"/>
                    <a:pt x="1" y="19572"/>
                    <a:pt x="2500" y="23944"/>
                  </a:cubicBezTo>
                  <a:cubicBezTo>
                    <a:pt x="3356" y="25442"/>
                    <a:pt x="4286" y="26205"/>
                    <a:pt x="5262" y="26211"/>
                  </a:cubicBezTo>
                  <a:lnTo>
                    <a:pt x="5273" y="26211"/>
                  </a:lnTo>
                  <a:cubicBezTo>
                    <a:pt x="6159" y="26211"/>
                    <a:pt x="6839" y="25585"/>
                    <a:pt x="7214" y="25135"/>
                  </a:cubicBezTo>
                  <a:cubicBezTo>
                    <a:pt x="7476" y="25808"/>
                    <a:pt x="7997" y="27156"/>
                    <a:pt x="8745" y="29065"/>
                  </a:cubicBezTo>
                  <a:cubicBezTo>
                    <a:pt x="9741" y="31610"/>
                    <a:pt x="13351" y="39201"/>
                    <a:pt x="16758" y="40643"/>
                  </a:cubicBezTo>
                  <a:cubicBezTo>
                    <a:pt x="17672" y="41029"/>
                    <a:pt x="18571" y="41225"/>
                    <a:pt x="19461" y="41225"/>
                  </a:cubicBezTo>
                  <a:cubicBezTo>
                    <a:pt x="22499" y="41225"/>
                    <a:pt x="25436" y="38954"/>
                    <a:pt x="28529" y="34274"/>
                  </a:cubicBezTo>
                  <a:cubicBezTo>
                    <a:pt x="33045" y="27438"/>
                    <a:pt x="36512" y="14673"/>
                    <a:pt x="36547" y="14544"/>
                  </a:cubicBezTo>
                  <a:cubicBezTo>
                    <a:pt x="36608" y="14314"/>
                    <a:pt x="38016" y="8862"/>
                    <a:pt x="35440" y="4669"/>
                  </a:cubicBezTo>
                  <a:cubicBezTo>
                    <a:pt x="34099" y="2487"/>
                    <a:pt x="31920" y="1064"/>
                    <a:pt x="28963" y="437"/>
                  </a:cubicBezTo>
                  <a:cubicBezTo>
                    <a:pt x="27533" y="135"/>
                    <a:pt x="26137" y="1"/>
                    <a:pt x="24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276;p52">
              <a:extLst>
                <a:ext uri="{FF2B5EF4-FFF2-40B4-BE49-F238E27FC236}">
                  <a16:creationId xmlns:a16="http://schemas.microsoft.com/office/drawing/2014/main" id="{601BC0F2-3752-79AA-7E7E-D1820929E2CC}"/>
                </a:ext>
              </a:extLst>
            </p:cNvPr>
            <p:cNvSpPr/>
            <p:nvPr/>
          </p:nvSpPr>
          <p:spPr>
            <a:xfrm>
              <a:off x="5438746" y="2615661"/>
              <a:ext cx="59653" cy="156871"/>
            </a:xfrm>
            <a:custGeom>
              <a:avLst/>
              <a:gdLst/>
              <a:ahLst/>
              <a:cxnLst/>
              <a:rect l="l" t="t" r="r" b="b"/>
              <a:pathLst>
                <a:path w="3365" h="8849" extrusionOk="0">
                  <a:moveTo>
                    <a:pt x="3207" y="0"/>
                  </a:moveTo>
                  <a:cubicBezTo>
                    <a:pt x="2594" y="0"/>
                    <a:pt x="1" y="5898"/>
                    <a:pt x="1" y="5898"/>
                  </a:cubicBezTo>
                  <a:cubicBezTo>
                    <a:pt x="1" y="5898"/>
                    <a:pt x="483" y="8738"/>
                    <a:pt x="1555" y="8847"/>
                  </a:cubicBezTo>
                  <a:cubicBezTo>
                    <a:pt x="1565" y="8848"/>
                    <a:pt x="1576" y="8848"/>
                    <a:pt x="1587" y="8848"/>
                  </a:cubicBezTo>
                  <a:cubicBezTo>
                    <a:pt x="2634" y="8848"/>
                    <a:pt x="3015" y="3616"/>
                    <a:pt x="3318" y="655"/>
                  </a:cubicBezTo>
                  <a:cubicBezTo>
                    <a:pt x="3364" y="195"/>
                    <a:pt x="3318" y="0"/>
                    <a:pt x="3207"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277;p52">
              <a:extLst>
                <a:ext uri="{FF2B5EF4-FFF2-40B4-BE49-F238E27FC236}">
                  <a16:creationId xmlns:a16="http://schemas.microsoft.com/office/drawing/2014/main" id="{9E339021-E9A7-1901-4222-C2559BF1B7AD}"/>
                </a:ext>
              </a:extLst>
            </p:cNvPr>
            <p:cNvSpPr/>
            <p:nvPr/>
          </p:nvSpPr>
          <p:spPr>
            <a:xfrm>
              <a:off x="5438746" y="2615661"/>
              <a:ext cx="59653" cy="156871"/>
            </a:xfrm>
            <a:custGeom>
              <a:avLst/>
              <a:gdLst/>
              <a:ahLst/>
              <a:cxnLst/>
              <a:rect l="l" t="t" r="r" b="b"/>
              <a:pathLst>
                <a:path w="3365" h="8849" extrusionOk="0">
                  <a:moveTo>
                    <a:pt x="3207" y="0"/>
                  </a:moveTo>
                  <a:cubicBezTo>
                    <a:pt x="2594" y="0"/>
                    <a:pt x="1" y="5898"/>
                    <a:pt x="1" y="5898"/>
                  </a:cubicBezTo>
                  <a:cubicBezTo>
                    <a:pt x="1" y="5898"/>
                    <a:pt x="483" y="8738"/>
                    <a:pt x="1555" y="8847"/>
                  </a:cubicBezTo>
                  <a:cubicBezTo>
                    <a:pt x="1565" y="8848"/>
                    <a:pt x="1576" y="8848"/>
                    <a:pt x="1587" y="8848"/>
                  </a:cubicBezTo>
                  <a:cubicBezTo>
                    <a:pt x="2634" y="8848"/>
                    <a:pt x="3015" y="3616"/>
                    <a:pt x="3318" y="655"/>
                  </a:cubicBezTo>
                  <a:cubicBezTo>
                    <a:pt x="3364" y="195"/>
                    <a:pt x="3318" y="0"/>
                    <a:pt x="3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278;p52">
              <a:extLst>
                <a:ext uri="{FF2B5EF4-FFF2-40B4-BE49-F238E27FC236}">
                  <a16:creationId xmlns:a16="http://schemas.microsoft.com/office/drawing/2014/main" id="{4871F5FB-5B8C-AEFC-464D-D0B870AF96C1}"/>
                </a:ext>
              </a:extLst>
            </p:cNvPr>
            <p:cNvSpPr/>
            <p:nvPr/>
          </p:nvSpPr>
          <p:spPr>
            <a:xfrm>
              <a:off x="5418306" y="2618710"/>
              <a:ext cx="148379" cy="210089"/>
            </a:xfrm>
            <a:custGeom>
              <a:avLst/>
              <a:gdLst/>
              <a:ahLst/>
              <a:cxnLst/>
              <a:rect l="l" t="t" r="r" b="b"/>
              <a:pathLst>
                <a:path w="8370" h="11851" extrusionOk="0">
                  <a:moveTo>
                    <a:pt x="8052" y="0"/>
                  </a:moveTo>
                  <a:cubicBezTo>
                    <a:pt x="7919" y="0"/>
                    <a:pt x="7800" y="93"/>
                    <a:pt x="7772" y="228"/>
                  </a:cubicBezTo>
                  <a:cubicBezTo>
                    <a:pt x="7717" y="469"/>
                    <a:pt x="6414" y="6171"/>
                    <a:pt x="6170" y="8861"/>
                  </a:cubicBezTo>
                  <a:lnTo>
                    <a:pt x="6157" y="8992"/>
                  </a:lnTo>
                  <a:cubicBezTo>
                    <a:pt x="6047" y="10211"/>
                    <a:pt x="5975" y="11016"/>
                    <a:pt x="5663" y="11211"/>
                  </a:cubicBezTo>
                  <a:cubicBezTo>
                    <a:pt x="5590" y="11256"/>
                    <a:pt x="5489" y="11276"/>
                    <a:pt x="5367" y="11276"/>
                  </a:cubicBezTo>
                  <a:cubicBezTo>
                    <a:pt x="4973" y="11276"/>
                    <a:pt x="4359" y="11068"/>
                    <a:pt x="3733" y="10830"/>
                  </a:cubicBezTo>
                  <a:cubicBezTo>
                    <a:pt x="1330" y="9914"/>
                    <a:pt x="601" y="7007"/>
                    <a:pt x="594" y="6978"/>
                  </a:cubicBezTo>
                  <a:cubicBezTo>
                    <a:pt x="562" y="6846"/>
                    <a:pt x="444" y="6758"/>
                    <a:pt x="314" y="6758"/>
                  </a:cubicBezTo>
                  <a:cubicBezTo>
                    <a:pt x="292" y="6758"/>
                    <a:pt x="270" y="6761"/>
                    <a:pt x="248" y="6766"/>
                  </a:cubicBezTo>
                  <a:cubicBezTo>
                    <a:pt x="95" y="6803"/>
                    <a:pt x="0" y="6958"/>
                    <a:pt x="37" y="7112"/>
                  </a:cubicBezTo>
                  <a:cubicBezTo>
                    <a:pt x="69" y="7243"/>
                    <a:pt x="840" y="10341"/>
                    <a:pt x="3529" y="11365"/>
                  </a:cubicBezTo>
                  <a:cubicBezTo>
                    <a:pt x="4320" y="11665"/>
                    <a:pt x="4913" y="11850"/>
                    <a:pt x="5368" y="11850"/>
                  </a:cubicBezTo>
                  <a:cubicBezTo>
                    <a:pt x="5601" y="11850"/>
                    <a:pt x="5798" y="11802"/>
                    <a:pt x="5965" y="11697"/>
                  </a:cubicBezTo>
                  <a:cubicBezTo>
                    <a:pt x="6518" y="11352"/>
                    <a:pt x="6592" y="10532"/>
                    <a:pt x="6728" y="9045"/>
                  </a:cubicBezTo>
                  <a:lnTo>
                    <a:pt x="6739" y="8913"/>
                  </a:lnTo>
                  <a:cubicBezTo>
                    <a:pt x="6981" y="6262"/>
                    <a:pt x="8317" y="415"/>
                    <a:pt x="8330" y="356"/>
                  </a:cubicBezTo>
                  <a:cubicBezTo>
                    <a:pt x="8369" y="199"/>
                    <a:pt x="8272" y="43"/>
                    <a:pt x="8116" y="7"/>
                  </a:cubicBezTo>
                  <a:cubicBezTo>
                    <a:pt x="8094" y="2"/>
                    <a:pt x="8073" y="0"/>
                    <a:pt x="8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279;p52">
              <a:extLst>
                <a:ext uri="{FF2B5EF4-FFF2-40B4-BE49-F238E27FC236}">
                  <a16:creationId xmlns:a16="http://schemas.microsoft.com/office/drawing/2014/main" id="{BD901050-E075-C97C-1BB9-4AC9ABFBC0B8}"/>
                </a:ext>
              </a:extLst>
            </p:cNvPr>
            <p:cNvSpPr/>
            <p:nvPr/>
          </p:nvSpPr>
          <p:spPr>
            <a:xfrm>
              <a:off x="5292317" y="2725465"/>
              <a:ext cx="71353" cy="23223"/>
            </a:xfrm>
            <a:custGeom>
              <a:avLst/>
              <a:gdLst/>
              <a:ahLst/>
              <a:cxnLst/>
              <a:rect l="l" t="t" r="r" b="b"/>
              <a:pathLst>
                <a:path w="4025" h="1310" extrusionOk="0">
                  <a:moveTo>
                    <a:pt x="3738" y="0"/>
                  </a:moveTo>
                  <a:cubicBezTo>
                    <a:pt x="3227" y="0"/>
                    <a:pt x="536" y="670"/>
                    <a:pt x="231" y="745"/>
                  </a:cubicBezTo>
                  <a:cubicBezTo>
                    <a:pt x="92" y="781"/>
                    <a:pt x="1" y="915"/>
                    <a:pt x="18" y="1057"/>
                  </a:cubicBezTo>
                  <a:cubicBezTo>
                    <a:pt x="35" y="1201"/>
                    <a:pt x="157" y="1308"/>
                    <a:pt x="300" y="1310"/>
                  </a:cubicBezTo>
                  <a:cubicBezTo>
                    <a:pt x="323" y="1310"/>
                    <a:pt x="346" y="1307"/>
                    <a:pt x="370" y="1302"/>
                  </a:cubicBezTo>
                  <a:cubicBezTo>
                    <a:pt x="1496" y="1019"/>
                    <a:pt x="3406" y="573"/>
                    <a:pt x="3738" y="573"/>
                  </a:cubicBezTo>
                  <a:cubicBezTo>
                    <a:pt x="3897" y="573"/>
                    <a:pt x="4024" y="445"/>
                    <a:pt x="4024" y="287"/>
                  </a:cubicBezTo>
                  <a:cubicBezTo>
                    <a:pt x="4024" y="128"/>
                    <a:pt x="3897" y="0"/>
                    <a:pt x="3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280;p52">
              <a:extLst>
                <a:ext uri="{FF2B5EF4-FFF2-40B4-BE49-F238E27FC236}">
                  <a16:creationId xmlns:a16="http://schemas.microsoft.com/office/drawing/2014/main" id="{B05E274C-0D94-40C0-8569-3D356F8FBAED}"/>
                </a:ext>
              </a:extLst>
            </p:cNvPr>
            <p:cNvSpPr/>
            <p:nvPr/>
          </p:nvSpPr>
          <p:spPr>
            <a:xfrm>
              <a:off x="5324953" y="2736332"/>
              <a:ext cx="78214" cy="108138"/>
            </a:xfrm>
            <a:custGeom>
              <a:avLst/>
              <a:gdLst/>
              <a:ahLst/>
              <a:cxnLst/>
              <a:rect l="l" t="t" r="r" b="b"/>
              <a:pathLst>
                <a:path w="4412" h="6100" extrusionOk="0">
                  <a:moveTo>
                    <a:pt x="303" y="1"/>
                  </a:moveTo>
                  <a:cubicBezTo>
                    <a:pt x="292" y="1"/>
                    <a:pt x="282" y="1"/>
                    <a:pt x="271" y="3"/>
                  </a:cubicBezTo>
                  <a:cubicBezTo>
                    <a:pt x="114" y="19"/>
                    <a:pt x="0" y="160"/>
                    <a:pt x="16" y="317"/>
                  </a:cubicBezTo>
                  <a:cubicBezTo>
                    <a:pt x="37" y="512"/>
                    <a:pt x="568" y="5063"/>
                    <a:pt x="4026" y="6088"/>
                  </a:cubicBezTo>
                  <a:cubicBezTo>
                    <a:pt x="4053" y="6096"/>
                    <a:pt x="4081" y="6099"/>
                    <a:pt x="4108" y="6099"/>
                  </a:cubicBezTo>
                  <a:cubicBezTo>
                    <a:pt x="4249" y="6099"/>
                    <a:pt x="4371" y="5994"/>
                    <a:pt x="4391" y="5854"/>
                  </a:cubicBezTo>
                  <a:cubicBezTo>
                    <a:pt x="4411" y="5713"/>
                    <a:pt x="4326" y="5579"/>
                    <a:pt x="4189" y="5538"/>
                  </a:cubicBezTo>
                  <a:cubicBezTo>
                    <a:pt x="1098" y="4622"/>
                    <a:pt x="591" y="300"/>
                    <a:pt x="587" y="256"/>
                  </a:cubicBezTo>
                  <a:cubicBezTo>
                    <a:pt x="571" y="109"/>
                    <a:pt x="447"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281;p52">
              <a:extLst>
                <a:ext uri="{FF2B5EF4-FFF2-40B4-BE49-F238E27FC236}">
                  <a16:creationId xmlns:a16="http://schemas.microsoft.com/office/drawing/2014/main" id="{F432867E-DD85-BE6C-C0FD-A90B50F6E0E8}"/>
                </a:ext>
              </a:extLst>
            </p:cNvPr>
            <p:cNvSpPr/>
            <p:nvPr/>
          </p:nvSpPr>
          <p:spPr>
            <a:xfrm>
              <a:off x="5442717" y="2596108"/>
              <a:ext cx="29835" cy="51215"/>
            </a:xfrm>
            <a:custGeom>
              <a:avLst/>
              <a:gdLst/>
              <a:ahLst/>
              <a:cxnLst/>
              <a:rect l="l" t="t" r="r" b="b"/>
              <a:pathLst>
                <a:path w="1683" h="2889" extrusionOk="0">
                  <a:moveTo>
                    <a:pt x="1101" y="0"/>
                  </a:moveTo>
                  <a:cubicBezTo>
                    <a:pt x="753" y="0"/>
                    <a:pt x="355" y="551"/>
                    <a:pt x="184" y="1292"/>
                  </a:cubicBezTo>
                  <a:cubicBezTo>
                    <a:pt x="0" y="2084"/>
                    <a:pt x="146" y="2796"/>
                    <a:pt x="510" y="2880"/>
                  </a:cubicBezTo>
                  <a:cubicBezTo>
                    <a:pt x="534" y="2885"/>
                    <a:pt x="558" y="2888"/>
                    <a:pt x="582" y="2888"/>
                  </a:cubicBezTo>
                  <a:cubicBezTo>
                    <a:pt x="930" y="2888"/>
                    <a:pt x="1328" y="2337"/>
                    <a:pt x="1499" y="1596"/>
                  </a:cubicBezTo>
                  <a:cubicBezTo>
                    <a:pt x="1682" y="803"/>
                    <a:pt x="1536" y="92"/>
                    <a:pt x="1173" y="9"/>
                  </a:cubicBezTo>
                  <a:cubicBezTo>
                    <a:pt x="1149" y="3"/>
                    <a:pt x="1125" y="0"/>
                    <a:pt x="11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282;p52">
              <a:extLst>
                <a:ext uri="{FF2B5EF4-FFF2-40B4-BE49-F238E27FC236}">
                  <a16:creationId xmlns:a16="http://schemas.microsoft.com/office/drawing/2014/main" id="{06C101BC-E2D1-F6DD-F56A-1C5CA678EBB7}"/>
                </a:ext>
              </a:extLst>
            </p:cNvPr>
            <p:cNvSpPr/>
            <p:nvPr/>
          </p:nvSpPr>
          <p:spPr>
            <a:xfrm>
              <a:off x="5586700" y="2643458"/>
              <a:ext cx="29835" cy="51215"/>
            </a:xfrm>
            <a:custGeom>
              <a:avLst/>
              <a:gdLst/>
              <a:ahLst/>
              <a:cxnLst/>
              <a:rect l="l" t="t" r="r" b="b"/>
              <a:pathLst>
                <a:path w="1683" h="2889" extrusionOk="0">
                  <a:moveTo>
                    <a:pt x="1102" y="1"/>
                  </a:moveTo>
                  <a:cubicBezTo>
                    <a:pt x="754" y="1"/>
                    <a:pt x="354" y="552"/>
                    <a:pt x="183" y="1293"/>
                  </a:cubicBezTo>
                  <a:cubicBezTo>
                    <a:pt x="1" y="2086"/>
                    <a:pt x="146" y="2797"/>
                    <a:pt x="510" y="2880"/>
                  </a:cubicBezTo>
                  <a:cubicBezTo>
                    <a:pt x="533" y="2886"/>
                    <a:pt x="558" y="2889"/>
                    <a:pt x="582" y="2889"/>
                  </a:cubicBezTo>
                  <a:cubicBezTo>
                    <a:pt x="930" y="2889"/>
                    <a:pt x="1328" y="2338"/>
                    <a:pt x="1500" y="1597"/>
                  </a:cubicBezTo>
                  <a:cubicBezTo>
                    <a:pt x="1683" y="804"/>
                    <a:pt x="1537" y="93"/>
                    <a:pt x="1174" y="9"/>
                  </a:cubicBezTo>
                  <a:cubicBezTo>
                    <a:pt x="1150" y="3"/>
                    <a:pt x="1126" y="1"/>
                    <a:pt x="1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283;p52">
              <a:extLst>
                <a:ext uri="{FF2B5EF4-FFF2-40B4-BE49-F238E27FC236}">
                  <a16:creationId xmlns:a16="http://schemas.microsoft.com/office/drawing/2014/main" id="{F65AB33E-4711-61CD-53DC-0E40309D1DC5}"/>
                </a:ext>
              </a:extLst>
            </p:cNvPr>
            <p:cNvSpPr/>
            <p:nvPr/>
          </p:nvSpPr>
          <p:spPr>
            <a:xfrm>
              <a:off x="5417438" y="2531278"/>
              <a:ext cx="88301" cy="32388"/>
            </a:xfrm>
            <a:custGeom>
              <a:avLst/>
              <a:gdLst/>
              <a:ahLst/>
              <a:cxnLst/>
              <a:rect l="l" t="t" r="r" b="b"/>
              <a:pathLst>
                <a:path w="4981" h="1827" extrusionOk="0">
                  <a:moveTo>
                    <a:pt x="2633" y="0"/>
                  </a:moveTo>
                  <a:cubicBezTo>
                    <a:pt x="2463" y="0"/>
                    <a:pt x="2294" y="16"/>
                    <a:pt x="2127" y="47"/>
                  </a:cubicBezTo>
                  <a:cubicBezTo>
                    <a:pt x="853" y="282"/>
                    <a:pt x="153" y="1339"/>
                    <a:pt x="125" y="1384"/>
                  </a:cubicBezTo>
                  <a:cubicBezTo>
                    <a:pt x="1" y="1574"/>
                    <a:pt x="137" y="1826"/>
                    <a:pt x="364" y="1826"/>
                  </a:cubicBezTo>
                  <a:cubicBezTo>
                    <a:pt x="461" y="1826"/>
                    <a:pt x="550" y="1778"/>
                    <a:pt x="604" y="1697"/>
                  </a:cubicBezTo>
                  <a:cubicBezTo>
                    <a:pt x="610" y="1687"/>
                    <a:pt x="1207" y="796"/>
                    <a:pt x="2238" y="608"/>
                  </a:cubicBezTo>
                  <a:cubicBezTo>
                    <a:pt x="2366" y="585"/>
                    <a:pt x="2496" y="573"/>
                    <a:pt x="2627" y="573"/>
                  </a:cubicBezTo>
                  <a:cubicBezTo>
                    <a:pt x="3221" y="573"/>
                    <a:pt x="3847" y="810"/>
                    <a:pt x="4494" y="1280"/>
                  </a:cubicBezTo>
                  <a:cubicBezTo>
                    <a:pt x="4544" y="1315"/>
                    <a:pt x="4601" y="1332"/>
                    <a:pt x="4658" y="1332"/>
                  </a:cubicBezTo>
                  <a:cubicBezTo>
                    <a:pt x="4746" y="1332"/>
                    <a:pt x="4833" y="1291"/>
                    <a:pt x="4889" y="1214"/>
                  </a:cubicBezTo>
                  <a:cubicBezTo>
                    <a:pt x="4980" y="1088"/>
                    <a:pt x="4955" y="911"/>
                    <a:pt x="4831" y="817"/>
                  </a:cubicBezTo>
                  <a:cubicBezTo>
                    <a:pt x="4084" y="274"/>
                    <a:pt x="3347" y="0"/>
                    <a:pt x="2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284;p52">
              <a:extLst>
                <a:ext uri="{FF2B5EF4-FFF2-40B4-BE49-F238E27FC236}">
                  <a16:creationId xmlns:a16="http://schemas.microsoft.com/office/drawing/2014/main" id="{5A56A4F0-BAE9-9B0B-DADB-45ABC5F00065}"/>
                </a:ext>
              </a:extLst>
            </p:cNvPr>
            <p:cNvSpPr/>
            <p:nvPr/>
          </p:nvSpPr>
          <p:spPr>
            <a:xfrm>
              <a:off x="5579219" y="2584230"/>
              <a:ext cx="81192" cy="49105"/>
            </a:xfrm>
            <a:custGeom>
              <a:avLst/>
              <a:gdLst/>
              <a:ahLst/>
              <a:cxnLst/>
              <a:rect l="l" t="t" r="r" b="b"/>
              <a:pathLst>
                <a:path w="4580" h="2770" extrusionOk="0">
                  <a:moveTo>
                    <a:pt x="1777" y="1"/>
                  </a:moveTo>
                  <a:cubicBezTo>
                    <a:pt x="878" y="1"/>
                    <a:pt x="187" y="508"/>
                    <a:pt x="153" y="534"/>
                  </a:cubicBezTo>
                  <a:cubicBezTo>
                    <a:pt x="27" y="629"/>
                    <a:pt x="0" y="808"/>
                    <a:pt x="95" y="934"/>
                  </a:cubicBezTo>
                  <a:cubicBezTo>
                    <a:pt x="152" y="1010"/>
                    <a:pt x="237" y="1049"/>
                    <a:pt x="324" y="1049"/>
                  </a:cubicBezTo>
                  <a:cubicBezTo>
                    <a:pt x="384" y="1049"/>
                    <a:pt x="444" y="1031"/>
                    <a:pt x="496" y="992"/>
                  </a:cubicBezTo>
                  <a:cubicBezTo>
                    <a:pt x="502" y="987"/>
                    <a:pt x="1069" y="574"/>
                    <a:pt x="1778" y="574"/>
                  </a:cubicBezTo>
                  <a:cubicBezTo>
                    <a:pt x="1927" y="574"/>
                    <a:pt x="2081" y="592"/>
                    <a:pt x="2238" y="636"/>
                  </a:cubicBezTo>
                  <a:cubicBezTo>
                    <a:pt x="2944" y="831"/>
                    <a:pt x="3534" y="1490"/>
                    <a:pt x="3989" y="2592"/>
                  </a:cubicBezTo>
                  <a:cubicBezTo>
                    <a:pt x="4033" y="2699"/>
                    <a:pt x="4139" y="2769"/>
                    <a:pt x="4254" y="2769"/>
                  </a:cubicBezTo>
                  <a:cubicBezTo>
                    <a:pt x="4291" y="2769"/>
                    <a:pt x="4328" y="2761"/>
                    <a:pt x="4364" y="2747"/>
                  </a:cubicBezTo>
                  <a:cubicBezTo>
                    <a:pt x="4510" y="2686"/>
                    <a:pt x="4579" y="2518"/>
                    <a:pt x="4518" y="2372"/>
                  </a:cubicBezTo>
                  <a:cubicBezTo>
                    <a:pt x="3991" y="1095"/>
                    <a:pt x="3272" y="325"/>
                    <a:pt x="2384" y="82"/>
                  </a:cubicBezTo>
                  <a:cubicBezTo>
                    <a:pt x="2175" y="24"/>
                    <a:pt x="1971" y="1"/>
                    <a:pt x="1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285;p52">
              <a:extLst>
                <a:ext uri="{FF2B5EF4-FFF2-40B4-BE49-F238E27FC236}">
                  <a16:creationId xmlns:a16="http://schemas.microsoft.com/office/drawing/2014/main" id="{3F689BCD-7A74-B3A8-DCEF-178216B1AA2E}"/>
                </a:ext>
              </a:extLst>
            </p:cNvPr>
            <p:cNvSpPr/>
            <p:nvPr/>
          </p:nvSpPr>
          <p:spPr>
            <a:xfrm>
              <a:off x="5045125" y="2199402"/>
              <a:ext cx="779319" cy="453133"/>
            </a:xfrm>
            <a:custGeom>
              <a:avLst/>
              <a:gdLst/>
              <a:ahLst/>
              <a:cxnLst/>
              <a:rect l="l" t="t" r="r" b="b"/>
              <a:pathLst>
                <a:path w="43961" h="25561" extrusionOk="0">
                  <a:moveTo>
                    <a:pt x="26033" y="1"/>
                  </a:moveTo>
                  <a:cubicBezTo>
                    <a:pt x="16332" y="1"/>
                    <a:pt x="13508" y="3316"/>
                    <a:pt x="13508" y="3316"/>
                  </a:cubicBezTo>
                  <a:cubicBezTo>
                    <a:pt x="13508" y="3316"/>
                    <a:pt x="13166" y="3296"/>
                    <a:pt x="12603" y="3296"/>
                  </a:cubicBezTo>
                  <a:cubicBezTo>
                    <a:pt x="11198" y="3296"/>
                    <a:pt x="8419" y="3422"/>
                    <a:pt x="6140" y="4299"/>
                  </a:cubicBezTo>
                  <a:cubicBezTo>
                    <a:pt x="2948" y="5526"/>
                    <a:pt x="0" y="14367"/>
                    <a:pt x="1597" y="19647"/>
                  </a:cubicBezTo>
                  <a:cubicBezTo>
                    <a:pt x="2574" y="22878"/>
                    <a:pt x="3367" y="23396"/>
                    <a:pt x="4032" y="23396"/>
                  </a:cubicBezTo>
                  <a:cubicBezTo>
                    <a:pt x="4346" y="23396"/>
                    <a:pt x="4632" y="23281"/>
                    <a:pt x="4895" y="23281"/>
                  </a:cubicBezTo>
                  <a:cubicBezTo>
                    <a:pt x="4985" y="23281"/>
                    <a:pt x="5073" y="23294"/>
                    <a:pt x="5158" y="23331"/>
                  </a:cubicBezTo>
                  <a:cubicBezTo>
                    <a:pt x="5970" y="23679"/>
                    <a:pt x="8096" y="25560"/>
                    <a:pt x="10089" y="25560"/>
                  </a:cubicBezTo>
                  <a:cubicBezTo>
                    <a:pt x="10206" y="25560"/>
                    <a:pt x="10322" y="25554"/>
                    <a:pt x="10438" y="25540"/>
                  </a:cubicBezTo>
                  <a:cubicBezTo>
                    <a:pt x="12526" y="25295"/>
                    <a:pt x="12035" y="22716"/>
                    <a:pt x="12280" y="21366"/>
                  </a:cubicBezTo>
                  <a:cubicBezTo>
                    <a:pt x="12525" y="20015"/>
                    <a:pt x="13631" y="19402"/>
                    <a:pt x="13631" y="19402"/>
                  </a:cubicBezTo>
                  <a:cubicBezTo>
                    <a:pt x="13631" y="19402"/>
                    <a:pt x="15594" y="18665"/>
                    <a:pt x="18050" y="15963"/>
                  </a:cubicBezTo>
                  <a:cubicBezTo>
                    <a:pt x="20506" y="13262"/>
                    <a:pt x="14489" y="11051"/>
                    <a:pt x="14489" y="11051"/>
                  </a:cubicBezTo>
                  <a:cubicBezTo>
                    <a:pt x="14489" y="11051"/>
                    <a:pt x="14656" y="10912"/>
                    <a:pt x="15255" y="10912"/>
                  </a:cubicBezTo>
                  <a:cubicBezTo>
                    <a:pt x="15914" y="10912"/>
                    <a:pt x="17096" y="11081"/>
                    <a:pt x="19155" y="11788"/>
                  </a:cubicBezTo>
                  <a:cubicBezTo>
                    <a:pt x="23085" y="13140"/>
                    <a:pt x="25908" y="17560"/>
                    <a:pt x="28488" y="18420"/>
                  </a:cubicBezTo>
                  <a:cubicBezTo>
                    <a:pt x="28663" y="18478"/>
                    <a:pt x="28817" y="18505"/>
                    <a:pt x="28951" y="18505"/>
                  </a:cubicBezTo>
                  <a:cubicBezTo>
                    <a:pt x="30793" y="18505"/>
                    <a:pt x="28980" y="13385"/>
                    <a:pt x="28980" y="13385"/>
                  </a:cubicBezTo>
                  <a:lnTo>
                    <a:pt x="28980" y="13385"/>
                  </a:lnTo>
                  <a:cubicBezTo>
                    <a:pt x="28980" y="13385"/>
                    <a:pt x="32049" y="19033"/>
                    <a:pt x="35610" y="20507"/>
                  </a:cubicBezTo>
                  <a:cubicBezTo>
                    <a:pt x="36659" y="20941"/>
                    <a:pt x="37773" y="21183"/>
                    <a:pt x="38828" y="21183"/>
                  </a:cubicBezTo>
                  <a:cubicBezTo>
                    <a:pt x="41352" y="21183"/>
                    <a:pt x="43541" y="19796"/>
                    <a:pt x="43714" y="16331"/>
                  </a:cubicBezTo>
                  <a:cubicBezTo>
                    <a:pt x="43960" y="11420"/>
                    <a:pt x="38558" y="7245"/>
                    <a:pt x="38558" y="7245"/>
                  </a:cubicBezTo>
                  <a:cubicBezTo>
                    <a:pt x="38558" y="7245"/>
                    <a:pt x="39540" y="7122"/>
                    <a:pt x="41259" y="5895"/>
                  </a:cubicBezTo>
                  <a:cubicBezTo>
                    <a:pt x="42977" y="4666"/>
                    <a:pt x="35732" y="1"/>
                    <a:pt x="260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286;p52">
              <a:extLst>
                <a:ext uri="{FF2B5EF4-FFF2-40B4-BE49-F238E27FC236}">
                  <a16:creationId xmlns:a16="http://schemas.microsoft.com/office/drawing/2014/main" id="{0B7B917B-7CEE-CA8E-8B67-CD8D57836673}"/>
                </a:ext>
              </a:extLst>
            </p:cNvPr>
            <p:cNvSpPr/>
            <p:nvPr/>
          </p:nvSpPr>
          <p:spPr>
            <a:xfrm>
              <a:off x="5043245" y="2194332"/>
              <a:ext cx="785665" cy="463308"/>
            </a:xfrm>
            <a:custGeom>
              <a:avLst/>
              <a:gdLst/>
              <a:ahLst/>
              <a:cxnLst/>
              <a:rect l="l" t="t" r="r" b="b"/>
              <a:pathLst>
                <a:path w="44319" h="26135" extrusionOk="0">
                  <a:moveTo>
                    <a:pt x="26139" y="574"/>
                  </a:moveTo>
                  <a:cubicBezTo>
                    <a:pt x="34579" y="574"/>
                    <a:pt x="40817" y="4049"/>
                    <a:pt x="41307" y="5577"/>
                  </a:cubicBezTo>
                  <a:cubicBezTo>
                    <a:pt x="41371" y="5775"/>
                    <a:pt x="41309" y="5869"/>
                    <a:pt x="41198" y="5947"/>
                  </a:cubicBezTo>
                  <a:cubicBezTo>
                    <a:pt x="39577" y="7105"/>
                    <a:pt x="38636" y="7245"/>
                    <a:pt x="38628" y="7247"/>
                  </a:cubicBezTo>
                  <a:cubicBezTo>
                    <a:pt x="38374" y="7279"/>
                    <a:pt x="38286" y="7602"/>
                    <a:pt x="38489" y="7758"/>
                  </a:cubicBezTo>
                  <a:cubicBezTo>
                    <a:pt x="38542" y="7798"/>
                    <a:pt x="43770" y="11901"/>
                    <a:pt x="43535" y="16604"/>
                  </a:cubicBezTo>
                  <a:cubicBezTo>
                    <a:pt x="43444" y="18421"/>
                    <a:pt x="42790" y="19728"/>
                    <a:pt x="41590" y="20487"/>
                  </a:cubicBezTo>
                  <a:cubicBezTo>
                    <a:pt x="40853" y="20954"/>
                    <a:pt x="39935" y="21187"/>
                    <a:pt x="38927" y="21187"/>
                  </a:cubicBezTo>
                  <a:cubicBezTo>
                    <a:pt x="37950" y="21187"/>
                    <a:pt x="36889" y="20967"/>
                    <a:pt x="35827" y="20528"/>
                  </a:cubicBezTo>
                  <a:cubicBezTo>
                    <a:pt x="32401" y="19111"/>
                    <a:pt x="29368" y="13590"/>
                    <a:pt x="29338" y="13534"/>
                  </a:cubicBezTo>
                  <a:cubicBezTo>
                    <a:pt x="29286" y="13440"/>
                    <a:pt x="29188" y="13385"/>
                    <a:pt x="29087" y="13385"/>
                  </a:cubicBezTo>
                  <a:cubicBezTo>
                    <a:pt x="29048" y="13385"/>
                    <a:pt x="29008" y="13393"/>
                    <a:pt x="28970" y="13410"/>
                  </a:cubicBezTo>
                  <a:cubicBezTo>
                    <a:pt x="28833" y="13471"/>
                    <a:pt x="28767" y="13626"/>
                    <a:pt x="28816" y="13767"/>
                  </a:cubicBezTo>
                  <a:cubicBezTo>
                    <a:pt x="29338" y="15240"/>
                    <a:pt x="29947" y="17797"/>
                    <a:pt x="29364" y="18391"/>
                  </a:cubicBezTo>
                  <a:cubicBezTo>
                    <a:pt x="29331" y="18425"/>
                    <a:pt x="29252" y="18505"/>
                    <a:pt x="29058" y="18505"/>
                  </a:cubicBezTo>
                  <a:cubicBezTo>
                    <a:pt x="28964" y="18505"/>
                    <a:pt x="28842" y="18486"/>
                    <a:pt x="28685" y="18434"/>
                  </a:cubicBezTo>
                  <a:cubicBezTo>
                    <a:pt x="27584" y="18066"/>
                    <a:pt x="26369" y="16954"/>
                    <a:pt x="25082" y="15776"/>
                  </a:cubicBezTo>
                  <a:cubicBezTo>
                    <a:pt x="23438" y="14271"/>
                    <a:pt x="21574" y="12566"/>
                    <a:pt x="19356" y="11804"/>
                  </a:cubicBezTo>
                  <a:cubicBezTo>
                    <a:pt x="17305" y="11099"/>
                    <a:pt x="16082" y="10914"/>
                    <a:pt x="15363" y="10914"/>
                  </a:cubicBezTo>
                  <a:cubicBezTo>
                    <a:pt x="14721" y="10914"/>
                    <a:pt x="14482" y="11061"/>
                    <a:pt x="14414" y="11118"/>
                  </a:cubicBezTo>
                  <a:cubicBezTo>
                    <a:pt x="14244" y="11259"/>
                    <a:pt x="14291" y="11531"/>
                    <a:pt x="14498" y="11607"/>
                  </a:cubicBezTo>
                  <a:cubicBezTo>
                    <a:pt x="15471" y="11964"/>
                    <a:pt x="18075" y="13202"/>
                    <a:pt x="18421" y="14612"/>
                  </a:cubicBezTo>
                  <a:cubicBezTo>
                    <a:pt x="18542" y="15101"/>
                    <a:pt x="18385" y="15573"/>
                    <a:pt x="17946" y="16056"/>
                  </a:cubicBezTo>
                  <a:cubicBezTo>
                    <a:pt x="15575" y="18665"/>
                    <a:pt x="13655" y="19412"/>
                    <a:pt x="13636" y="19419"/>
                  </a:cubicBezTo>
                  <a:cubicBezTo>
                    <a:pt x="13623" y="19424"/>
                    <a:pt x="13610" y="19431"/>
                    <a:pt x="13598" y="19438"/>
                  </a:cubicBezTo>
                  <a:cubicBezTo>
                    <a:pt x="13548" y="19466"/>
                    <a:pt x="12372" y="20134"/>
                    <a:pt x="12105" y="21601"/>
                  </a:cubicBezTo>
                  <a:cubicBezTo>
                    <a:pt x="12045" y="21928"/>
                    <a:pt x="12027" y="22309"/>
                    <a:pt x="12007" y="22713"/>
                  </a:cubicBezTo>
                  <a:cubicBezTo>
                    <a:pt x="11933" y="24276"/>
                    <a:pt x="11783" y="25394"/>
                    <a:pt x="10510" y="25543"/>
                  </a:cubicBezTo>
                  <a:cubicBezTo>
                    <a:pt x="10409" y="25555"/>
                    <a:pt x="10306" y="25560"/>
                    <a:pt x="10202" y="25560"/>
                  </a:cubicBezTo>
                  <a:cubicBezTo>
                    <a:pt x="8838" y="25560"/>
                    <a:pt x="7356" y="24594"/>
                    <a:pt x="6350" y="23936"/>
                  </a:cubicBezTo>
                  <a:cubicBezTo>
                    <a:pt x="5944" y="23669"/>
                    <a:pt x="5623" y="23459"/>
                    <a:pt x="5377" y="23354"/>
                  </a:cubicBezTo>
                  <a:cubicBezTo>
                    <a:pt x="5261" y="23305"/>
                    <a:pt x="5137" y="23281"/>
                    <a:pt x="5010" y="23281"/>
                  </a:cubicBezTo>
                  <a:cubicBezTo>
                    <a:pt x="5007" y="23281"/>
                    <a:pt x="5004" y="23281"/>
                    <a:pt x="5001" y="23281"/>
                  </a:cubicBezTo>
                  <a:cubicBezTo>
                    <a:pt x="4845" y="23281"/>
                    <a:pt x="4692" y="23311"/>
                    <a:pt x="4552" y="23341"/>
                  </a:cubicBezTo>
                  <a:cubicBezTo>
                    <a:pt x="4433" y="23365"/>
                    <a:pt x="4308" y="23390"/>
                    <a:pt x="4176" y="23390"/>
                  </a:cubicBezTo>
                  <a:cubicBezTo>
                    <a:pt x="3605" y="23390"/>
                    <a:pt x="2907" y="22922"/>
                    <a:pt x="1978" y="19851"/>
                  </a:cubicBezTo>
                  <a:cubicBezTo>
                    <a:pt x="641" y="15425"/>
                    <a:pt x="2907" y="6178"/>
                    <a:pt x="6350" y="4852"/>
                  </a:cubicBezTo>
                  <a:cubicBezTo>
                    <a:pt x="8591" y="3990"/>
                    <a:pt x="11364" y="3870"/>
                    <a:pt x="12740" y="3870"/>
                  </a:cubicBezTo>
                  <a:cubicBezTo>
                    <a:pt x="13265" y="3870"/>
                    <a:pt x="13587" y="3888"/>
                    <a:pt x="13598" y="3888"/>
                  </a:cubicBezTo>
                  <a:cubicBezTo>
                    <a:pt x="13604" y="3888"/>
                    <a:pt x="13610" y="3889"/>
                    <a:pt x="13616" y="3889"/>
                  </a:cubicBezTo>
                  <a:cubicBezTo>
                    <a:pt x="13699" y="3889"/>
                    <a:pt x="13778" y="3852"/>
                    <a:pt x="13833" y="3790"/>
                  </a:cubicBezTo>
                  <a:cubicBezTo>
                    <a:pt x="13860" y="3757"/>
                    <a:pt x="16725" y="574"/>
                    <a:pt x="26139" y="574"/>
                  </a:cubicBezTo>
                  <a:close/>
                  <a:moveTo>
                    <a:pt x="26138" y="1"/>
                  </a:moveTo>
                  <a:cubicBezTo>
                    <a:pt x="17281" y="1"/>
                    <a:pt x="14084" y="2722"/>
                    <a:pt x="13496" y="3310"/>
                  </a:cubicBezTo>
                  <a:cubicBezTo>
                    <a:pt x="13339" y="3303"/>
                    <a:pt x="13054" y="3294"/>
                    <a:pt x="12677" y="3294"/>
                  </a:cubicBezTo>
                  <a:cubicBezTo>
                    <a:pt x="11243" y="3294"/>
                    <a:pt x="8462" y="3425"/>
                    <a:pt x="6143" y="4317"/>
                  </a:cubicBezTo>
                  <a:cubicBezTo>
                    <a:pt x="2403" y="5756"/>
                    <a:pt x="0" y="15290"/>
                    <a:pt x="1429" y="20016"/>
                  </a:cubicBezTo>
                  <a:cubicBezTo>
                    <a:pt x="2426" y="23316"/>
                    <a:pt x="3272" y="23963"/>
                    <a:pt x="4142" y="23963"/>
                  </a:cubicBezTo>
                  <a:cubicBezTo>
                    <a:pt x="4315" y="23963"/>
                    <a:pt x="4489" y="23938"/>
                    <a:pt x="4665" y="23902"/>
                  </a:cubicBezTo>
                  <a:cubicBezTo>
                    <a:pt x="4792" y="23876"/>
                    <a:pt x="4903" y="23854"/>
                    <a:pt x="4998" y="23854"/>
                  </a:cubicBezTo>
                  <a:cubicBezTo>
                    <a:pt x="5055" y="23854"/>
                    <a:pt x="5106" y="23862"/>
                    <a:pt x="5152" y="23882"/>
                  </a:cubicBezTo>
                  <a:cubicBezTo>
                    <a:pt x="5350" y="23966"/>
                    <a:pt x="5668" y="24174"/>
                    <a:pt x="6037" y="24415"/>
                  </a:cubicBezTo>
                  <a:cubicBezTo>
                    <a:pt x="7099" y="25110"/>
                    <a:pt x="8662" y="26134"/>
                    <a:pt x="10196" y="26134"/>
                  </a:cubicBezTo>
                  <a:cubicBezTo>
                    <a:pt x="10324" y="26134"/>
                    <a:pt x="10451" y="26126"/>
                    <a:pt x="10578" y="26111"/>
                  </a:cubicBezTo>
                  <a:cubicBezTo>
                    <a:pt x="12430" y="25893"/>
                    <a:pt x="12517" y="24070"/>
                    <a:pt x="12580" y="22740"/>
                  </a:cubicBezTo>
                  <a:cubicBezTo>
                    <a:pt x="12599" y="22356"/>
                    <a:pt x="12615" y="21992"/>
                    <a:pt x="12668" y="21703"/>
                  </a:cubicBezTo>
                  <a:cubicBezTo>
                    <a:pt x="12871" y="20589"/>
                    <a:pt x="13741" y="20021"/>
                    <a:pt x="13862" y="19946"/>
                  </a:cubicBezTo>
                  <a:cubicBezTo>
                    <a:pt x="14112" y="19846"/>
                    <a:pt x="16015" y="19032"/>
                    <a:pt x="18369" y="16442"/>
                  </a:cubicBezTo>
                  <a:cubicBezTo>
                    <a:pt x="18938" y="15816"/>
                    <a:pt x="19143" y="15154"/>
                    <a:pt x="18978" y="14476"/>
                  </a:cubicBezTo>
                  <a:cubicBezTo>
                    <a:pt x="18643" y="13115"/>
                    <a:pt x="16841" y="12050"/>
                    <a:pt x="15682" y="11495"/>
                  </a:cubicBezTo>
                  <a:lnTo>
                    <a:pt x="15682" y="11495"/>
                  </a:lnTo>
                  <a:cubicBezTo>
                    <a:pt x="16338" y="11544"/>
                    <a:pt x="17426" y="11746"/>
                    <a:pt x="19170" y="12345"/>
                  </a:cubicBezTo>
                  <a:cubicBezTo>
                    <a:pt x="21274" y="13069"/>
                    <a:pt x="23092" y="14732"/>
                    <a:pt x="24694" y="16200"/>
                  </a:cubicBezTo>
                  <a:cubicBezTo>
                    <a:pt x="26085" y="17472"/>
                    <a:pt x="27285" y="18571"/>
                    <a:pt x="28504" y="18977"/>
                  </a:cubicBezTo>
                  <a:cubicBezTo>
                    <a:pt x="28715" y="19048"/>
                    <a:pt x="28898" y="19077"/>
                    <a:pt x="29056" y="19077"/>
                  </a:cubicBezTo>
                  <a:cubicBezTo>
                    <a:pt x="29404" y="19077"/>
                    <a:pt x="29631" y="18936"/>
                    <a:pt x="29772" y="18792"/>
                  </a:cubicBezTo>
                  <a:cubicBezTo>
                    <a:pt x="30343" y="18210"/>
                    <a:pt x="30207" y="16819"/>
                    <a:pt x="29938" y="15602"/>
                  </a:cubicBezTo>
                  <a:lnTo>
                    <a:pt x="29938" y="15602"/>
                  </a:lnTo>
                  <a:cubicBezTo>
                    <a:pt x="31158" y="17418"/>
                    <a:pt x="33260" y="20087"/>
                    <a:pt x="35607" y="21058"/>
                  </a:cubicBezTo>
                  <a:cubicBezTo>
                    <a:pt x="36737" y="21525"/>
                    <a:pt x="37872" y="21758"/>
                    <a:pt x="38924" y="21758"/>
                  </a:cubicBezTo>
                  <a:cubicBezTo>
                    <a:pt x="40042" y="21758"/>
                    <a:pt x="41067" y="21495"/>
                    <a:pt x="41896" y="20971"/>
                  </a:cubicBezTo>
                  <a:cubicBezTo>
                    <a:pt x="43243" y="20119"/>
                    <a:pt x="44007" y="18619"/>
                    <a:pt x="44107" y="16632"/>
                  </a:cubicBezTo>
                  <a:cubicBezTo>
                    <a:pt x="44318" y="12404"/>
                    <a:pt x="40570" y="8785"/>
                    <a:pt x="39269" y="7661"/>
                  </a:cubicBezTo>
                  <a:cubicBezTo>
                    <a:pt x="39749" y="7489"/>
                    <a:pt x="40519" y="7138"/>
                    <a:pt x="41531" y="6415"/>
                  </a:cubicBezTo>
                  <a:cubicBezTo>
                    <a:pt x="41865" y="6176"/>
                    <a:pt x="41981" y="5808"/>
                    <a:pt x="41852" y="5404"/>
                  </a:cubicBezTo>
                  <a:cubicBezTo>
                    <a:pt x="41257" y="3548"/>
                    <a:pt x="34676" y="1"/>
                    <a:pt x="26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287;p52">
              <a:extLst>
                <a:ext uri="{FF2B5EF4-FFF2-40B4-BE49-F238E27FC236}">
                  <a16:creationId xmlns:a16="http://schemas.microsoft.com/office/drawing/2014/main" id="{DC2F35F7-BF41-345B-FB69-EE9C4A1AE128}"/>
                </a:ext>
              </a:extLst>
            </p:cNvPr>
            <p:cNvSpPr/>
            <p:nvPr/>
          </p:nvSpPr>
          <p:spPr>
            <a:xfrm>
              <a:off x="5123480" y="2214559"/>
              <a:ext cx="204646" cy="335316"/>
            </a:xfrm>
            <a:custGeom>
              <a:avLst/>
              <a:gdLst/>
              <a:ahLst/>
              <a:cxnLst/>
              <a:rect l="l" t="t" r="r" b="b"/>
              <a:pathLst>
                <a:path w="11544" h="18915" extrusionOk="0">
                  <a:moveTo>
                    <a:pt x="10166" y="1"/>
                  </a:moveTo>
                  <a:cubicBezTo>
                    <a:pt x="9410" y="1"/>
                    <a:pt x="8280" y="195"/>
                    <a:pt x="6632" y="865"/>
                  </a:cubicBezTo>
                  <a:cubicBezTo>
                    <a:pt x="2702" y="2461"/>
                    <a:pt x="1" y="18915"/>
                    <a:pt x="1" y="18915"/>
                  </a:cubicBezTo>
                  <a:lnTo>
                    <a:pt x="2457" y="18300"/>
                  </a:lnTo>
                  <a:cubicBezTo>
                    <a:pt x="4667" y="8845"/>
                    <a:pt x="11543" y="373"/>
                    <a:pt x="11543" y="373"/>
                  </a:cubicBezTo>
                  <a:cubicBezTo>
                    <a:pt x="11543" y="373"/>
                    <a:pt x="11212" y="1"/>
                    <a:pt x="10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288;p52">
              <a:extLst>
                <a:ext uri="{FF2B5EF4-FFF2-40B4-BE49-F238E27FC236}">
                  <a16:creationId xmlns:a16="http://schemas.microsoft.com/office/drawing/2014/main" id="{00F85A79-B1FA-2492-0458-5C3BAB8C1A9C}"/>
                </a:ext>
              </a:extLst>
            </p:cNvPr>
            <p:cNvSpPr/>
            <p:nvPr/>
          </p:nvSpPr>
          <p:spPr>
            <a:xfrm>
              <a:off x="5117967" y="2209453"/>
              <a:ext cx="215655" cy="345509"/>
            </a:xfrm>
            <a:custGeom>
              <a:avLst/>
              <a:gdLst/>
              <a:ahLst/>
              <a:cxnLst/>
              <a:rect l="l" t="t" r="r" b="b"/>
              <a:pathLst>
                <a:path w="12165" h="19490" extrusionOk="0">
                  <a:moveTo>
                    <a:pt x="10474" y="577"/>
                  </a:moveTo>
                  <a:cubicBezTo>
                    <a:pt x="10952" y="577"/>
                    <a:pt x="11256" y="659"/>
                    <a:pt x="11433" y="734"/>
                  </a:cubicBezTo>
                  <a:cubicBezTo>
                    <a:pt x="10291" y="2209"/>
                    <a:pt x="4554" y="9915"/>
                    <a:pt x="2530" y="18355"/>
                  </a:cubicBezTo>
                  <a:lnTo>
                    <a:pt x="669" y="18819"/>
                  </a:lnTo>
                  <a:cubicBezTo>
                    <a:pt x="1129" y="16225"/>
                    <a:pt x="3659" y="2796"/>
                    <a:pt x="7051" y="1418"/>
                  </a:cubicBezTo>
                  <a:cubicBezTo>
                    <a:pt x="8675" y="758"/>
                    <a:pt x="9765" y="577"/>
                    <a:pt x="10474" y="577"/>
                  </a:cubicBezTo>
                  <a:close/>
                  <a:moveTo>
                    <a:pt x="10485" y="1"/>
                  </a:moveTo>
                  <a:cubicBezTo>
                    <a:pt x="9682" y="1"/>
                    <a:pt x="8512" y="207"/>
                    <a:pt x="6836" y="888"/>
                  </a:cubicBezTo>
                  <a:cubicBezTo>
                    <a:pt x="2804" y="2526"/>
                    <a:pt x="141" y="18478"/>
                    <a:pt x="30" y="19156"/>
                  </a:cubicBezTo>
                  <a:cubicBezTo>
                    <a:pt x="1" y="19331"/>
                    <a:pt x="136" y="19490"/>
                    <a:pt x="312" y="19490"/>
                  </a:cubicBezTo>
                  <a:cubicBezTo>
                    <a:pt x="335" y="19490"/>
                    <a:pt x="359" y="19486"/>
                    <a:pt x="381" y="19480"/>
                  </a:cubicBezTo>
                  <a:lnTo>
                    <a:pt x="2838" y="18866"/>
                  </a:lnTo>
                  <a:cubicBezTo>
                    <a:pt x="2942" y="18841"/>
                    <a:pt x="3021" y="18758"/>
                    <a:pt x="3047" y="18654"/>
                  </a:cubicBezTo>
                  <a:cubicBezTo>
                    <a:pt x="5216" y="9374"/>
                    <a:pt x="12008" y="926"/>
                    <a:pt x="12076" y="842"/>
                  </a:cubicBezTo>
                  <a:cubicBezTo>
                    <a:pt x="12164" y="733"/>
                    <a:pt x="12162" y="577"/>
                    <a:pt x="12068" y="471"/>
                  </a:cubicBezTo>
                  <a:cubicBezTo>
                    <a:pt x="12003" y="397"/>
                    <a:pt x="11597" y="1"/>
                    <a:pt x="10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289;p52">
              <a:extLst>
                <a:ext uri="{FF2B5EF4-FFF2-40B4-BE49-F238E27FC236}">
                  <a16:creationId xmlns:a16="http://schemas.microsoft.com/office/drawing/2014/main" id="{82CBF8E4-63C5-BE1C-3281-5AB1077AF113}"/>
                </a:ext>
              </a:extLst>
            </p:cNvPr>
            <p:cNvSpPr/>
            <p:nvPr/>
          </p:nvSpPr>
          <p:spPr>
            <a:xfrm>
              <a:off x="5160424" y="2695896"/>
              <a:ext cx="275787" cy="258751"/>
            </a:xfrm>
            <a:custGeom>
              <a:avLst/>
              <a:gdLst/>
              <a:ahLst/>
              <a:cxnLst/>
              <a:rect l="l" t="t" r="r" b="b"/>
              <a:pathLst>
                <a:path w="15557" h="14596" extrusionOk="0">
                  <a:moveTo>
                    <a:pt x="764" y="0"/>
                  </a:moveTo>
                  <a:cubicBezTo>
                    <a:pt x="746" y="0"/>
                    <a:pt x="729" y="1"/>
                    <a:pt x="711" y="2"/>
                  </a:cubicBezTo>
                  <a:cubicBezTo>
                    <a:pt x="312" y="18"/>
                    <a:pt x="1" y="356"/>
                    <a:pt x="17" y="756"/>
                  </a:cubicBezTo>
                  <a:cubicBezTo>
                    <a:pt x="33" y="1125"/>
                    <a:pt x="527" y="9533"/>
                    <a:pt x="12442" y="13303"/>
                  </a:cubicBezTo>
                  <a:cubicBezTo>
                    <a:pt x="12582" y="14038"/>
                    <a:pt x="13227" y="14595"/>
                    <a:pt x="14002" y="14595"/>
                  </a:cubicBezTo>
                  <a:cubicBezTo>
                    <a:pt x="14867" y="14576"/>
                    <a:pt x="15556" y="13870"/>
                    <a:pt x="15556" y="13006"/>
                  </a:cubicBezTo>
                  <a:cubicBezTo>
                    <a:pt x="15556" y="12141"/>
                    <a:pt x="14867" y="11435"/>
                    <a:pt x="14002" y="11415"/>
                  </a:cubicBezTo>
                  <a:cubicBezTo>
                    <a:pt x="13567" y="11416"/>
                    <a:pt x="13152" y="11595"/>
                    <a:pt x="12854" y="11912"/>
                  </a:cubicBezTo>
                  <a:cubicBezTo>
                    <a:pt x="1985" y="8458"/>
                    <a:pt x="1481" y="1028"/>
                    <a:pt x="1465" y="694"/>
                  </a:cubicBezTo>
                  <a:cubicBezTo>
                    <a:pt x="1449" y="313"/>
                    <a:pt x="1151" y="0"/>
                    <a:pt x="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290;p52">
              <a:extLst>
                <a:ext uri="{FF2B5EF4-FFF2-40B4-BE49-F238E27FC236}">
                  <a16:creationId xmlns:a16="http://schemas.microsoft.com/office/drawing/2014/main" id="{76D6191F-5581-BCF7-59F7-0AA608FBD3BC}"/>
                </a:ext>
              </a:extLst>
            </p:cNvPr>
            <p:cNvSpPr/>
            <p:nvPr/>
          </p:nvSpPr>
          <p:spPr>
            <a:xfrm>
              <a:off x="5056009" y="2525925"/>
              <a:ext cx="185057" cy="208990"/>
            </a:xfrm>
            <a:custGeom>
              <a:avLst/>
              <a:gdLst/>
              <a:ahLst/>
              <a:cxnLst/>
              <a:rect l="l" t="t" r="r" b="b"/>
              <a:pathLst>
                <a:path w="10439" h="11789" extrusionOk="0">
                  <a:moveTo>
                    <a:pt x="5220" y="1"/>
                  </a:moveTo>
                  <a:cubicBezTo>
                    <a:pt x="3836" y="1"/>
                    <a:pt x="2508" y="621"/>
                    <a:pt x="1529" y="1727"/>
                  </a:cubicBezTo>
                  <a:cubicBezTo>
                    <a:pt x="550" y="2832"/>
                    <a:pt x="1" y="4331"/>
                    <a:pt x="1" y="5894"/>
                  </a:cubicBezTo>
                  <a:cubicBezTo>
                    <a:pt x="1" y="7457"/>
                    <a:pt x="550" y="8956"/>
                    <a:pt x="1529" y="10062"/>
                  </a:cubicBezTo>
                  <a:cubicBezTo>
                    <a:pt x="2508" y="11167"/>
                    <a:pt x="3836" y="11788"/>
                    <a:pt x="5220" y="11788"/>
                  </a:cubicBezTo>
                  <a:cubicBezTo>
                    <a:pt x="6603" y="11788"/>
                    <a:pt x="7931" y="11167"/>
                    <a:pt x="8910" y="10062"/>
                  </a:cubicBezTo>
                  <a:cubicBezTo>
                    <a:pt x="9888" y="8956"/>
                    <a:pt x="10438" y="7457"/>
                    <a:pt x="10438" y="5894"/>
                  </a:cubicBezTo>
                  <a:cubicBezTo>
                    <a:pt x="10438" y="4331"/>
                    <a:pt x="9888" y="2832"/>
                    <a:pt x="8910" y="1727"/>
                  </a:cubicBezTo>
                  <a:cubicBezTo>
                    <a:pt x="7931" y="621"/>
                    <a:pt x="6603" y="1"/>
                    <a:pt x="522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291;p52">
              <a:extLst>
                <a:ext uri="{FF2B5EF4-FFF2-40B4-BE49-F238E27FC236}">
                  <a16:creationId xmlns:a16="http://schemas.microsoft.com/office/drawing/2014/main" id="{6B9AA284-2E22-B154-93FF-CB4E5F4136D5}"/>
                </a:ext>
              </a:extLst>
            </p:cNvPr>
            <p:cNvSpPr/>
            <p:nvPr/>
          </p:nvSpPr>
          <p:spPr>
            <a:xfrm>
              <a:off x="5050921" y="2520837"/>
              <a:ext cx="195215" cy="219130"/>
            </a:xfrm>
            <a:custGeom>
              <a:avLst/>
              <a:gdLst/>
              <a:ahLst/>
              <a:cxnLst/>
              <a:rect l="l" t="t" r="r" b="b"/>
              <a:pathLst>
                <a:path w="11012" h="12361" extrusionOk="0">
                  <a:moveTo>
                    <a:pt x="5507" y="573"/>
                  </a:moveTo>
                  <a:cubicBezTo>
                    <a:pt x="8226" y="573"/>
                    <a:pt x="10438" y="3088"/>
                    <a:pt x="10438" y="6181"/>
                  </a:cubicBezTo>
                  <a:cubicBezTo>
                    <a:pt x="10438" y="9273"/>
                    <a:pt x="8226" y="11788"/>
                    <a:pt x="5507" y="11788"/>
                  </a:cubicBezTo>
                  <a:cubicBezTo>
                    <a:pt x="2787" y="11788"/>
                    <a:pt x="575" y="9273"/>
                    <a:pt x="575" y="6181"/>
                  </a:cubicBezTo>
                  <a:cubicBezTo>
                    <a:pt x="575" y="3090"/>
                    <a:pt x="2787" y="573"/>
                    <a:pt x="5507" y="573"/>
                  </a:cubicBezTo>
                  <a:close/>
                  <a:moveTo>
                    <a:pt x="5507" y="1"/>
                  </a:moveTo>
                  <a:cubicBezTo>
                    <a:pt x="2471" y="1"/>
                    <a:pt x="1" y="2774"/>
                    <a:pt x="1" y="6181"/>
                  </a:cubicBezTo>
                  <a:cubicBezTo>
                    <a:pt x="1" y="9589"/>
                    <a:pt x="2471" y="12361"/>
                    <a:pt x="5507" y="12361"/>
                  </a:cubicBezTo>
                  <a:cubicBezTo>
                    <a:pt x="8542" y="12361"/>
                    <a:pt x="11011" y="9589"/>
                    <a:pt x="11011" y="6181"/>
                  </a:cubicBezTo>
                  <a:cubicBezTo>
                    <a:pt x="11011" y="2774"/>
                    <a:pt x="8542" y="1"/>
                    <a:pt x="55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292;p52">
              <a:extLst>
                <a:ext uri="{FF2B5EF4-FFF2-40B4-BE49-F238E27FC236}">
                  <a16:creationId xmlns:a16="http://schemas.microsoft.com/office/drawing/2014/main" id="{AE7CA81D-F5B0-9F29-5796-B87928D791DE}"/>
                </a:ext>
              </a:extLst>
            </p:cNvPr>
            <p:cNvSpPr/>
            <p:nvPr/>
          </p:nvSpPr>
          <p:spPr>
            <a:xfrm>
              <a:off x="5402121" y="3171259"/>
              <a:ext cx="713372" cy="375575"/>
            </a:xfrm>
            <a:custGeom>
              <a:avLst/>
              <a:gdLst/>
              <a:ahLst/>
              <a:cxnLst/>
              <a:rect l="l" t="t" r="r" b="b"/>
              <a:pathLst>
                <a:path w="40241" h="21186" extrusionOk="0">
                  <a:moveTo>
                    <a:pt x="38956" y="1"/>
                  </a:moveTo>
                  <a:cubicBezTo>
                    <a:pt x="38900" y="1"/>
                    <a:pt x="38842" y="5"/>
                    <a:pt x="38783" y="14"/>
                  </a:cubicBezTo>
                  <a:lnTo>
                    <a:pt x="7733" y="4968"/>
                  </a:lnTo>
                  <a:cubicBezTo>
                    <a:pt x="6746" y="5126"/>
                    <a:pt x="5919" y="5797"/>
                    <a:pt x="5561" y="6729"/>
                  </a:cubicBezTo>
                  <a:lnTo>
                    <a:pt x="1" y="21186"/>
                  </a:lnTo>
                  <a:lnTo>
                    <a:pt x="34013" y="13819"/>
                  </a:lnTo>
                  <a:lnTo>
                    <a:pt x="39900" y="1510"/>
                  </a:lnTo>
                  <a:cubicBezTo>
                    <a:pt x="40241" y="797"/>
                    <a:pt x="39707" y="1"/>
                    <a:pt x="389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293;p52">
              <a:extLst>
                <a:ext uri="{FF2B5EF4-FFF2-40B4-BE49-F238E27FC236}">
                  <a16:creationId xmlns:a16="http://schemas.microsoft.com/office/drawing/2014/main" id="{4E3D0D73-E680-0801-42B6-010F2206075B}"/>
                </a:ext>
              </a:extLst>
            </p:cNvPr>
            <p:cNvSpPr/>
            <p:nvPr/>
          </p:nvSpPr>
          <p:spPr>
            <a:xfrm>
              <a:off x="5396094" y="3166207"/>
              <a:ext cx="721740" cy="385697"/>
            </a:xfrm>
            <a:custGeom>
              <a:avLst/>
              <a:gdLst/>
              <a:ahLst/>
              <a:cxnLst/>
              <a:rect l="l" t="t" r="r" b="b"/>
              <a:pathLst>
                <a:path w="40713" h="21757" extrusionOk="0">
                  <a:moveTo>
                    <a:pt x="39294" y="572"/>
                  </a:moveTo>
                  <a:cubicBezTo>
                    <a:pt x="39857" y="576"/>
                    <a:pt x="40225" y="1164"/>
                    <a:pt x="39982" y="1671"/>
                  </a:cubicBezTo>
                  <a:lnTo>
                    <a:pt x="34155" y="13854"/>
                  </a:lnTo>
                  <a:lnTo>
                    <a:pt x="799" y="21078"/>
                  </a:lnTo>
                  <a:lnTo>
                    <a:pt x="6168" y="7117"/>
                  </a:lnTo>
                  <a:cubicBezTo>
                    <a:pt x="6491" y="6281"/>
                    <a:pt x="7233" y="5679"/>
                    <a:pt x="8118" y="5537"/>
                  </a:cubicBezTo>
                  <a:lnTo>
                    <a:pt x="39168" y="582"/>
                  </a:lnTo>
                  <a:cubicBezTo>
                    <a:pt x="39210" y="575"/>
                    <a:pt x="39252" y="572"/>
                    <a:pt x="39294" y="572"/>
                  </a:cubicBezTo>
                  <a:close/>
                  <a:moveTo>
                    <a:pt x="39289" y="0"/>
                  </a:moveTo>
                  <a:cubicBezTo>
                    <a:pt x="39219" y="0"/>
                    <a:pt x="39149" y="6"/>
                    <a:pt x="39078" y="17"/>
                  </a:cubicBezTo>
                  <a:lnTo>
                    <a:pt x="8028" y="4971"/>
                  </a:lnTo>
                  <a:cubicBezTo>
                    <a:pt x="6942" y="5146"/>
                    <a:pt x="6030" y="5885"/>
                    <a:pt x="5633" y="6910"/>
                  </a:cubicBezTo>
                  <a:lnTo>
                    <a:pt x="73" y="21368"/>
                  </a:lnTo>
                  <a:cubicBezTo>
                    <a:pt x="0" y="21555"/>
                    <a:pt x="139" y="21756"/>
                    <a:pt x="341" y="21756"/>
                  </a:cubicBezTo>
                  <a:cubicBezTo>
                    <a:pt x="360" y="21756"/>
                    <a:pt x="381" y="21755"/>
                    <a:pt x="401" y="21751"/>
                  </a:cubicBezTo>
                  <a:lnTo>
                    <a:pt x="34415" y="14383"/>
                  </a:lnTo>
                  <a:cubicBezTo>
                    <a:pt x="34500" y="14365"/>
                    <a:pt x="34573" y="14307"/>
                    <a:pt x="34611" y="14227"/>
                  </a:cubicBezTo>
                  <a:lnTo>
                    <a:pt x="40499" y="1919"/>
                  </a:lnTo>
                  <a:cubicBezTo>
                    <a:pt x="40713" y="1469"/>
                    <a:pt x="40661" y="938"/>
                    <a:pt x="40362" y="539"/>
                  </a:cubicBezTo>
                  <a:cubicBezTo>
                    <a:pt x="40108" y="197"/>
                    <a:pt x="39708" y="0"/>
                    <a:pt x="39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294;p52">
              <a:extLst>
                <a:ext uri="{FF2B5EF4-FFF2-40B4-BE49-F238E27FC236}">
                  <a16:creationId xmlns:a16="http://schemas.microsoft.com/office/drawing/2014/main" id="{AA87BB56-0A78-7B5C-52F7-DF3B74DE27A6}"/>
                </a:ext>
              </a:extLst>
            </p:cNvPr>
            <p:cNvSpPr/>
            <p:nvPr/>
          </p:nvSpPr>
          <p:spPr>
            <a:xfrm>
              <a:off x="4516065" y="1889667"/>
              <a:ext cx="1821199" cy="1821200"/>
            </a:xfrm>
            <a:custGeom>
              <a:avLst/>
              <a:gdLst/>
              <a:ahLst/>
              <a:cxnLst/>
              <a:rect l="l" t="t" r="r" b="b"/>
              <a:pathLst>
                <a:path w="102733" h="102733" extrusionOk="0">
                  <a:moveTo>
                    <a:pt x="51366" y="13046"/>
                  </a:moveTo>
                  <a:cubicBezTo>
                    <a:pt x="72529" y="13046"/>
                    <a:pt x="89687" y="30203"/>
                    <a:pt x="89687" y="51367"/>
                  </a:cubicBezTo>
                  <a:lnTo>
                    <a:pt x="89686" y="51367"/>
                  </a:lnTo>
                  <a:cubicBezTo>
                    <a:pt x="89686" y="72531"/>
                    <a:pt x="72529" y="89687"/>
                    <a:pt x="51365" y="89687"/>
                  </a:cubicBezTo>
                  <a:cubicBezTo>
                    <a:pt x="30202" y="89687"/>
                    <a:pt x="13045" y="72531"/>
                    <a:pt x="13045" y="51367"/>
                  </a:cubicBezTo>
                  <a:cubicBezTo>
                    <a:pt x="13045" y="30203"/>
                    <a:pt x="30202" y="13046"/>
                    <a:pt x="51366" y="13046"/>
                  </a:cubicBezTo>
                  <a:close/>
                  <a:moveTo>
                    <a:pt x="46271" y="0"/>
                  </a:moveTo>
                  <a:lnTo>
                    <a:pt x="44930" y="5894"/>
                  </a:lnTo>
                  <a:cubicBezTo>
                    <a:pt x="41375" y="6393"/>
                    <a:pt x="37892" y="7310"/>
                    <a:pt x="34553" y="8626"/>
                  </a:cubicBezTo>
                  <a:lnTo>
                    <a:pt x="30409" y="4153"/>
                  </a:lnTo>
                  <a:lnTo>
                    <a:pt x="21271" y="9430"/>
                  </a:lnTo>
                  <a:lnTo>
                    <a:pt x="23058" y="15211"/>
                  </a:lnTo>
                  <a:cubicBezTo>
                    <a:pt x="20235" y="17423"/>
                    <a:pt x="17681" y="19958"/>
                    <a:pt x="15445" y="22762"/>
                  </a:cubicBezTo>
                  <a:lnTo>
                    <a:pt x="9610" y="20957"/>
                  </a:lnTo>
                  <a:lnTo>
                    <a:pt x="4334" y="30096"/>
                  </a:lnTo>
                  <a:lnTo>
                    <a:pt x="8765" y="34200"/>
                  </a:lnTo>
                  <a:cubicBezTo>
                    <a:pt x="7440" y="37483"/>
                    <a:pt x="6478" y="40951"/>
                    <a:pt x="5941" y="44558"/>
                  </a:cubicBezTo>
                  <a:lnTo>
                    <a:pt x="0" y="45909"/>
                  </a:lnTo>
                  <a:lnTo>
                    <a:pt x="0" y="56461"/>
                  </a:lnTo>
                  <a:lnTo>
                    <a:pt x="5893" y="57803"/>
                  </a:lnTo>
                  <a:cubicBezTo>
                    <a:pt x="6392" y="61357"/>
                    <a:pt x="7309" y="64841"/>
                    <a:pt x="8625" y="68181"/>
                  </a:cubicBezTo>
                  <a:lnTo>
                    <a:pt x="4153" y="72323"/>
                  </a:lnTo>
                  <a:lnTo>
                    <a:pt x="9429" y="81462"/>
                  </a:lnTo>
                  <a:lnTo>
                    <a:pt x="15210" y="79674"/>
                  </a:lnTo>
                  <a:cubicBezTo>
                    <a:pt x="17423" y="82497"/>
                    <a:pt x="19958" y="85053"/>
                    <a:pt x="22762" y="87289"/>
                  </a:cubicBezTo>
                  <a:lnTo>
                    <a:pt x="20957" y="93122"/>
                  </a:lnTo>
                  <a:lnTo>
                    <a:pt x="30096" y="98399"/>
                  </a:lnTo>
                  <a:lnTo>
                    <a:pt x="34200" y="93969"/>
                  </a:lnTo>
                  <a:cubicBezTo>
                    <a:pt x="37483" y="95292"/>
                    <a:pt x="40950" y="96255"/>
                    <a:pt x="44558" y="96792"/>
                  </a:cubicBezTo>
                  <a:lnTo>
                    <a:pt x="45909" y="102733"/>
                  </a:lnTo>
                  <a:lnTo>
                    <a:pt x="56461" y="102733"/>
                  </a:lnTo>
                  <a:lnTo>
                    <a:pt x="57802" y="96839"/>
                  </a:lnTo>
                  <a:cubicBezTo>
                    <a:pt x="61356" y="96341"/>
                    <a:pt x="64839" y="95423"/>
                    <a:pt x="68179" y="94108"/>
                  </a:cubicBezTo>
                  <a:lnTo>
                    <a:pt x="72323" y="98580"/>
                  </a:lnTo>
                  <a:lnTo>
                    <a:pt x="81462" y="93304"/>
                  </a:lnTo>
                  <a:lnTo>
                    <a:pt x="79674" y="87523"/>
                  </a:lnTo>
                  <a:cubicBezTo>
                    <a:pt x="82496" y="85310"/>
                    <a:pt x="85052" y="82776"/>
                    <a:pt x="87288" y="79972"/>
                  </a:cubicBezTo>
                  <a:lnTo>
                    <a:pt x="93122" y="81776"/>
                  </a:lnTo>
                  <a:lnTo>
                    <a:pt x="98398" y="72638"/>
                  </a:lnTo>
                  <a:lnTo>
                    <a:pt x="93969" y="68533"/>
                  </a:lnTo>
                  <a:cubicBezTo>
                    <a:pt x="95292" y="65250"/>
                    <a:pt x="96255" y="61784"/>
                    <a:pt x="96792" y="58176"/>
                  </a:cubicBezTo>
                  <a:lnTo>
                    <a:pt x="102732" y="56824"/>
                  </a:lnTo>
                  <a:lnTo>
                    <a:pt x="102732" y="46272"/>
                  </a:lnTo>
                  <a:lnTo>
                    <a:pt x="96838" y="44932"/>
                  </a:lnTo>
                  <a:cubicBezTo>
                    <a:pt x="96339" y="41376"/>
                    <a:pt x="95422" y="37893"/>
                    <a:pt x="94107" y="34553"/>
                  </a:cubicBezTo>
                  <a:lnTo>
                    <a:pt x="98579" y="30410"/>
                  </a:lnTo>
                  <a:lnTo>
                    <a:pt x="93304" y="21272"/>
                  </a:lnTo>
                  <a:lnTo>
                    <a:pt x="87523" y="23059"/>
                  </a:lnTo>
                  <a:cubicBezTo>
                    <a:pt x="85310" y="20236"/>
                    <a:pt x="82776" y="17681"/>
                    <a:pt x="79972" y="15445"/>
                  </a:cubicBezTo>
                  <a:lnTo>
                    <a:pt x="81775" y="9612"/>
                  </a:lnTo>
                  <a:lnTo>
                    <a:pt x="72637" y="4335"/>
                  </a:lnTo>
                  <a:lnTo>
                    <a:pt x="68532" y="8765"/>
                  </a:lnTo>
                  <a:cubicBezTo>
                    <a:pt x="65249" y="7441"/>
                    <a:pt x="61783" y="6477"/>
                    <a:pt x="58175" y="5942"/>
                  </a:cubicBezTo>
                  <a:lnTo>
                    <a:pt x="568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295;p52">
              <a:extLst>
                <a:ext uri="{FF2B5EF4-FFF2-40B4-BE49-F238E27FC236}">
                  <a16:creationId xmlns:a16="http://schemas.microsoft.com/office/drawing/2014/main" id="{77F6F9AB-6FDB-1703-F54A-200DAA3D3CCF}"/>
                </a:ext>
              </a:extLst>
            </p:cNvPr>
            <p:cNvSpPr/>
            <p:nvPr/>
          </p:nvSpPr>
          <p:spPr>
            <a:xfrm>
              <a:off x="4510729" y="1884313"/>
              <a:ext cx="1831889" cy="1831889"/>
            </a:xfrm>
            <a:custGeom>
              <a:avLst/>
              <a:gdLst/>
              <a:ahLst/>
              <a:cxnLst/>
              <a:rect l="l" t="t" r="r" b="b"/>
              <a:pathLst>
                <a:path w="103336" h="103336" extrusionOk="0">
                  <a:moveTo>
                    <a:pt x="51667" y="13649"/>
                  </a:moveTo>
                  <a:cubicBezTo>
                    <a:pt x="72631" y="13649"/>
                    <a:pt x="89686" y="30705"/>
                    <a:pt x="89686" y="51669"/>
                  </a:cubicBezTo>
                  <a:cubicBezTo>
                    <a:pt x="89686" y="72632"/>
                    <a:pt x="72630" y="89689"/>
                    <a:pt x="51667" y="89689"/>
                  </a:cubicBezTo>
                  <a:cubicBezTo>
                    <a:pt x="30703" y="89689"/>
                    <a:pt x="13647" y="72632"/>
                    <a:pt x="13647" y="51668"/>
                  </a:cubicBezTo>
                  <a:cubicBezTo>
                    <a:pt x="13647" y="30704"/>
                    <a:pt x="30703" y="13649"/>
                    <a:pt x="51667" y="13649"/>
                  </a:cubicBezTo>
                  <a:close/>
                  <a:moveTo>
                    <a:pt x="51667" y="13048"/>
                  </a:moveTo>
                  <a:cubicBezTo>
                    <a:pt x="30371" y="13048"/>
                    <a:pt x="13045" y="30372"/>
                    <a:pt x="13045" y="51669"/>
                  </a:cubicBezTo>
                  <a:cubicBezTo>
                    <a:pt x="13045" y="72966"/>
                    <a:pt x="30371" y="90290"/>
                    <a:pt x="51667" y="90290"/>
                  </a:cubicBezTo>
                  <a:cubicBezTo>
                    <a:pt x="72963" y="90290"/>
                    <a:pt x="90289" y="72964"/>
                    <a:pt x="90289" y="51669"/>
                  </a:cubicBezTo>
                  <a:cubicBezTo>
                    <a:pt x="90289" y="30373"/>
                    <a:pt x="72962" y="13048"/>
                    <a:pt x="51667" y="13048"/>
                  </a:cubicBezTo>
                  <a:close/>
                  <a:moveTo>
                    <a:pt x="56884" y="604"/>
                  </a:moveTo>
                  <a:lnTo>
                    <a:pt x="58228" y="6511"/>
                  </a:lnTo>
                  <a:lnTo>
                    <a:pt x="58432" y="6541"/>
                  </a:lnTo>
                  <a:cubicBezTo>
                    <a:pt x="61937" y="7063"/>
                    <a:pt x="65398" y="8006"/>
                    <a:pt x="68721" y="9347"/>
                  </a:cubicBezTo>
                  <a:lnTo>
                    <a:pt x="68913" y="9424"/>
                  </a:lnTo>
                  <a:lnTo>
                    <a:pt x="72996" y="5018"/>
                  </a:lnTo>
                  <a:lnTo>
                    <a:pt x="81718" y="10053"/>
                  </a:lnTo>
                  <a:lnTo>
                    <a:pt x="79924" y="15854"/>
                  </a:lnTo>
                  <a:lnTo>
                    <a:pt x="80085" y="15981"/>
                  </a:lnTo>
                  <a:cubicBezTo>
                    <a:pt x="82870" y="18204"/>
                    <a:pt x="85387" y="20743"/>
                    <a:pt x="87587" y="23546"/>
                  </a:cubicBezTo>
                  <a:lnTo>
                    <a:pt x="87714" y="23710"/>
                  </a:lnTo>
                  <a:lnTo>
                    <a:pt x="93464" y="21931"/>
                  </a:lnTo>
                  <a:lnTo>
                    <a:pt x="98500" y="30654"/>
                  </a:lnTo>
                  <a:lnTo>
                    <a:pt x="94052" y="34774"/>
                  </a:lnTo>
                  <a:lnTo>
                    <a:pt x="94128" y="34966"/>
                  </a:lnTo>
                  <a:cubicBezTo>
                    <a:pt x="95434" y="38283"/>
                    <a:pt x="96344" y="41744"/>
                    <a:pt x="96842" y="45275"/>
                  </a:cubicBezTo>
                  <a:lnTo>
                    <a:pt x="96871" y="45480"/>
                  </a:lnTo>
                  <a:lnTo>
                    <a:pt x="102733" y="46814"/>
                  </a:lnTo>
                  <a:lnTo>
                    <a:pt x="102733" y="56886"/>
                  </a:lnTo>
                  <a:lnTo>
                    <a:pt x="96824" y="58230"/>
                  </a:lnTo>
                  <a:lnTo>
                    <a:pt x="96794" y="58434"/>
                  </a:lnTo>
                  <a:cubicBezTo>
                    <a:pt x="96274" y="61938"/>
                    <a:pt x="95330" y="65399"/>
                    <a:pt x="93990" y="68722"/>
                  </a:cubicBezTo>
                  <a:lnTo>
                    <a:pt x="93912" y="68915"/>
                  </a:lnTo>
                  <a:lnTo>
                    <a:pt x="98319" y="72997"/>
                  </a:lnTo>
                  <a:lnTo>
                    <a:pt x="93283" y="81719"/>
                  </a:lnTo>
                  <a:lnTo>
                    <a:pt x="87482" y="79925"/>
                  </a:lnTo>
                  <a:lnTo>
                    <a:pt x="87354" y="80086"/>
                  </a:lnTo>
                  <a:cubicBezTo>
                    <a:pt x="85133" y="82872"/>
                    <a:pt x="82593" y="85390"/>
                    <a:pt x="79790" y="87588"/>
                  </a:cubicBezTo>
                  <a:lnTo>
                    <a:pt x="79627" y="87716"/>
                  </a:lnTo>
                  <a:lnTo>
                    <a:pt x="81404" y="93466"/>
                  </a:lnTo>
                  <a:lnTo>
                    <a:pt x="72682" y="98502"/>
                  </a:lnTo>
                  <a:lnTo>
                    <a:pt x="68563" y="94055"/>
                  </a:lnTo>
                  <a:lnTo>
                    <a:pt x="68370" y="94130"/>
                  </a:lnTo>
                  <a:cubicBezTo>
                    <a:pt x="65053" y="95436"/>
                    <a:pt x="61592" y="96346"/>
                    <a:pt x="58061" y="96844"/>
                  </a:cubicBezTo>
                  <a:lnTo>
                    <a:pt x="57855" y="96873"/>
                  </a:lnTo>
                  <a:lnTo>
                    <a:pt x="56523" y="102734"/>
                  </a:lnTo>
                  <a:lnTo>
                    <a:pt x="46451" y="102734"/>
                  </a:lnTo>
                  <a:lnTo>
                    <a:pt x="45106" y="96827"/>
                  </a:lnTo>
                  <a:lnTo>
                    <a:pt x="44903" y="96797"/>
                  </a:lnTo>
                  <a:cubicBezTo>
                    <a:pt x="41374" y="96269"/>
                    <a:pt x="37921" y="95327"/>
                    <a:pt x="34615" y="93991"/>
                  </a:cubicBezTo>
                  <a:lnTo>
                    <a:pt x="34421" y="93914"/>
                  </a:lnTo>
                  <a:lnTo>
                    <a:pt x="30339" y="98319"/>
                  </a:lnTo>
                  <a:lnTo>
                    <a:pt x="21617" y="93283"/>
                  </a:lnTo>
                  <a:lnTo>
                    <a:pt x="23410" y="87483"/>
                  </a:lnTo>
                  <a:lnTo>
                    <a:pt x="23249" y="87355"/>
                  </a:lnTo>
                  <a:cubicBezTo>
                    <a:pt x="20465" y="85133"/>
                    <a:pt x="17947" y="82594"/>
                    <a:pt x="15748" y="79790"/>
                  </a:cubicBezTo>
                  <a:lnTo>
                    <a:pt x="15620" y="79627"/>
                  </a:lnTo>
                  <a:lnTo>
                    <a:pt x="9871" y="81406"/>
                  </a:lnTo>
                  <a:lnTo>
                    <a:pt x="4835" y="72683"/>
                  </a:lnTo>
                  <a:lnTo>
                    <a:pt x="9282" y="68564"/>
                  </a:lnTo>
                  <a:lnTo>
                    <a:pt x="9207" y="68373"/>
                  </a:lnTo>
                  <a:cubicBezTo>
                    <a:pt x="7900" y="65055"/>
                    <a:pt x="6989" y="61594"/>
                    <a:pt x="6493" y="58064"/>
                  </a:cubicBezTo>
                  <a:lnTo>
                    <a:pt x="6464" y="57858"/>
                  </a:lnTo>
                  <a:lnTo>
                    <a:pt x="602" y="56524"/>
                  </a:lnTo>
                  <a:lnTo>
                    <a:pt x="602" y="46453"/>
                  </a:lnTo>
                  <a:lnTo>
                    <a:pt x="6509" y="45107"/>
                  </a:lnTo>
                  <a:lnTo>
                    <a:pt x="6540" y="44904"/>
                  </a:lnTo>
                  <a:cubicBezTo>
                    <a:pt x="7061" y="41400"/>
                    <a:pt x="8004" y="37939"/>
                    <a:pt x="9345" y="34616"/>
                  </a:cubicBezTo>
                  <a:lnTo>
                    <a:pt x="9422" y="34424"/>
                  </a:lnTo>
                  <a:lnTo>
                    <a:pt x="5017" y="30341"/>
                  </a:lnTo>
                  <a:lnTo>
                    <a:pt x="10053" y="21619"/>
                  </a:lnTo>
                  <a:lnTo>
                    <a:pt x="15853" y="23412"/>
                  </a:lnTo>
                  <a:lnTo>
                    <a:pt x="15982" y="23251"/>
                  </a:lnTo>
                  <a:cubicBezTo>
                    <a:pt x="18203" y="20466"/>
                    <a:pt x="20742" y="17948"/>
                    <a:pt x="23545" y="15750"/>
                  </a:cubicBezTo>
                  <a:lnTo>
                    <a:pt x="23709" y="15622"/>
                  </a:lnTo>
                  <a:lnTo>
                    <a:pt x="21930" y="9873"/>
                  </a:lnTo>
                  <a:lnTo>
                    <a:pt x="30652" y="4837"/>
                  </a:lnTo>
                  <a:lnTo>
                    <a:pt x="34773" y="9283"/>
                  </a:lnTo>
                  <a:lnTo>
                    <a:pt x="34964" y="9208"/>
                  </a:lnTo>
                  <a:cubicBezTo>
                    <a:pt x="38282" y="7902"/>
                    <a:pt x="41742" y="6991"/>
                    <a:pt x="45273" y="6495"/>
                  </a:cubicBezTo>
                  <a:lnTo>
                    <a:pt x="45479" y="6466"/>
                  </a:lnTo>
                  <a:lnTo>
                    <a:pt x="46813" y="604"/>
                  </a:lnTo>
                  <a:close/>
                  <a:moveTo>
                    <a:pt x="46333" y="0"/>
                  </a:moveTo>
                  <a:lnTo>
                    <a:pt x="44985" y="5927"/>
                  </a:lnTo>
                  <a:cubicBezTo>
                    <a:pt x="41546" y="6425"/>
                    <a:pt x="38174" y="7313"/>
                    <a:pt x="34936" y="8572"/>
                  </a:cubicBezTo>
                  <a:lnTo>
                    <a:pt x="30768" y="4073"/>
                  </a:lnTo>
                  <a:lnTo>
                    <a:pt x="21214" y="9590"/>
                  </a:lnTo>
                  <a:lnTo>
                    <a:pt x="23011" y="15403"/>
                  </a:lnTo>
                  <a:cubicBezTo>
                    <a:pt x="20289" y="17558"/>
                    <a:pt x="17815" y="20011"/>
                    <a:pt x="15639" y="22715"/>
                  </a:cubicBezTo>
                  <a:lnTo>
                    <a:pt x="9771" y="20901"/>
                  </a:lnTo>
                  <a:lnTo>
                    <a:pt x="4255" y="30455"/>
                  </a:lnTo>
                  <a:lnTo>
                    <a:pt x="8709" y="34582"/>
                  </a:lnTo>
                  <a:cubicBezTo>
                    <a:pt x="7422" y="37811"/>
                    <a:pt x="6504" y="41176"/>
                    <a:pt x="5976" y="44611"/>
                  </a:cubicBezTo>
                  <a:lnTo>
                    <a:pt x="0" y="45971"/>
                  </a:lnTo>
                  <a:lnTo>
                    <a:pt x="0" y="57004"/>
                  </a:lnTo>
                  <a:lnTo>
                    <a:pt x="5926" y="58353"/>
                  </a:lnTo>
                  <a:cubicBezTo>
                    <a:pt x="6426" y="61791"/>
                    <a:pt x="7312" y="65162"/>
                    <a:pt x="8571" y="68400"/>
                  </a:cubicBezTo>
                  <a:lnTo>
                    <a:pt x="4074" y="72568"/>
                  </a:lnTo>
                  <a:lnTo>
                    <a:pt x="9589" y="82122"/>
                  </a:lnTo>
                  <a:lnTo>
                    <a:pt x="15402" y="80325"/>
                  </a:lnTo>
                  <a:cubicBezTo>
                    <a:pt x="17556" y="83047"/>
                    <a:pt x="20009" y="85520"/>
                    <a:pt x="22712" y="87698"/>
                  </a:cubicBezTo>
                  <a:lnTo>
                    <a:pt x="20898" y="93564"/>
                  </a:lnTo>
                  <a:lnTo>
                    <a:pt x="30453" y="99081"/>
                  </a:lnTo>
                  <a:lnTo>
                    <a:pt x="34581" y="94627"/>
                  </a:lnTo>
                  <a:cubicBezTo>
                    <a:pt x="37810" y="95915"/>
                    <a:pt x="41174" y="96831"/>
                    <a:pt x="44610" y="97361"/>
                  </a:cubicBezTo>
                  <a:lnTo>
                    <a:pt x="45970" y="103335"/>
                  </a:lnTo>
                  <a:lnTo>
                    <a:pt x="57003" y="103335"/>
                  </a:lnTo>
                  <a:lnTo>
                    <a:pt x="58351" y="97411"/>
                  </a:lnTo>
                  <a:cubicBezTo>
                    <a:pt x="61789" y="96911"/>
                    <a:pt x="65160" y="96024"/>
                    <a:pt x="68399" y="94766"/>
                  </a:cubicBezTo>
                  <a:lnTo>
                    <a:pt x="72567" y="99263"/>
                  </a:lnTo>
                  <a:lnTo>
                    <a:pt x="82121" y="93746"/>
                  </a:lnTo>
                  <a:lnTo>
                    <a:pt x="80324" y="87932"/>
                  </a:lnTo>
                  <a:cubicBezTo>
                    <a:pt x="83046" y="85778"/>
                    <a:pt x="85519" y="83326"/>
                    <a:pt x="87696" y="80622"/>
                  </a:cubicBezTo>
                  <a:lnTo>
                    <a:pt x="93563" y="82436"/>
                  </a:lnTo>
                  <a:lnTo>
                    <a:pt x="99080" y="72881"/>
                  </a:lnTo>
                  <a:lnTo>
                    <a:pt x="94626" y="68754"/>
                  </a:lnTo>
                  <a:cubicBezTo>
                    <a:pt x="95914" y="65526"/>
                    <a:pt x="96830" y="62161"/>
                    <a:pt x="97360" y="58725"/>
                  </a:cubicBezTo>
                  <a:lnTo>
                    <a:pt x="103335" y="57366"/>
                  </a:lnTo>
                  <a:lnTo>
                    <a:pt x="103335" y="46334"/>
                  </a:lnTo>
                  <a:lnTo>
                    <a:pt x="97409" y="44985"/>
                  </a:lnTo>
                  <a:cubicBezTo>
                    <a:pt x="96909" y="41547"/>
                    <a:pt x="96021" y="38175"/>
                    <a:pt x="94764" y="34937"/>
                  </a:cubicBezTo>
                  <a:lnTo>
                    <a:pt x="99261" y="30770"/>
                  </a:lnTo>
                  <a:lnTo>
                    <a:pt x="93745" y="21215"/>
                  </a:lnTo>
                  <a:lnTo>
                    <a:pt x="87931" y="23012"/>
                  </a:lnTo>
                  <a:cubicBezTo>
                    <a:pt x="85777" y="20290"/>
                    <a:pt x="83325" y="17817"/>
                    <a:pt x="80621" y="15640"/>
                  </a:cubicBezTo>
                  <a:lnTo>
                    <a:pt x="82435" y="9772"/>
                  </a:lnTo>
                  <a:lnTo>
                    <a:pt x="72880" y="4255"/>
                  </a:lnTo>
                  <a:lnTo>
                    <a:pt x="68752" y="8709"/>
                  </a:lnTo>
                  <a:cubicBezTo>
                    <a:pt x="65523" y="7422"/>
                    <a:pt x="62159" y="6505"/>
                    <a:pt x="58724" y="5975"/>
                  </a:cubicBezTo>
                  <a:lnTo>
                    <a:pt x="573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296;p52">
              <a:extLst>
                <a:ext uri="{FF2B5EF4-FFF2-40B4-BE49-F238E27FC236}">
                  <a16:creationId xmlns:a16="http://schemas.microsoft.com/office/drawing/2014/main" id="{B9A9D901-5284-0334-92C6-08C9FAE530F8}"/>
                </a:ext>
              </a:extLst>
            </p:cNvPr>
            <p:cNvSpPr/>
            <p:nvPr/>
          </p:nvSpPr>
          <p:spPr>
            <a:xfrm>
              <a:off x="4516065" y="1850276"/>
              <a:ext cx="1821199" cy="1821217"/>
            </a:xfrm>
            <a:custGeom>
              <a:avLst/>
              <a:gdLst/>
              <a:ahLst/>
              <a:cxnLst/>
              <a:rect l="l" t="t" r="r" b="b"/>
              <a:pathLst>
                <a:path w="102733" h="102734" extrusionOk="0">
                  <a:moveTo>
                    <a:pt x="51366" y="13046"/>
                  </a:moveTo>
                  <a:cubicBezTo>
                    <a:pt x="72529" y="13046"/>
                    <a:pt x="89687" y="30203"/>
                    <a:pt x="89687" y="51367"/>
                  </a:cubicBezTo>
                  <a:lnTo>
                    <a:pt x="89686" y="51367"/>
                  </a:lnTo>
                  <a:cubicBezTo>
                    <a:pt x="89686" y="72530"/>
                    <a:pt x="72529" y="89688"/>
                    <a:pt x="51365" y="89688"/>
                  </a:cubicBezTo>
                  <a:cubicBezTo>
                    <a:pt x="30202" y="89688"/>
                    <a:pt x="13045" y="72530"/>
                    <a:pt x="13045" y="51367"/>
                  </a:cubicBezTo>
                  <a:cubicBezTo>
                    <a:pt x="13045" y="30203"/>
                    <a:pt x="30202" y="13046"/>
                    <a:pt x="51366" y="13046"/>
                  </a:cubicBezTo>
                  <a:close/>
                  <a:moveTo>
                    <a:pt x="46271" y="1"/>
                  </a:moveTo>
                  <a:lnTo>
                    <a:pt x="44930" y="5894"/>
                  </a:lnTo>
                  <a:cubicBezTo>
                    <a:pt x="41375" y="6393"/>
                    <a:pt x="37892" y="7310"/>
                    <a:pt x="34553" y="8625"/>
                  </a:cubicBezTo>
                  <a:lnTo>
                    <a:pt x="30409" y="4154"/>
                  </a:lnTo>
                  <a:lnTo>
                    <a:pt x="21271" y="9431"/>
                  </a:lnTo>
                  <a:lnTo>
                    <a:pt x="23058" y="15212"/>
                  </a:lnTo>
                  <a:cubicBezTo>
                    <a:pt x="20235" y="17424"/>
                    <a:pt x="17680" y="19957"/>
                    <a:pt x="15445" y="22762"/>
                  </a:cubicBezTo>
                  <a:lnTo>
                    <a:pt x="9610" y="20958"/>
                  </a:lnTo>
                  <a:lnTo>
                    <a:pt x="4334" y="30096"/>
                  </a:lnTo>
                  <a:lnTo>
                    <a:pt x="8765" y="34201"/>
                  </a:lnTo>
                  <a:cubicBezTo>
                    <a:pt x="7440" y="37483"/>
                    <a:pt x="6478" y="40950"/>
                    <a:pt x="5941" y="44558"/>
                  </a:cubicBezTo>
                  <a:lnTo>
                    <a:pt x="0" y="45910"/>
                  </a:lnTo>
                  <a:lnTo>
                    <a:pt x="0" y="56462"/>
                  </a:lnTo>
                  <a:lnTo>
                    <a:pt x="5893" y="57803"/>
                  </a:lnTo>
                  <a:cubicBezTo>
                    <a:pt x="6392" y="61357"/>
                    <a:pt x="7309" y="64840"/>
                    <a:pt x="8625" y="68180"/>
                  </a:cubicBezTo>
                  <a:lnTo>
                    <a:pt x="4153" y="72324"/>
                  </a:lnTo>
                  <a:lnTo>
                    <a:pt x="9429" y="81463"/>
                  </a:lnTo>
                  <a:lnTo>
                    <a:pt x="15210" y="79675"/>
                  </a:lnTo>
                  <a:cubicBezTo>
                    <a:pt x="17423" y="82498"/>
                    <a:pt x="19958" y="85052"/>
                    <a:pt x="22762" y="87289"/>
                  </a:cubicBezTo>
                  <a:lnTo>
                    <a:pt x="20957" y="93123"/>
                  </a:lnTo>
                  <a:lnTo>
                    <a:pt x="30096" y="98398"/>
                  </a:lnTo>
                  <a:lnTo>
                    <a:pt x="34200" y="93969"/>
                  </a:lnTo>
                  <a:cubicBezTo>
                    <a:pt x="37483" y="95293"/>
                    <a:pt x="40950" y="96256"/>
                    <a:pt x="44558" y="96791"/>
                  </a:cubicBezTo>
                  <a:lnTo>
                    <a:pt x="45909" y="102733"/>
                  </a:lnTo>
                  <a:lnTo>
                    <a:pt x="56461" y="102733"/>
                  </a:lnTo>
                  <a:lnTo>
                    <a:pt x="57802" y="96839"/>
                  </a:lnTo>
                  <a:cubicBezTo>
                    <a:pt x="61357" y="96340"/>
                    <a:pt x="64839" y="95424"/>
                    <a:pt x="68179" y="94107"/>
                  </a:cubicBezTo>
                  <a:lnTo>
                    <a:pt x="72323" y="98580"/>
                  </a:lnTo>
                  <a:lnTo>
                    <a:pt x="81462" y="93303"/>
                  </a:lnTo>
                  <a:lnTo>
                    <a:pt x="79674" y="87524"/>
                  </a:lnTo>
                  <a:cubicBezTo>
                    <a:pt x="82496" y="85310"/>
                    <a:pt x="85052" y="82777"/>
                    <a:pt x="87288" y="79972"/>
                  </a:cubicBezTo>
                  <a:lnTo>
                    <a:pt x="93122" y="81776"/>
                  </a:lnTo>
                  <a:lnTo>
                    <a:pt x="98398" y="72638"/>
                  </a:lnTo>
                  <a:lnTo>
                    <a:pt x="93969" y="68533"/>
                  </a:lnTo>
                  <a:cubicBezTo>
                    <a:pt x="95292" y="65250"/>
                    <a:pt x="96255" y="61784"/>
                    <a:pt x="96792" y="58175"/>
                  </a:cubicBezTo>
                  <a:lnTo>
                    <a:pt x="102732" y="56824"/>
                  </a:lnTo>
                  <a:lnTo>
                    <a:pt x="102732" y="46272"/>
                  </a:lnTo>
                  <a:lnTo>
                    <a:pt x="96838" y="44931"/>
                  </a:lnTo>
                  <a:cubicBezTo>
                    <a:pt x="96339" y="41376"/>
                    <a:pt x="95422" y="37893"/>
                    <a:pt x="94107" y="34554"/>
                  </a:cubicBezTo>
                  <a:lnTo>
                    <a:pt x="98579" y="30410"/>
                  </a:lnTo>
                  <a:lnTo>
                    <a:pt x="93304" y="21271"/>
                  </a:lnTo>
                  <a:lnTo>
                    <a:pt x="87523" y="23059"/>
                  </a:lnTo>
                  <a:cubicBezTo>
                    <a:pt x="85310" y="20236"/>
                    <a:pt x="82776" y="17680"/>
                    <a:pt x="79972" y="15444"/>
                  </a:cubicBezTo>
                  <a:lnTo>
                    <a:pt x="81775" y="9611"/>
                  </a:lnTo>
                  <a:lnTo>
                    <a:pt x="72637" y="4334"/>
                  </a:lnTo>
                  <a:lnTo>
                    <a:pt x="68532" y="8764"/>
                  </a:lnTo>
                  <a:cubicBezTo>
                    <a:pt x="65249" y="7441"/>
                    <a:pt x="61783" y="6478"/>
                    <a:pt x="58175" y="5941"/>
                  </a:cubicBezTo>
                  <a:lnTo>
                    <a:pt x="568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2297;p52">
              <a:extLst>
                <a:ext uri="{FF2B5EF4-FFF2-40B4-BE49-F238E27FC236}">
                  <a16:creationId xmlns:a16="http://schemas.microsoft.com/office/drawing/2014/main" id="{DDBEF978-171C-57F3-9438-0E3194EAF6CB}"/>
                </a:ext>
              </a:extLst>
            </p:cNvPr>
            <p:cNvSpPr/>
            <p:nvPr/>
          </p:nvSpPr>
          <p:spPr>
            <a:xfrm>
              <a:off x="4510977" y="1845206"/>
              <a:ext cx="1831375" cy="1831358"/>
            </a:xfrm>
            <a:custGeom>
              <a:avLst/>
              <a:gdLst/>
              <a:ahLst/>
              <a:cxnLst/>
              <a:rect l="l" t="t" r="r" b="b"/>
              <a:pathLst>
                <a:path w="103307" h="103306" extrusionOk="0">
                  <a:moveTo>
                    <a:pt x="51653" y="13619"/>
                  </a:moveTo>
                  <a:cubicBezTo>
                    <a:pt x="72625" y="13619"/>
                    <a:pt x="89687" y="30681"/>
                    <a:pt x="89687" y="51653"/>
                  </a:cubicBezTo>
                  <a:cubicBezTo>
                    <a:pt x="89687" y="72625"/>
                    <a:pt x="72624" y="89687"/>
                    <a:pt x="51653" y="89687"/>
                  </a:cubicBezTo>
                  <a:cubicBezTo>
                    <a:pt x="30681" y="89687"/>
                    <a:pt x="13618" y="72625"/>
                    <a:pt x="13618" y="51653"/>
                  </a:cubicBezTo>
                  <a:cubicBezTo>
                    <a:pt x="13618" y="30681"/>
                    <a:pt x="30681" y="13619"/>
                    <a:pt x="51653" y="13619"/>
                  </a:cubicBezTo>
                  <a:close/>
                  <a:moveTo>
                    <a:pt x="51653" y="13046"/>
                  </a:moveTo>
                  <a:cubicBezTo>
                    <a:pt x="30365" y="13046"/>
                    <a:pt x="13045" y="30364"/>
                    <a:pt x="13045" y="51653"/>
                  </a:cubicBezTo>
                  <a:cubicBezTo>
                    <a:pt x="13045" y="72941"/>
                    <a:pt x="30365" y="90260"/>
                    <a:pt x="51653" y="90260"/>
                  </a:cubicBezTo>
                  <a:cubicBezTo>
                    <a:pt x="72941" y="90260"/>
                    <a:pt x="90260" y="72941"/>
                    <a:pt x="90260" y="51653"/>
                  </a:cubicBezTo>
                  <a:cubicBezTo>
                    <a:pt x="90260" y="30365"/>
                    <a:pt x="72940" y="13046"/>
                    <a:pt x="51653" y="13046"/>
                  </a:cubicBezTo>
                  <a:close/>
                  <a:moveTo>
                    <a:pt x="56881" y="574"/>
                  </a:moveTo>
                  <a:lnTo>
                    <a:pt x="58183" y="6291"/>
                  </a:lnTo>
                  <a:cubicBezTo>
                    <a:pt x="58208" y="6407"/>
                    <a:pt x="58303" y="6495"/>
                    <a:pt x="58420" y="6511"/>
                  </a:cubicBezTo>
                  <a:cubicBezTo>
                    <a:pt x="61925" y="7031"/>
                    <a:pt x="65388" y="7977"/>
                    <a:pt x="68712" y="9316"/>
                  </a:cubicBezTo>
                  <a:cubicBezTo>
                    <a:pt x="68747" y="9331"/>
                    <a:pt x="68783" y="9337"/>
                    <a:pt x="68819" y="9337"/>
                  </a:cubicBezTo>
                  <a:cubicBezTo>
                    <a:pt x="68897" y="9337"/>
                    <a:pt x="68973" y="9305"/>
                    <a:pt x="69029" y="9246"/>
                  </a:cubicBezTo>
                  <a:lnTo>
                    <a:pt x="72978" y="4984"/>
                  </a:lnTo>
                  <a:lnTo>
                    <a:pt x="81721" y="10030"/>
                  </a:lnTo>
                  <a:lnTo>
                    <a:pt x="79984" y="15646"/>
                  </a:lnTo>
                  <a:cubicBezTo>
                    <a:pt x="79950" y="15758"/>
                    <a:pt x="79988" y="15881"/>
                    <a:pt x="80080" y="15955"/>
                  </a:cubicBezTo>
                  <a:cubicBezTo>
                    <a:pt x="82866" y="18177"/>
                    <a:pt x="85385" y="20716"/>
                    <a:pt x="87584" y="23522"/>
                  </a:cubicBezTo>
                  <a:cubicBezTo>
                    <a:pt x="87639" y="23593"/>
                    <a:pt x="87723" y="23632"/>
                    <a:pt x="87810" y="23632"/>
                  </a:cubicBezTo>
                  <a:cubicBezTo>
                    <a:pt x="87838" y="23632"/>
                    <a:pt x="87866" y="23628"/>
                    <a:pt x="87894" y="23619"/>
                  </a:cubicBezTo>
                  <a:lnTo>
                    <a:pt x="93457" y="21898"/>
                  </a:lnTo>
                  <a:lnTo>
                    <a:pt x="98504" y="30640"/>
                  </a:lnTo>
                  <a:lnTo>
                    <a:pt x="94200" y="34629"/>
                  </a:lnTo>
                  <a:cubicBezTo>
                    <a:pt x="94114" y="34709"/>
                    <a:pt x="94085" y="34834"/>
                    <a:pt x="94128" y="34944"/>
                  </a:cubicBezTo>
                  <a:cubicBezTo>
                    <a:pt x="95434" y="38263"/>
                    <a:pt x="96345" y="41723"/>
                    <a:pt x="96842" y="45257"/>
                  </a:cubicBezTo>
                  <a:cubicBezTo>
                    <a:pt x="96858" y="45373"/>
                    <a:pt x="96946" y="45469"/>
                    <a:pt x="97061" y="45496"/>
                  </a:cubicBezTo>
                  <a:lnTo>
                    <a:pt x="102732" y="46786"/>
                  </a:lnTo>
                  <a:lnTo>
                    <a:pt x="102732" y="56881"/>
                  </a:lnTo>
                  <a:lnTo>
                    <a:pt x="97014" y="58183"/>
                  </a:lnTo>
                  <a:cubicBezTo>
                    <a:pt x="96899" y="58208"/>
                    <a:pt x="96812" y="58303"/>
                    <a:pt x="96794" y="58420"/>
                  </a:cubicBezTo>
                  <a:cubicBezTo>
                    <a:pt x="96272" y="61925"/>
                    <a:pt x="95330" y="65389"/>
                    <a:pt x="93989" y="68711"/>
                  </a:cubicBezTo>
                  <a:cubicBezTo>
                    <a:pt x="93944" y="68823"/>
                    <a:pt x="93972" y="68949"/>
                    <a:pt x="94060" y="69030"/>
                  </a:cubicBezTo>
                  <a:lnTo>
                    <a:pt x="98322" y="72979"/>
                  </a:lnTo>
                  <a:lnTo>
                    <a:pt x="93275" y="81721"/>
                  </a:lnTo>
                  <a:lnTo>
                    <a:pt x="87660" y="79985"/>
                  </a:lnTo>
                  <a:cubicBezTo>
                    <a:pt x="87632" y="79976"/>
                    <a:pt x="87603" y="79972"/>
                    <a:pt x="87574" y="79972"/>
                  </a:cubicBezTo>
                  <a:cubicBezTo>
                    <a:pt x="87489" y="79972"/>
                    <a:pt x="87406" y="80011"/>
                    <a:pt x="87352" y="80080"/>
                  </a:cubicBezTo>
                  <a:cubicBezTo>
                    <a:pt x="85129" y="82866"/>
                    <a:pt x="82589" y="85385"/>
                    <a:pt x="79784" y="87584"/>
                  </a:cubicBezTo>
                  <a:cubicBezTo>
                    <a:pt x="79691" y="87657"/>
                    <a:pt x="79652" y="87781"/>
                    <a:pt x="79687" y="87894"/>
                  </a:cubicBezTo>
                  <a:lnTo>
                    <a:pt x="81407" y="93456"/>
                  </a:lnTo>
                  <a:lnTo>
                    <a:pt x="72665" y="98504"/>
                  </a:lnTo>
                  <a:lnTo>
                    <a:pt x="68677" y="94199"/>
                  </a:lnTo>
                  <a:cubicBezTo>
                    <a:pt x="68621" y="94139"/>
                    <a:pt x="68545" y="94108"/>
                    <a:pt x="68466" y="94108"/>
                  </a:cubicBezTo>
                  <a:cubicBezTo>
                    <a:pt x="68431" y="94108"/>
                    <a:pt x="68395" y="94114"/>
                    <a:pt x="68361" y="94127"/>
                  </a:cubicBezTo>
                  <a:cubicBezTo>
                    <a:pt x="65043" y="95433"/>
                    <a:pt x="61582" y="96345"/>
                    <a:pt x="58050" y="96841"/>
                  </a:cubicBezTo>
                  <a:cubicBezTo>
                    <a:pt x="57932" y="96858"/>
                    <a:pt x="57836" y="96946"/>
                    <a:pt x="57809" y="97061"/>
                  </a:cubicBezTo>
                  <a:lnTo>
                    <a:pt x="56519" y="102732"/>
                  </a:lnTo>
                  <a:lnTo>
                    <a:pt x="46424" y="102732"/>
                  </a:lnTo>
                  <a:lnTo>
                    <a:pt x="45124" y="97013"/>
                  </a:lnTo>
                  <a:cubicBezTo>
                    <a:pt x="45097" y="96898"/>
                    <a:pt x="45003" y="96811"/>
                    <a:pt x="44887" y="96794"/>
                  </a:cubicBezTo>
                  <a:cubicBezTo>
                    <a:pt x="41382" y="96273"/>
                    <a:pt x="37920" y="95329"/>
                    <a:pt x="34595" y="93989"/>
                  </a:cubicBezTo>
                  <a:cubicBezTo>
                    <a:pt x="34560" y="93974"/>
                    <a:pt x="34524" y="93967"/>
                    <a:pt x="34488" y="93967"/>
                  </a:cubicBezTo>
                  <a:cubicBezTo>
                    <a:pt x="34410" y="93967"/>
                    <a:pt x="34333" y="94000"/>
                    <a:pt x="34278" y="94059"/>
                  </a:cubicBezTo>
                  <a:lnTo>
                    <a:pt x="30328" y="98321"/>
                  </a:lnTo>
                  <a:lnTo>
                    <a:pt x="21586" y="93275"/>
                  </a:lnTo>
                  <a:lnTo>
                    <a:pt x="23322" y="87659"/>
                  </a:lnTo>
                  <a:cubicBezTo>
                    <a:pt x="23357" y="87547"/>
                    <a:pt x="23319" y="87424"/>
                    <a:pt x="23227" y="87351"/>
                  </a:cubicBezTo>
                  <a:cubicBezTo>
                    <a:pt x="20440" y="85128"/>
                    <a:pt x="17923" y="82588"/>
                    <a:pt x="15724" y="79784"/>
                  </a:cubicBezTo>
                  <a:cubicBezTo>
                    <a:pt x="15668" y="79713"/>
                    <a:pt x="15585" y="79674"/>
                    <a:pt x="15499" y="79674"/>
                  </a:cubicBezTo>
                  <a:cubicBezTo>
                    <a:pt x="15471" y="79674"/>
                    <a:pt x="15442" y="79678"/>
                    <a:pt x="15413" y="79687"/>
                  </a:cubicBezTo>
                  <a:lnTo>
                    <a:pt x="9849" y="81407"/>
                  </a:lnTo>
                  <a:lnTo>
                    <a:pt x="4802" y="72665"/>
                  </a:lnTo>
                  <a:lnTo>
                    <a:pt x="9107" y="68677"/>
                  </a:lnTo>
                  <a:cubicBezTo>
                    <a:pt x="9193" y="68596"/>
                    <a:pt x="9222" y="68471"/>
                    <a:pt x="9179" y="68361"/>
                  </a:cubicBezTo>
                  <a:cubicBezTo>
                    <a:pt x="7873" y="65042"/>
                    <a:pt x="6961" y="61580"/>
                    <a:pt x="6465" y="58048"/>
                  </a:cubicBezTo>
                  <a:cubicBezTo>
                    <a:pt x="6449" y="57931"/>
                    <a:pt x="6361" y="57835"/>
                    <a:pt x="6245" y="57809"/>
                  </a:cubicBezTo>
                  <a:lnTo>
                    <a:pt x="574" y="56519"/>
                  </a:lnTo>
                  <a:lnTo>
                    <a:pt x="574" y="46424"/>
                  </a:lnTo>
                  <a:lnTo>
                    <a:pt x="6293" y="45122"/>
                  </a:lnTo>
                  <a:cubicBezTo>
                    <a:pt x="6407" y="45097"/>
                    <a:pt x="6495" y="45002"/>
                    <a:pt x="6512" y="44885"/>
                  </a:cubicBezTo>
                  <a:cubicBezTo>
                    <a:pt x="7033" y="41380"/>
                    <a:pt x="7977" y="37917"/>
                    <a:pt x="9318" y="34593"/>
                  </a:cubicBezTo>
                  <a:cubicBezTo>
                    <a:pt x="9362" y="34483"/>
                    <a:pt x="9334" y="34357"/>
                    <a:pt x="9246" y="34276"/>
                  </a:cubicBezTo>
                  <a:lnTo>
                    <a:pt x="4984" y="30327"/>
                  </a:lnTo>
                  <a:lnTo>
                    <a:pt x="10032" y="21585"/>
                  </a:lnTo>
                  <a:lnTo>
                    <a:pt x="15646" y="23321"/>
                  </a:lnTo>
                  <a:cubicBezTo>
                    <a:pt x="15674" y="23329"/>
                    <a:pt x="15702" y="23333"/>
                    <a:pt x="15730" y="23333"/>
                  </a:cubicBezTo>
                  <a:cubicBezTo>
                    <a:pt x="15816" y="23333"/>
                    <a:pt x="15899" y="23295"/>
                    <a:pt x="15955" y="23226"/>
                  </a:cubicBezTo>
                  <a:cubicBezTo>
                    <a:pt x="18177" y="20439"/>
                    <a:pt x="20717" y="17920"/>
                    <a:pt x="23521" y="15721"/>
                  </a:cubicBezTo>
                  <a:cubicBezTo>
                    <a:pt x="23615" y="15648"/>
                    <a:pt x="23653" y="15524"/>
                    <a:pt x="23618" y="15411"/>
                  </a:cubicBezTo>
                  <a:lnTo>
                    <a:pt x="21898" y="9849"/>
                  </a:lnTo>
                  <a:lnTo>
                    <a:pt x="30641" y="4802"/>
                  </a:lnTo>
                  <a:lnTo>
                    <a:pt x="34630" y="9107"/>
                  </a:lnTo>
                  <a:cubicBezTo>
                    <a:pt x="34684" y="9167"/>
                    <a:pt x="34761" y="9198"/>
                    <a:pt x="34839" y="9198"/>
                  </a:cubicBezTo>
                  <a:cubicBezTo>
                    <a:pt x="34874" y="9198"/>
                    <a:pt x="34910" y="9192"/>
                    <a:pt x="34944" y="9179"/>
                  </a:cubicBezTo>
                  <a:cubicBezTo>
                    <a:pt x="38263" y="7873"/>
                    <a:pt x="41725" y="6961"/>
                    <a:pt x="45257" y="6465"/>
                  </a:cubicBezTo>
                  <a:cubicBezTo>
                    <a:pt x="45375" y="6448"/>
                    <a:pt x="45470" y="6360"/>
                    <a:pt x="45496" y="6245"/>
                  </a:cubicBezTo>
                  <a:lnTo>
                    <a:pt x="46786" y="574"/>
                  </a:lnTo>
                  <a:close/>
                  <a:moveTo>
                    <a:pt x="46556" y="1"/>
                  </a:moveTo>
                  <a:cubicBezTo>
                    <a:pt x="46423" y="1"/>
                    <a:pt x="46308" y="93"/>
                    <a:pt x="46279" y="223"/>
                  </a:cubicBezTo>
                  <a:lnTo>
                    <a:pt x="44983" y="5925"/>
                  </a:lnTo>
                  <a:cubicBezTo>
                    <a:pt x="41537" y="6424"/>
                    <a:pt x="38160" y="7313"/>
                    <a:pt x="34916" y="8574"/>
                  </a:cubicBezTo>
                  <a:lnTo>
                    <a:pt x="30905" y="4246"/>
                  </a:lnTo>
                  <a:cubicBezTo>
                    <a:pt x="30850" y="4185"/>
                    <a:pt x="30774" y="4154"/>
                    <a:pt x="30696" y="4154"/>
                  </a:cubicBezTo>
                  <a:cubicBezTo>
                    <a:pt x="30647" y="4154"/>
                    <a:pt x="30597" y="4166"/>
                    <a:pt x="30553" y="4192"/>
                  </a:cubicBezTo>
                  <a:lnTo>
                    <a:pt x="21414" y="9468"/>
                  </a:lnTo>
                  <a:cubicBezTo>
                    <a:pt x="21299" y="9535"/>
                    <a:pt x="21244" y="9673"/>
                    <a:pt x="21285" y="9801"/>
                  </a:cubicBezTo>
                  <a:lnTo>
                    <a:pt x="23014" y="15394"/>
                  </a:lnTo>
                  <a:cubicBezTo>
                    <a:pt x="20286" y="17551"/>
                    <a:pt x="17809" y="20007"/>
                    <a:pt x="15630" y="22717"/>
                  </a:cubicBezTo>
                  <a:lnTo>
                    <a:pt x="9982" y="20970"/>
                  </a:lnTo>
                  <a:cubicBezTo>
                    <a:pt x="9954" y="20961"/>
                    <a:pt x="9926" y="20957"/>
                    <a:pt x="9898" y="20957"/>
                  </a:cubicBezTo>
                  <a:cubicBezTo>
                    <a:pt x="9797" y="20957"/>
                    <a:pt x="9701" y="21010"/>
                    <a:pt x="9650" y="21101"/>
                  </a:cubicBezTo>
                  <a:lnTo>
                    <a:pt x="4373" y="30239"/>
                  </a:lnTo>
                  <a:cubicBezTo>
                    <a:pt x="4306" y="30355"/>
                    <a:pt x="4328" y="30501"/>
                    <a:pt x="4426" y="30592"/>
                  </a:cubicBezTo>
                  <a:lnTo>
                    <a:pt x="8713" y="34563"/>
                  </a:lnTo>
                  <a:cubicBezTo>
                    <a:pt x="7422" y="37797"/>
                    <a:pt x="6503" y="41167"/>
                    <a:pt x="5974" y="44608"/>
                  </a:cubicBezTo>
                  <a:lnTo>
                    <a:pt x="223" y="45916"/>
                  </a:lnTo>
                  <a:cubicBezTo>
                    <a:pt x="93" y="45946"/>
                    <a:pt x="0" y="46062"/>
                    <a:pt x="0" y="46196"/>
                  </a:cubicBezTo>
                  <a:lnTo>
                    <a:pt x="0" y="56748"/>
                  </a:lnTo>
                  <a:cubicBezTo>
                    <a:pt x="0" y="56881"/>
                    <a:pt x="93" y="56997"/>
                    <a:pt x="223" y="57027"/>
                  </a:cubicBezTo>
                  <a:lnTo>
                    <a:pt x="5925" y="58324"/>
                  </a:lnTo>
                  <a:cubicBezTo>
                    <a:pt x="6424" y="61769"/>
                    <a:pt x="7313" y="65145"/>
                    <a:pt x="8574" y="68389"/>
                  </a:cubicBezTo>
                  <a:lnTo>
                    <a:pt x="4246" y="72400"/>
                  </a:lnTo>
                  <a:cubicBezTo>
                    <a:pt x="4148" y="72490"/>
                    <a:pt x="4126" y="72637"/>
                    <a:pt x="4192" y="72753"/>
                  </a:cubicBezTo>
                  <a:lnTo>
                    <a:pt x="9468" y="81891"/>
                  </a:lnTo>
                  <a:cubicBezTo>
                    <a:pt x="9519" y="81982"/>
                    <a:pt x="9615" y="82035"/>
                    <a:pt x="9715" y="82035"/>
                  </a:cubicBezTo>
                  <a:cubicBezTo>
                    <a:pt x="9744" y="82035"/>
                    <a:pt x="9773" y="82031"/>
                    <a:pt x="9801" y="82022"/>
                  </a:cubicBezTo>
                  <a:lnTo>
                    <a:pt x="15394" y="80292"/>
                  </a:lnTo>
                  <a:cubicBezTo>
                    <a:pt x="17551" y="83019"/>
                    <a:pt x="20008" y="85496"/>
                    <a:pt x="22717" y="87676"/>
                  </a:cubicBezTo>
                  <a:lnTo>
                    <a:pt x="20970" y="93323"/>
                  </a:lnTo>
                  <a:cubicBezTo>
                    <a:pt x="20931" y="93451"/>
                    <a:pt x="20985" y="93589"/>
                    <a:pt x="21101" y="93656"/>
                  </a:cubicBezTo>
                  <a:lnTo>
                    <a:pt x="30239" y="98932"/>
                  </a:lnTo>
                  <a:cubicBezTo>
                    <a:pt x="30284" y="98958"/>
                    <a:pt x="30333" y="98971"/>
                    <a:pt x="30382" y="98971"/>
                  </a:cubicBezTo>
                  <a:cubicBezTo>
                    <a:pt x="30460" y="98971"/>
                    <a:pt x="30537" y="98939"/>
                    <a:pt x="30592" y="98879"/>
                  </a:cubicBezTo>
                  <a:lnTo>
                    <a:pt x="34564" y="94594"/>
                  </a:lnTo>
                  <a:cubicBezTo>
                    <a:pt x="37797" y="95884"/>
                    <a:pt x="41167" y="96802"/>
                    <a:pt x="44608" y="97332"/>
                  </a:cubicBezTo>
                  <a:lnTo>
                    <a:pt x="45916" y="103083"/>
                  </a:lnTo>
                  <a:cubicBezTo>
                    <a:pt x="45946" y="103212"/>
                    <a:pt x="46062" y="103305"/>
                    <a:pt x="46196" y="103305"/>
                  </a:cubicBezTo>
                  <a:lnTo>
                    <a:pt x="56748" y="103305"/>
                  </a:lnTo>
                  <a:cubicBezTo>
                    <a:pt x="56749" y="103305"/>
                    <a:pt x="56750" y="103305"/>
                    <a:pt x="56751" y="103305"/>
                  </a:cubicBezTo>
                  <a:cubicBezTo>
                    <a:pt x="56883" y="103305"/>
                    <a:pt x="56998" y="103213"/>
                    <a:pt x="57028" y="103083"/>
                  </a:cubicBezTo>
                  <a:lnTo>
                    <a:pt x="58325" y="97382"/>
                  </a:lnTo>
                  <a:cubicBezTo>
                    <a:pt x="61769" y="96882"/>
                    <a:pt x="65146" y="95993"/>
                    <a:pt x="68390" y="94732"/>
                  </a:cubicBezTo>
                  <a:lnTo>
                    <a:pt x="72401" y="99062"/>
                  </a:lnTo>
                  <a:cubicBezTo>
                    <a:pt x="72456" y="99122"/>
                    <a:pt x="72533" y="99153"/>
                    <a:pt x="72610" y="99153"/>
                  </a:cubicBezTo>
                  <a:cubicBezTo>
                    <a:pt x="72660" y="99153"/>
                    <a:pt x="72709" y="99141"/>
                    <a:pt x="72754" y="99115"/>
                  </a:cubicBezTo>
                  <a:lnTo>
                    <a:pt x="81893" y="93838"/>
                  </a:lnTo>
                  <a:cubicBezTo>
                    <a:pt x="82009" y="93771"/>
                    <a:pt x="82062" y="93633"/>
                    <a:pt x="82023" y="93505"/>
                  </a:cubicBezTo>
                  <a:lnTo>
                    <a:pt x="80293" y="87912"/>
                  </a:lnTo>
                  <a:cubicBezTo>
                    <a:pt x="83021" y="85755"/>
                    <a:pt x="85498" y="83299"/>
                    <a:pt x="87678" y="80589"/>
                  </a:cubicBezTo>
                  <a:lnTo>
                    <a:pt x="93325" y="82335"/>
                  </a:lnTo>
                  <a:cubicBezTo>
                    <a:pt x="93353" y="82344"/>
                    <a:pt x="93382" y="82348"/>
                    <a:pt x="93411" y="82348"/>
                  </a:cubicBezTo>
                  <a:cubicBezTo>
                    <a:pt x="93511" y="82348"/>
                    <a:pt x="93606" y="82296"/>
                    <a:pt x="93658" y="82206"/>
                  </a:cubicBezTo>
                  <a:lnTo>
                    <a:pt x="98933" y="73067"/>
                  </a:lnTo>
                  <a:cubicBezTo>
                    <a:pt x="99000" y="72951"/>
                    <a:pt x="98978" y="72805"/>
                    <a:pt x="98880" y="72714"/>
                  </a:cubicBezTo>
                  <a:lnTo>
                    <a:pt x="94595" y="68744"/>
                  </a:lnTo>
                  <a:cubicBezTo>
                    <a:pt x="95885" y="65509"/>
                    <a:pt x="96803" y="62139"/>
                    <a:pt x="97332" y="58699"/>
                  </a:cubicBezTo>
                  <a:lnTo>
                    <a:pt x="103083" y="57390"/>
                  </a:lnTo>
                  <a:cubicBezTo>
                    <a:pt x="103214" y="57360"/>
                    <a:pt x="103306" y="57244"/>
                    <a:pt x="103306" y="57111"/>
                  </a:cubicBezTo>
                  <a:lnTo>
                    <a:pt x="103306" y="46558"/>
                  </a:lnTo>
                  <a:cubicBezTo>
                    <a:pt x="103306" y="46424"/>
                    <a:pt x="103214" y="46308"/>
                    <a:pt x="103083" y="46279"/>
                  </a:cubicBezTo>
                  <a:lnTo>
                    <a:pt x="97382" y="44982"/>
                  </a:lnTo>
                  <a:cubicBezTo>
                    <a:pt x="96882" y="41537"/>
                    <a:pt x="95994" y="38161"/>
                    <a:pt x="94733" y="34917"/>
                  </a:cubicBezTo>
                  <a:lnTo>
                    <a:pt x="99061" y="30906"/>
                  </a:lnTo>
                  <a:cubicBezTo>
                    <a:pt x="99159" y="30815"/>
                    <a:pt x="99181" y="30668"/>
                    <a:pt x="99115" y="30552"/>
                  </a:cubicBezTo>
                  <a:lnTo>
                    <a:pt x="93838" y="21414"/>
                  </a:lnTo>
                  <a:cubicBezTo>
                    <a:pt x="93786" y="21324"/>
                    <a:pt x="93689" y="21271"/>
                    <a:pt x="93589" y="21271"/>
                  </a:cubicBezTo>
                  <a:cubicBezTo>
                    <a:pt x="93561" y="21271"/>
                    <a:pt x="93533" y="21275"/>
                    <a:pt x="93505" y="21283"/>
                  </a:cubicBezTo>
                  <a:lnTo>
                    <a:pt x="87913" y="23013"/>
                  </a:lnTo>
                  <a:cubicBezTo>
                    <a:pt x="85755" y="20286"/>
                    <a:pt x="83299" y="17809"/>
                    <a:pt x="80590" y="15630"/>
                  </a:cubicBezTo>
                  <a:lnTo>
                    <a:pt x="82335" y="9982"/>
                  </a:lnTo>
                  <a:cubicBezTo>
                    <a:pt x="82376" y="9854"/>
                    <a:pt x="82321" y="9717"/>
                    <a:pt x="82206" y="9650"/>
                  </a:cubicBezTo>
                  <a:lnTo>
                    <a:pt x="73067" y="4373"/>
                  </a:lnTo>
                  <a:cubicBezTo>
                    <a:pt x="73022" y="4347"/>
                    <a:pt x="72973" y="4335"/>
                    <a:pt x="72924" y="4335"/>
                  </a:cubicBezTo>
                  <a:cubicBezTo>
                    <a:pt x="72846" y="4335"/>
                    <a:pt x="72769" y="4366"/>
                    <a:pt x="72713" y="4426"/>
                  </a:cubicBezTo>
                  <a:lnTo>
                    <a:pt x="68743" y="8712"/>
                  </a:lnTo>
                  <a:cubicBezTo>
                    <a:pt x="65509" y="7421"/>
                    <a:pt x="62139" y="6503"/>
                    <a:pt x="58698" y="5974"/>
                  </a:cubicBezTo>
                  <a:lnTo>
                    <a:pt x="57389" y="223"/>
                  </a:lnTo>
                  <a:cubicBezTo>
                    <a:pt x="57360" y="93"/>
                    <a:pt x="57246" y="1"/>
                    <a:pt x="57113" y="1"/>
                  </a:cubicBezTo>
                  <a:cubicBezTo>
                    <a:pt x="57112" y="1"/>
                    <a:pt x="57111" y="1"/>
                    <a:pt x="57110" y="1"/>
                  </a:cubicBezTo>
                  <a:lnTo>
                    <a:pt x="46558" y="1"/>
                  </a:lnTo>
                  <a:cubicBezTo>
                    <a:pt x="46557" y="1"/>
                    <a:pt x="46557" y="1"/>
                    <a:pt x="46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par>
                          <p:cTn id="7" fill="hold">
                            <p:stCondLst>
                              <p:cond delay="0"/>
                            </p:stCondLst>
                            <p:childTnLst>
                              <p:par>
                                <p:cTn id="8" presetID="2" presetClass="entr" presetSubtype="4" fill="hold" grpId="0" nodeType="afterEffect">
                                  <p:stCondLst>
                                    <p:cond delay="0"/>
                                  </p:stCondLst>
                                  <p:childTnLst>
                                    <p:set>
                                      <p:cBhvr>
                                        <p:cTn id="9" dur="1" fill="hold">
                                          <p:stCondLst>
                                            <p:cond delay="0"/>
                                          </p:stCondLst>
                                        </p:cTn>
                                        <p:tgtEl>
                                          <p:spTgt spid="28"/>
                                        </p:tgtEl>
                                        <p:attrNameLst>
                                          <p:attrName>style.visibility</p:attrName>
                                        </p:attrNameLst>
                                      </p:cBhvr>
                                      <p:to>
                                        <p:strVal val="visible"/>
                                      </p:to>
                                    </p:set>
                                    <p:anim calcmode="lin" valueType="num">
                                      <p:cBhvr additive="base">
                                        <p:cTn id="10" dur="500" fill="hold"/>
                                        <p:tgtEl>
                                          <p:spTgt spid="28"/>
                                        </p:tgtEl>
                                        <p:attrNameLst>
                                          <p:attrName>ppt_x</p:attrName>
                                        </p:attrNameLst>
                                      </p:cBhvr>
                                      <p:tavLst>
                                        <p:tav tm="0">
                                          <p:val>
                                            <p:strVal val="#ppt_x"/>
                                          </p:val>
                                        </p:tav>
                                        <p:tav tm="100000">
                                          <p:val>
                                            <p:strVal val="#ppt_x"/>
                                          </p:val>
                                        </p:tav>
                                      </p:tavLst>
                                    </p:anim>
                                    <p:anim calcmode="lin" valueType="num">
                                      <p:cBhvr additive="base">
                                        <p:cTn id="11" dur="500" fill="hold"/>
                                        <p:tgtEl>
                                          <p:spTgt spid="28"/>
                                        </p:tgtEl>
                                        <p:attrNameLst>
                                          <p:attrName>ppt_y</p:attrName>
                                        </p:attrNameLst>
                                      </p:cBhvr>
                                      <p:tavLst>
                                        <p:tav tm="0">
                                          <p:val>
                                            <p:strVal val="1+#ppt_h/2"/>
                                          </p:val>
                                        </p:tav>
                                        <p:tav tm="100000">
                                          <p:val>
                                            <p:strVal val="#ppt_y"/>
                                          </p:val>
                                        </p:tav>
                                      </p:tavLst>
                                    </p:anim>
                                  </p:childTnLst>
                                </p:cTn>
                              </p:par>
                            </p:childTnLst>
                          </p:cTn>
                        </p:par>
                        <p:par>
                          <p:cTn id="12" fill="hold">
                            <p:stCondLst>
                              <p:cond delay="500"/>
                            </p:stCondLst>
                            <p:childTnLst>
                              <p:par>
                                <p:cTn id="13" presetID="16" presetClass="entr" presetSubtype="21"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arn(inVertical)">
                                      <p:cBhvr>
                                        <p:cTn id="15" dur="500"/>
                                        <p:tgtEl>
                                          <p:spTgt spid="2"/>
                                        </p:tgtEl>
                                      </p:cBhvr>
                                    </p:animEffect>
                                  </p:childTnLst>
                                </p:cTn>
                              </p:par>
                            </p:childTnLst>
                          </p:cTn>
                        </p:par>
                        <p:par>
                          <p:cTn id="16" fill="hold">
                            <p:stCondLst>
                              <p:cond delay="1000"/>
                            </p:stCondLst>
                            <p:childTnLst>
                              <p:par>
                                <p:cTn id="17" presetID="2" presetClass="entr" presetSubtype="4"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500" fill="hold"/>
                                        <p:tgtEl>
                                          <p:spTgt spid="29"/>
                                        </p:tgtEl>
                                        <p:attrNameLst>
                                          <p:attrName>ppt_x</p:attrName>
                                        </p:attrNameLst>
                                      </p:cBhvr>
                                      <p:tavLst>
                                        <p:tav tm="0">
                                          <p:val>
                                            <p:strVal val="#ppt_x"/>
                                          </p:val>
                                        </p:tav>
                                        <p:tav tm="100000">
                                          <p:val>
                                            <p:strVal val="#ppt_x"/>
                                          </p:val>
                                        </p:tav>
                                      </p:tavLst>
                                    </p:anim>
                                    <p:anim calcmode="lin" valueType="num">
                                      <p:cBhvr additive="base">
                                        <p:cTn id="20" dur="500" fill="hold"/>
                                        <p:tgtEl>
                                          <p:spTgt spid="29"/>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16" presetClass="entr" presetSubtype="21" fill="hold"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barn(inVertical)">
                                      <p:cBhvr>
                                        <p:cTn id="24" dur="500"/>
                                        <p:tgtEl>
                                          <p:spTgt spid="4"/>
                                        </p:tgtEl>
                                      </p:cBhvr>
                                    </p:animEffect>
                                  </p:childTnLst>
                                </p:cTn>
                              </p:par>
                            </p:childTnLst>
                          </p:cTn>
                        </p:par>
                        <p:par>
                          <p:cTn id="25" fill="hold">
                            <p:stCondLst>
                              <p:cond delay="2000"/>
                            </p:stCondLst>
                            <p:childTnLst>
                              <p:par>
                                <p:cTn id="26" presetID="2" presetClass="entr" presetSubtype="4" fill="hold" grpId="0" nodeType="afterEffect">
                                  <p:stCondLst>
                                    <p:cond delay="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fill="hold"/>
                                        <p:tgtEl>
                                          <p:spTgt spid="30"/>
                                        </p:tgtEl>
                                        <p:attrNameLst>
                                          <p:attrName>ppt_x</p:attrName>
                                        </p:attrNameLst>
                                      </p:cBhvr>
                                      <p:tavLst>
                                        <p:tav tm="0">
                                          <p:val>
                                            <p:strVal val="#ppt_x"/>
                                          </p:val>
                                        </p:tav>
                                        <p:tav tm="100000">
                                          <p:val>
                                            <p:strVal val="#ppt_x"/>
                                          </p:val>
                                        </p:tav>
                                      </p:tavLst>
                                    </p:anim>
                                    <p:anim calcmode="lin" valueType="num">
                                      <p:cBhvr additive="base">
                                        <p:cTn id="29" dur="500" fill="hold"/>
                                        <p:tgtEl>
                                          <p:spTgt spid="30"/>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16" presetClass="entr" presetSubtype="21" fill="hold" nodeType="after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barn(inVertical)">
                                      <p:cBhvr>
                                        <p:cTn id="3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100000">
              <a:srgbClr val="FFCAE2"/>
            </a:gs>
          </a:gsLst>
          <a:lin ang="5400012" scaled="0"/>
        </a:gradFill>
        <a:effectLst/>
      </p:bgPr>
    </p:bg>
    <p:spTree>
      <p:nvGrpSpPr>
        <p:cNvPr id="1" name="Shape 327"/>
        <p:cNvGrpSpPr/>
        <p:nvPr/>
      </p:nvGrpSpPr>
      <p:grpSpPr>
        <a:xfrm>
          <a:off x="0" y="0"/>
          <a:ext cx="0" cy="0"/>
          <a:chOff x="0" y="0"/>
          <a:chExt cx="0" cy="0"/>
        </a:xfrm>
      </p:grpSpPr>
      <p:sp>
        <p:nvSpPr>
          <p:cNvPr id="328" name="Google Shape;328;p32"/>
          <p:cNvSpPr txBox="1">
            <a:spLocks noGrp="1"/>
          </p:cNvSpPr>
          <p:nvPr>
            <p:ph type="title"/>
          </p:nvPr>
        </p:nvSpPr>
        <p:spPr>
          <a:prstGeom prst="rect">
            <a:avLst/>
          </a:prstGeom>
        </p:spPr>
        <p:txBody>
          <a:bodyPr spcFirstLastPara="1" wrap="square" lIns="91425" tIns="91425" rIns="91425" bIns="91425" anchor="t" anchorCtr="0">
            <a:noAutofit/>
          </a:bodyPr>
          <a:lstStyle/>
          <a:p>
            <a:r>
              <a:rPr lang="en-US" b="1" dirty="0"/>
              <a:t>Security scenario of iris recognition</a:t>
            </a:r>
            <a:endParaRPr lang="en-US" dirty="0"/>
          </a:p>
        </p:txBody>
      </p:sp>
      <p:sp>
        <p:nvSpPr>
          <p:cNvPr id="329" name="Google Shape;329;p32"/>
          <p:cNvSpPr txBox="1">
            <a:spLocks noGrp="1"/>
          </p:cNvSpPr>
          <p:nvPr>
            <p:ph type="body" idx="1"/>
          </p:nvPr>
        </p:nvSpPr>
        <p:spPr>
          <a:xfrm>
            <a:off x="715254" y="988963"/>
            <a:ext cx="3220629" cy="1709829"/>
          </a:xfrm>
          <a:prstGeom prst="rect">
            <a:avLst/>
          </a:prstGeom>
        </p:spPr>
        <p:txBody>
          <a:bodyPr spcFirstLastPara="1" wrap="square" lIns="91425" tIns="91425" rIns="91425" bIns="91425" anchor="t" anchorCtr="0">
            <a:noAutofit/>
          </a:bodyPr>
          <a:lstStyle/>
          <a:p>
            <a:pPr marL="0" indent="0">
              <a:buNone/>
            </a:pPr>
            <a:r>
              <a:rPr lang="en-US" dirty="0"/>
              <a:t>Direct attacks using fake images in iris verification</a:t>
            </a:r>
          </a:p>
          <a:p>
            <a:pPr marL="0" lvl="0" indent="0" algn="l" rtl="0">
              <a:spcBef>
                <a:spcPts val="1600"/>
              </a:spcBef>
              <a:spcAft>
                <a:spcPts val="1600"/>
              </a:spcAft>
              <a:buNone/>
            </a:pPr>
            <a:endParaRPr dirty="0"/>
          </a:p>
        </p:txBody>
      </p:sp>
      <p:sp>
        <p:nvSpPr>
          <p:cNvPr id="330" name="Google Shape;330;p32"/>
          <p:cNvSpPr/>
          <p:nvPr/>
        </p:nvSpPr>
        <p:spPr>
          <a:xfrm>
            <a:off x="3650822" y="2633495"/>
            <a:ext cx="12710" cy="35957"/>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2">
            <a:extLst>
              <a:ext uri="{FF2B5EF4-FFF2-40B4-BE49-F238E27FC236}">
                <a16:creationId xmlns:a16="http://schemas.microsoft.com/office/drawing/2014/main" id="{E241C340-2119-1255-85BC-A8A2BF5BEC65}"/>
              </a:ext>
            </a:extLst>
          </p:cNvPr>
          <p:cNvPicPr>
            <a:picLocks noChangeAspect="1"/>
          </p:cNvPicPr>
          <p:nvPr/>
        </p:nvPicPr>
        <p:blipFill>
          <a:blip r:embed="rId3"/>
          <a:stretch>
            <a:fillRect/>
          </a:stretch>
        </p:blipFill>
        <p:spPr>
          <a:xfrm>
            <a:off x="626625" y="2110871"/>
            <a:ext cx="3655302" cy="2285627"/>
          </a:xfrm>
          <a:prstGeom prst="rect">
            <a:avLst/>
          </a:prstGeom>
        </p:spPr>
      </p:pic>
      <p:pic>
        <p:nvPicPr>
          <p:cNvPr id="4" name="Picture 3" descr="Diagram&#10;&#10;Description automatically generated">
            <a:extLst>
              <a:ext uri="{FF2B5EF4-FFF2-40B4-BE49-F238E27FC236}">
                <a16:creationId xmlns:a16="http://schemas.microsoft.com/office/drawing/2014/main" id="{27411A2E-04C5-4768-80B0-3CCFCDA28D6F}"/>
              </a:ext>
            </a:extLst>
          </p:cNvPr>
          <p:cNvPicPr>
            <a:picLocks noChangeAspect="1"/>
          </p:cNvPicPr>
          <p:nvPr/>
        </p:nvPicPr>
        <p:blipFill>
          <a:blip r:embed="rId4"/>
          <a:stretch>
            <a:fillRect/>
          </a:stretch>
        </p:blipFill>
        <p:spPr>
          <a:xfrm>
            <a:off x="5526613" y="1253086"/>
            <a:ext cx="2514729" cy="3143412"/>
          </a:xfrm>
          <a:prstGeom prst="rect">
            <a:avLst/>
          </a:prstGeom>
        </p:spPr>
      </p:pic>
    </p:spTree>
    <p:extLst>
      <p:ext uri="{BB962C8B-B14F-4D97-AF65-F5344CB8AC3E}">
        <p14:creationId xmlns:p14="http://schemas.microsoft.com/office/powerpoint/2010/main" val="29866904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328"/>
                                        </p:tgtEl>
                                        <p:attrNameLst>
                                          <p:attrName>style.visibility</p:attrName>
                                        </p:attrNameLst>
                                      </p:cBhvr>
                                      <p:to>
                                        <p:strVal val="visible"/>
                                      </p:to>
                                    </p:set>
                                    <p:animEffect transition="in" filter="wipe(down)">
                                      <p:cBhvr>
                                        <p:cTn id="7" dur="290">
                                          <p:stCondLst>
                                            <p:cond delay="0"/>
                                          </p:stCondLst>
                                        </p:cTn>
                                        <p:tgtEl>
                                          <p:spTgt spid="328"/>
                                        </p:tgtEl>
                                      </p:cBhvr>
                                    </p:animEffect>
                                    <p:anim calcmode="lin" valueType="num">
                                      <p:cBhvr>
                                        <p:cTn id="8" dur="911" tmFilter="0,0; 0.14,0.36; 0.43,0.73; 0.71,0.91; 1.0,1.0">
                                          <p:stCondLst>
                                            <p:cond delay="0"/>
                                          </p:stCondLst>
                                        </p:cTn>
                                        <p:tgtEl>
                                          <p:spTgt spid="328"/>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328"/>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328"/>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328"/>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328"/>
                                        </p:tgtEl>
                                        <p:attrNameLst>
                                          <p:attrName>ppt_y</p:attrName>
                                        </p:attrNameLst>
                                      </p:cBhvr>
                                      <p:tavLst>
                                        <p:tav tm="0" fmla="#ppt_y-sin(pi*$)/81">
                                          <p:val>
                                            <p:fltVal val="0"/>
                                          </p:val>
                                        </p:tav>
                                        <p:tav tm="100000">
                                          <p:val>
                                            <p:fltVal val="1"/>
                                          </p:val>
                                        </p:tav>
                                      </p:tavLst>
                                    </p:anim>
                                    <p:animScale>
                                      <p:cBhvr>
                                        <p:cTn id="13" dur="13">
                                          <p:stCondLst>
                                            <p:cond delay="325"/>
                                          </p:stCondLst>
                                        </p:cTn>
                                        <p:tgtEl>
                                          <p:spTgt spid="328"/>
                                        </p:tgtEl>
                                      </p:cBhvr>
                                      <p:to x="100000" y="60000"/>
                                    </p:animScale>
                                    <p:animScale>
                                      <p:cBhvr>
                                        <p:cTn id="14" dur="83" decel="50000">
                                          <p:stCondLst>
                                            <p:cond delay="338"/>
                                          </p:stCondLst>
                                        </p:cTn>
                                        <p:tgtEl>
                                          <p:spTgt spid="328"/>
                                        </p:tgtEl>
                                      </p:cBhvr>
                                      <p:to x="100000" y="100000"/>
                                    </p:animScale>
                                    <p:animScale>
                                      <p:cBhvr>
                                        <p:cTn id="15" dur="13">
                                          <p:stCondLst>
                                            <p:cond delay="656"/>
                                          </p:stCondLst>
                                        </p:cTn>
                                        <p:tgtEl>
                                          <p:spTgt spid="328"/>
                                        </p:tgtEl>
                                      </p:cBhvr>
                                      <p:to x="100000" y="80000"/>
                                    </p:animScale>
                                    <p:animScale>
                                      <p:cBhvr>
                                        <p:cTn id="16" dur="83" decel="50000">
                                          <p:stCondLst>
                                            <p:cond delay="669"/>
                                          </p:stCondLst>
                                        </p:cTn>
                                        <p:tgtEl>
                                          <p:spTgt spid="328"/>
                                        </p:tgtEl>
                                      </p:cBhvr>
                                      <p:to x="100000" y="100000"/>
                                    </p:animScale>
                                    <p:animScale>
                                      <p:cBhvr>
                                        <p:cTn id="17" dur="13">
                                          <p:stCondLst>
                                            <p:cond delay="821"/>
                                          </p:stCondLst>
                                        </p:cTn>
                                        <p:tgtEl>
                                          <p:spTgt spid="328"/>
                                        </p:tgtEl>
                                      </p:cBhvr>
                                      <p:to x="100000" y="90000"/>
                                    </p:animScale>
                                    <p:animScale>
                                      <p:cBhvr>
                                        <p:cTn id="18" dur="83" decel="50000">
                                          <p:stCondLst>
                                            <p:cond delay="834"/>
                                          </p:stCondLst>
                                        </p:cTn>
                                        <p:tgtEl>
                                          <p:spTgt spid="328"/>
                                        </p:tgtEl>
                                      </p:cBhvr>
                                      <p:to x="100000" y="100000"/>
                                    </p:animScale>
                                    <p:animScale>
                                      <p:cBhvr>
                                        <p:cTn id="19" dur="13">
                                          <p:stCondLst>
                                            <p:cond delay="904"/>
                                          </p:stCondLst>
                                        </p:cTn>
                                        <p:tgtEl>
                                          <p:spTgt spid="328"/>
                                        </p:tgtEl>
                                      </p:cBhvr>
                                      <p:to x="100000" y="95000"/>
                                    </p:animScale>
                                    <p:animScale>
                                      <p:cBhvr>
                                        <p:cTn id="20" dur="83" decel="50000">
                                          <p:stCondLst>
                                            <p:cond delay="917"/>
                                          </p:stCondLst>
                                        </p:cTn>
                                        <p:tgtEl>
                                          <p:spTgt spid="328"/>
                                        </p:tgtEl>
                                      </p:cBhvr>
                                      <p:to x="100000" y="100000"/>
                                    </p:animScale>
                                  </p:childTnLst>
                                </p:cTn>
                              </p:par>
                            </p:childTnLst>
                          </p:cTn>
                        </p:par>
                        <p:par>
                          <p:cTn id="21" fill="hold">
                            <p:stCondLst>
                              <p:cond delay="1000"/>
                            </p:stCondLst>
                            <p:childTnLst>
                              <p:par>
                                <p:cTn id="22" presetID="47" presetClass="entr" presetSubtype="0" fill="hold" grpId="0" nodeType="afterEffect">
                                  <p:stCondLst>
                                    <p:cond delay="0"/>
                                  </p:stCondLst>
                                  <p:childTnLst>
                                    <p:set>
                                      <p:cBhvr>
                                        <p:cTn id="23" dur="1" fill="hold">
                                          <p:stCondLst>
                                            <p:cond delay="0"/>
                                          </p:stCondLst>
                                        </p:cTn>
                                        <p:tgtEl>
                                          <p:spTgt spid="329">
                                            <p:txEl>
                                              <p:pRg st="0" end="0"/>
                                            </p:txEl>
                                          </p:spTgt>
                                        </p:tgtEl>
                                        <p:attrNameLst>
                                          <p:attrName>style.visibility</p:attrName>
                                        </p:attrNameLst>
                                      </p:cBhvr>
                                      <p:to>
                                        <p:strVal val="visible"/>
                                      </p:to>
                                    </p:set>
                                    <p:animEffect transition="in" filter="fade">
                                      <p:cBhvr>
                                        <p:cTn id="24" dur="1000"/>
                                        <p:tgtEl>
                                          <p:spTgt spid="329">
                                            <p:txEl>
                                              <p:pRg st="0" end="0"/>
                                            </p:txEl>
                                          </p:spTgt>
                                        </p:tgtEl>
                                      </p:cBhvr>
                                    </p:animEffect>
                                    <p:anim calcmode="lin" valueType="num">
                                      <p:cBhvr>
                                        <p:cTn id="25" dur="1000" fill="hold"/>
                                        <p:tgtEl>
                                          <p:spTgt spid="329">
                                            <p:txEl>
                                              <p:pRg st="0" end="0"/>
                                            </p:txEl>
                                          </p:spTgt>
                                        </p:tgtEl>
                                        <p:attrNameLst>
                                          <p:attrName>ppt_x</p:attrName>
                                        </p:attrNameLst>
                                      </p:cBhvr>
                                      <p:tavLst>
                                        <p:tav tm="0">
                                          <p:val>
                                            <p:strVal val="#ppt_x"/>
                                          </p:val>
                                        </p:tav>
                                        <p:tav tm="100000">
                                          <p:val>
                                            <p:strVal val="#ppt_x"/>
                                          </p:val>
                                        </p:tav>
                                      </p:tavLst>
                                    </p:anim>
                                    <p:anim calcmode="lin" valueType="num">
                                      <p:cBhvr>
                                        <p:cTn id="26" dur="1000" fill="hold"/>
                                        <p:tgtEl>
                                          <p:spTgt spid="329">
                                            <p:txEl>
                                              <p:pRg st="0" end="0"/>
                                            </p:txEl>
                                          </p:spTgt>
                                        </p:tgtEl>
                                        <p:attrNameLst>
                                          <p:attrName>ppt_y</p:attrName>
                                        </p:attrNameLst>
                                      </p:cBhvr>
                                      <p:tavLst>
                                        <p:tav tm="0">
                                          <p:val>
                                            <p:strVal val="#ppt_y-.1"/>
                                          </p:val>
                                        </p:tav>
                                        <p:tav tm="100000">
                                          <p:val>
                                            <p:strVal val="#ppt_y"/>
                                          </p:val>
                                        </p:tav>
                                      </p:tavLst>
                                    </p:anim>
                                  </p:childTnLst>
                                </p:cTn>
                              </p:par>
                            </p:childTnLst>
                          </p:cTn>
                        </p:par>
                        <p:par>
                          <p:cTn id="27" fill="hold">
                            <p:stCondLst>
                              <p:cond delay="2000"/>
                            </p:stCondLst>
                            <p:childTnLst>
                              <p:par>
                                <p:cTn id="28" presetID="21" presetClass="entr" presetSubtype="1" fill="hold" nodeType="after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wheel(1)">
                                      <p:cBhvr>
                                        <p:cTn id="30" dur="2000"/>
                                        <p:tgtEl>
                                          <p:spTgt spid="2"/>
                                        </p:tgtEl>
                                      </p:cBhvr>
                                    </p:animEffect>
                                  </p:childTnLst>
                                </p:cTn>
                              </p:par>
                            </p:childTnLst>
                          </p:cTn>
                        </p:par>
                        <p:par>
                          <p:cTn id="31" fill="hold">
                            <p:stCondLst>
                              <p:cond delay="4000"/>
                            </p:stCondLst>
                            <p:childTnLst>
                              <p:par>
                                <p:cTn id="32" presetID="22" presetClass="entr" presetSubtype="4" fill="hold" nodeType="after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wipe(down)">
                                      <p:cBhvr>
                                        <p:cTn id="3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p:bldP spid="329"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40000"/>
                <a:lumOff val="60000"/>
              </a:schemeClr>
            </a:gs>
            <a:gs pos="100000">
              <a:srgbClr val="FFCAE2"/>
            </a:gs>
          </a:gsLst>
          <a:path path="circle">
            <a:fillToRect l="100000" t="100000"/>
          </a:path>
          <a:tileRect r="-100000" b="-100000"/>
        </a:gradFill>
        <a:effectLst/>
      </p:bgPr>
    </p:bg>
    <p:spTree>
      <p:nvGrpSpPr>
        <p:cNvPr id="1" name="Shape 327"/>
        <p:cNvGrpSpPr/>
        <p:nvPr/>
      </p:nvGrpSpPr>
      <p:grpSpPr>
        <a:xfrm>
          <a:off x="0" y="0"/>
          <a:ext cx="0" cy="0"/>
          <a:chOff x="0" y="0"/>
          <a:chExt cx="0" cy="0"/>
        </a:xfrm>
      </p:grpSpPr>
      <p:sp>
        <p:nvSpPr>
          <p:cNvPr id="328" name="Google Shape;328;p32"/>
          <p:cNvSpPr txBox="1">
            <a:spLocks noGrp="1"/>
          </p:cNvSpPr>
          <p:nvPr>
            <p:ph type="title"/>
          </p:nvPr>
        </p:nvSpPr>
        <p:spPr>
          <a:prstGeom prst="rect">
            <a:avLst/>
          </a:prstGeom>
        </p:spPr>
        <p:txBody>
          <a:bodyPr spcFirstLastPara="1" wrap="square" lIns="91425" tIns="91425" rIns="91425" bIns="91425" anchor="t" anchorCtr="0">
            <a:noAutofit/>
          </a:bodyPr>
          <a:lstStyle/>
          <a:p>
            <a:r>
              <a:rPr lang="en-US" b="1" dirty="0"/>
              <a:t>Security scenario of iris recognition</a:t>
            </a:r>
            <a:endParaRPr lang="en-US" dirty="0"/>
          </a:p>
        </p:txBody>
      </p:sp>
      <p:sp>
        <p:nvSpPr>
          <p:cNvPr id="329" name="Google Shape;329;p32"/>
          <p:cNvSpPr txBox="1">
            <a:spLocks noGrp="1"/>
          </p:cNvSpPr>
          <p:nvPr>
            <p:ph type="body" idx="1"/>
          </p:nvPr>
        </p:nvSpPr>
        <p:spPr>
          <a:xfrm>
            <a:off x="5225840" y="1078029"/>
            <a:ext cx="3457243" cy="1709829"/>
          </a:xfrm>
          <a:prstGeom prst="rect">
            <a:avLst/>
          </a:prstGeom>
        </p:spPr>
        <p:txBody>
          <a:bodyPr spcFirstLastPara="1" wrap="square" lIns="91425" tIns="91425" rIns="91425" bIns="91425" anchor="t" anchorCtr="0">
            <a:noAutofit/>
          </a:bodyPr>
          <a:lstStyle/>
          <a:p>
            <a:pPr marL="0" indent="0">
              <a:buNone/>
            </a:pPr>
            <a:r>
              <a:rPr lang="en-US" dirty="0"/>
              <a:t>Direct attacks using a contact lens over the iris of the printed image to simulate the surface curvature of a real eye.</a:t>
            </a:r>
            <a:endParaRPr dirty="0"/>
          </a:p>
        </p:txBody>
      </p:sp>
      <p:sp>
        <p:nvSpPr>
          <p:cNvPr id="330" name="Google Shape;330;p32"/>
          <p:cNvSpPr/>
          <p:nvPr/>
        </p:nvSpPr>
        <p:spPr>
          <a:xfrm>
            <a:off x="3650822" y="2633495"/>
            <a:ext cx="12710" cy="35957"/>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3" descr="A picture containing application&#10;&#10;Description automatically generated">
            <a:extLst>
              <a:ext uri="{FF2B5EF4-FFF2-40B4-BE49-F238E27FC236}">
                <a16:creationId xmlns:a16="http://schemas.microsoft.com/office/drawing/2014/main" id="{470C3225-E247-0C88-C5DB-4CB9FCA728D3}"/>
              </a:ext>
            </a:extLst>
          </p:cNvPr>
          <p:cNvPicPr>
            <a:picLocks noChangeAspect="1"/>
          </p:cNvPicPr>
          <p:nvPr/>
        </p:nvPicPr>
        <p:blipFill>
          <a:blip r:embed="rId3"/>
          <a:stretch>
            <a:fillRect/>
          </a:stretch>
        </p:blipFill>
        <p:spPr>
          <a:xfrm>
            <a:off x="859971" y="1036864"/>
            <a:ext cx="3713842" cy="3713842"/>
          </a:xfrm>
          <a:prstGeom prst="rect">
            <a:avLst/>
          </a:prstGeom>
        </p:spPr>
      </p:pic>
    </p:spTree>
    <p:extLst>
      <p:ext uri="{BB962C8B-B14F-4D97-AF65-F5344CB8AC3E}">
        <p14:creationId xmlns:p14="http://schemas.microsoft.com/office/powerpoint/2010/main" val="76224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28"/>
                                        </p:tgtEl>
                                        <p:attrNameLst>
                                          <p:attrName>style.visibility</p:attrName>
                                        </p:attrNameLst>
                                      </p:cBhvr>
                                      <p:to>
                                        <p:strVal val="visible"/>
                                      </p:to>
                                    </p:set>
                                    <p:anim calcmode="lin" valueType="num">
                                      <p:cBhvr>
                                        <p:cTn id="7" dur="500" fill="hold"/>
                                        <p:tgtEl>
                                          <p:spTgt spid="328"/>
                                        </p:tgtEl>
                                        <p:attrNameLst>
                                          <p:attrName>ppt_w</p:attrName>
                                        </p:attrNameLst>
                                      </p:cBhvr>
                                      <p:tavLst>
                                        <p:tav tm="0">
                                          <p:val>
                                            <p:fltVal val="0"/>
                                          </p:val>
                                        </p:tav>
                                        <p:tav tm="100000">
                                          <p:val>
                                            <p:strVal val="#ppt_w"/>
                                          </p:val>
                                        </p:tav>
                                      </p:tavLst>
                                    </p:anim>
                                    <p:anim calcmode="lin" valueType="num">
                                      <p:cBhvr>
                                        <p:cTn id="8" dur="500" fill="hold"/>
                                        <p:tgtEl>
                                          <p:spTgt spid="328"/>
                                        </p:tgtEl>
                                        <p:attrNameLst>
                                          <p:attrName>ppt_h</p:attrName>
                                        </p:attrNameLst>
                                      </p:cBhvr>
                                      <p:tavLst>
                                        <p:tav tm="0">
                                          <p:val>
                                            <p:fltVal val="0"/>
                                          </p:val>
                                        </p:tav>
                                        <p:tav tm="100000">
                                          <p:val>
                                            <p:strVal val="#ppt_h"/>
                                          </p:val>
                                        </p:tav>
                                      </p:tavLst>
                                    </p:anim>
                                    <p:animEffect transition="in" filter="fade">
                                      <p:cBhvr>
                                        <p:cTn id="9" dur="500"/>
                                        <p:tgtEl>
                                          <p:spTgt spid="328"/>
                                        </p:tgtEl>
                                      </p:cBhvr>
                                    </p:animEffect>
                                  </p:childTnLst>
                                </p:cTn>
                              </p:par>
                            </p:childTnLst>
                          </p:cTn>
                        </p:par>
                        <p:par>
                          <p:cTn id="10" fill="hold">
                            <p:stCondLst>
                              <p:cond delay="500"/>
                            </p:stCondLst>
                            <p:childTnLst>
                              <p:par>
                                <p:cTn id="11" presetID="16" presetClass="entr" presetSubtype="26"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arn(inHorizontal)">
                                      <p:cBhvr>
                                        <p:cTn id="13" dur="500"/>
                                        <p:tgtEl>
                                          <p:spTgt spid="3"/>
                                        </p:tgtEl>
                                      </p:cBhvr>
                                    </p:animEffect>
                                  </p:childTnLst>
                                </p:cTn>
                              </p:par>
                            </p:childTnLst>
                          </p:cTn>
                        </p:par>
                        <p:par>
                          <p:cTn id="14" fill="hold">
                            <p:stCondLst>
                              <p:cond delay="1000"/>
                            </p:stCondLst>
                            <p:childTnLst>
                              <p:par>
                                <p:cTn id="15" presetID="45" presetClass="entr" presetSubtype="0" fill="hold" grpId="0" nodeType="afterEffect">
                                  <p:stCondLst>
                                    <p:cond delay="0"/>
                                  </p:stCondLst>
                                  <p:childTnLst>
                                    <p:set>
                                      <p:cBhvr>
                                        <p:cTn id="16" dur="1" fill="hold">
                                          <p:stCondLst>
                                            <p:cond delay="0"/>
                                          </p:stCondLst>
                                        </p:cTn>
                                        <p:tgtEl>
                                          <p:spTgt spid="329">
                                            <p:txEl>
                                              <p:pRg st="0" end="0"/>
                                            </p:txEl>
                                          </p:spTgt>
                                        </p:tgtEl>
                                        <p:attrNameLst>
                                          <p:attrName>style.visibility</p:attrName>
                                        </p:attrNameLst>
                                      </p:cBhvr>
                                      <p:to>
                                        <p:strVal val="visible"/>
                                      </p:to>
                                    </p:set>
                                    <p:animEffect transition="in" filter="fade">
                                      <p:cBhvr>
                                        <p:cTn id="17" dur="1000"/>
                                        <p:tgtEl>
                                          <p:spTgt spid="329">
                                            <p:txEl>
                                              <p:pRg st="0" end="0"/>
                                            </p:txEl>
                                          </p:spTgt>
                                        </p:tgtEl>
                                      </p:cBhvr>
                                    </p:animEffect>
                                    <p:anim calcmode="lin" valueType="num">
                                      <p:cBhvr>
                                        <p:cTn id="18" dur="1000" fill="hold"/>
                                        <p:tgtEl>
                                          <p:spTgt spid="329">
                                            <p:txEl>
                                              <p:pRg st="0" end="0"/>
                                            </p:txEl>
                                          </p:spTgt>
                                        </p:tgtEl>
                                        <p:attrNameLst>
                                          <p:attrName>ppt_w</p:attrName>
                                        </p:attrNameLst>
                                      </p:cBhvr>
                                      <p:tavLst>
                                        <p:tav tm="0" fmla="#ppt_w*sin(2.5*pi*$)">
                                          <p:val>
                                            <p:fltVal val="0"/>
                                          </p:val>
                                        </p:tav>
                                        <p:tav tm="100000">
                                          <p:val>
                                            <p:fltVal val="1"/>
                                          </p:val>
                                        </p:tav>
                                      </p:tavLst>
                                    </p:anim>
                                    <p:anim calcmode="lin" valueType="num">
                                      <p:cBhvr>
                                        <p:cTn id="19" dur="1000" fill="hold"/>
                                        <p:tgtEl>
                                          <p:spTgt spid="329">
                                            <p:txEl>
                                              <p:pRg st="0" end="0"/>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p:bldP spid="329" grpId="0" build="allAtOnce"/>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40000"/>
                <a:lumOff val="60000"/>
              </a:schemeClr>
            </a:gs>
            <a:gs pos="100000">
              <a:srgbClr val="FFCAE2"/>
            </a:gs>
          </a:gsLst>
          <a:path path="rect">
            <a:fillToRect l="100000" t="100000"/>
          </a:path>
          <a:tileRect r="-100000" b="-100000"/>
        </a:gradFill>
        <a:effectLst/>
      </p:bgPr>
    </p:bg>
    <p:spTree>
      <p:nvGrpSpPr>
        <p:cNvPr id="1" name="Shape 327"/>
        <p:cNvGrpSpPr/>
        <p:nvPr/>
      </p:nvGrpSpPr>
      <p:grpSpPr>
        <a:xfrm>
          <a:off x="0" y="0"/>
          <a:ext cx="0" cy="0"/>
          <a:chOff x="0" y="0"/>
          <a:chExt cx="0" cy="0"/>
        </a:xfrm>
      </p:grpSpPr>
      <p:sp>
        <p:nvSpPr>
          <p:cNvPr id="328" name="Google Shape;328;p32"/>
          <p:cNvSpPr txBox="1">
            <a:spLocks noGrp="1"/>
          </p:cNvSpPr>
          <p:nvPr>
            <p:ph type="title"/>
          </p:nvPr>
        </p:nvSpPr>
        <p:spPr>
          <a:prstGeom prst="rect">
            <a:avLst/>
          </a:prstGeom>
        </p:spPr>
        <p:txBody>
          <a:bodyPr spcFirstLastPara="1" wrap="square" lIns="91425" tIns="91425" rIns="91425" bIns="91425" anchor="t" anchorCtr="0">
            <a:noAutofit/>
          </a:bodyPr>
          <a:lstStyle/>
          <a:p>
            <a:r>
              <a:rPr lang="en-US" b="1" dirty="0"/>
              <a:t>Security scenario of iris recognition</a:t>
            </a:r>
            <a:endParaRPr lang="en-US" dirty="0"/>
          </a:p>
        </p:txBody>
      </p:sp>
      <p:sp>
        <p:nvSpPr>
          <p:cNvPr id="329" name="Google Shape;329;p32"/>
          <p:cNvSpPr txBox="1">
            <a:spLocks noGrp="1"/>
          </p:cNvSpPr>
          <p:nvPr>
            <p:ph type="body" idx="1"/>
          </p:nvPr>
        </p:nvSpPr>
        <p:spPr>
          <a:xfrm>
            <a:off x="5018667" y="1152587"/>
            <a:ext cx="3220629" cy="1709829"/>
          </a:xfrm>
          <a:prstGeom prst="rect">
            <a:avLst/>
          </a:prstGeom>
        </p:spPr>
        <p:txBody>
          <a:bodyPr spcFirstLastPara="1" wrap="square" lIns="91425" tIns="91425" rIns="91425" bIns="91425" anchor="t" anchorCtr="0">
            <a:noAutofit/>
          </a:bodyPr>
          <a:lstStyle/>
          <a:p>
            <a:pPr marL="0" indent="0">
              <a:buNone/>
            </a:pPr>
            <a:r>
              <a:rPr lang="en-US" dirty="0"/>
              <a:t>So is it possible to use the dead person's iris to access their own data by scanning the iris?</a:t>
            </a:r>
          </a:p>
          <a:p>
            <a:pPr marL="0" lvl="0" indent="0" algn="l" rtl="0">
              <a:spcBef>
                <a:spcPts val="1600"/>
              </a:spcBef>
              <a:spcAft>
                <a:spcPts val="1600"/>
              </a:spcAft>
              <a:buNone/>
            </a:pPr>
            <a:endParaRPr dirty="0"/>
          </a:p>
        </p:txBody>
      </p:sp>
      <p:sp>
        <p:nvSpPr>
          <p:cNvPr id="330" name="Google Shape;330;p32"/>
          <p:cNvSpPr/>
          <p:nvPr/>
        </p:nvSpPr>
        <p:spPr>
          <a:xfrm>
            <a:off x="3650822" y="2633495"/>
            <a:ext cx="12710" cy="35957"/>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3" descr="A picture containing person, grass, outdoor, people&#10;&#10;Description automatically generated">
            <a:extLst>
              <a:ext uri="{FF2B5EF4-FFF2-40B4-BE49-F238E27FC236}">
                <a16:creationId xmlns:a16="http://schemas.microsoft.com/office/drawing/2014/main" id="{255A0E86-8C80-7BF6-792B-02C2674D2BA2}"/>
              </a:ext>
            </a:extLst>
          </p:cNvPr>
          <p:cNvPicPr>
            <a:picLocks noChangeAspect="1"/>
          </p:cNvPicPr>
          <p:nvPr/>
        </p:nvPicPr>
        <p:blipFill>
          <a:blip r:embed="rId3"/>
          <a:stretch>
            <a:fillRect/>
          </a:stretch>
        </p:blipFill>
        <p:spPr>
          <a:xfrm>
            <a:off x="1095233" y="1235876"/>
            <a:ext cx="3476767" cy="3122105"/>
          </a:xfrm>
          <a:prstGeom prst="rect">
            <a:avLst/>
          </a:prstGeom>
        </p:spPr>
      </p:pic>
    </p:spTree>
    <p:extLst>
      <p:ext uri="{BB962C8B-B14F-4D97-AF65-F5344CB8AC3E}">
        <p14:creationId xmlns:p14="http://schemas.microsoft.com/office/powerpoint/2010/main" val="12079727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328"/>
                                        </p:tgtEl>
                                        <p:attrNameLst>
                                          <p:attrName>style.visibility</p:attrName>
                                        </p:attrNameLst>
                                      </p:cBhvr>
                                      <p:to>
                                        <p:strVal val="visible"/>
                                      </p:to>
                                    </p:set>
                                    <p:animEffect transition="in" filter="box(in)">
                                      <p:cBhvr>
                                        <p:cTn id="7" dur="1000"/>
                                        <p:tgtEl>
                                          <p:spTgt spid="328"/>
                                        </p:tgtEl>
                                      </p:cBhvr>
                                    </p:animEffect>
                                  </p:childTnLst>
                                </p:cTn>
                              </p:par>
                            </p:childTnLst>
                          </p:cTn>
                        </p:par>
                        <p:par>
                          <p:cTn id="8" fill="hold">
                            <p:stCondLst>
                              <p:cond delay="1000"/>
                            </p:stCondLst>
                            <p:childTnLst>
                              <p:par>
                                <p:cTn id="9" presetID="21" presetClass="entr" presetSubtype="3"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heel(3)">
                                      <p:cBhvr>
                                        <p:cTn id="11" dur="1000"/>
                                        <p:tgtEl>
                                          <p:spTgt spid="3"/>
                                        </p:tgtEl>
                                      </p:cBhvr>
                                    </p:animEffect>
                                  </p:childTnLst>
                                </p:cTn>
                              </p:par>
                            </p:childTnLst>
                          </p:cTn>
                        </p:par>
                        <p:par>
                          <p:cTn id="12" fill="hold">
                            <p:stCondLst>
                              <p:cond delay="2000"/>
                            </p:stCondLst>
                            <p:childTnLst>
                              <p:par>
                                <p:cTn id="13" presetID="31" presetClass="entr" presetSubtype="0" fill="hold" grpId="0" nodeType="afterEffect">
                                  <p:stCondLst>
                                    <p:cond delay="0"/>
                                  </p:stCondLst>
                                  <p:childTnLst>
                                    <p:set>
                                      <p:cBhvr>
                                        <p:cTn id="14" dur="1" fill="hold">
                                          <p:stCondLst>
                                            <p:cond delay="0"/>
                                          </p:stCondLst>
                                        </p:cTn>
                                        <p:tgtEl>
                                          <p:spTgt spid="329">
                                            <p:txEl>
                                              <p:pRg st="0" end="0"/>
                                            </p:txEl>
                                          </p:spTgt>
                                        </p:tgtEl>
                                        <p:attrNameLst>
                                          <p:attrName>style.visibility</p:attrName>
                                        </p:attrNameLst>
                                      </p:cBhvr>
                                      <p:to>
                                        <p:strVal val="visible"/>
                                      </p:to>
                                    </p:set>
                                    <p:anim calcmode="lin" valueType="num">
                                      <p:cBhvr>
                                        <p:cTn id="15" dur="1000" fill="hold"/>
                                        <p:tgtEl>
                                          <p:spTgt spid="329">
                                            <p:txEl>
                                              <p:pRg st="0" end="0"/>
                                            </p:txEl>
                                          </p:spTgt>
                                        </p:tgtEl>
                                        <p:attrNameLst>
                                          <p:attrName>ppt_w</p:attrName>
                                        </p:attrNameLst>
                                      </p:cBhvr>
                                      <p:tavLst>
                                        <p:tav tm="0">
                                          <p:val>
                                            <p:fltVal val="0"/>
                                          </p:val>
                                        </p:tav>
                                        <p:tav tm="100000">
                                          <p:val>
                                            <p:strVal val="#ppt_w"/>
                                          </p:val>
                                        </p:tav>
                                      </p:tavLst>
                                    </p:anim>
                                    <p:anim calcmode="lin" valueType="num">
                                      <p:cBhvr>
                                        <p:cTn id="16" dur="1000" fill="hold"/>
                                        <p:tgtEl>
                                          <p:spTgt spid="329">
                                            <p:txEl>
                                              <p:pRg st="0" end="0"/>
                                            </p:txEl>
                                          </p:spTgt>
                                        </p:tgtEl>
                                        <p:attrNameLst>
                                          <p:attrName>ppt_h</p:attrName>
                                        </p:attrNameLst>
                                      </p:cBhvr>
                                      <p:tavLst>
                                        <p:tav tm="0">
                                          <p:val>
                                            <p:fltVal val="0"/>
                                          </p:val>
                                        </p:tav>
                                        <p:tav tm="100000">
                                          <p:val>
                                            <p:strVal val="#ppt_h"/>
                                          </p:val>
                                        </p:tav>
                                      </p:tavLst>
                                    </p:anim>
                                    <p:anim calcmode="lin" valueType="num">
                                      <p:cBhvr>
                                        <p:cTn id="17" dur="1000" fill="hold"/>
                                        <p:tgtEl>
                                          <p:spTgt spid="329">
                                            <p:txEl>
                                              <p:pRg st="0" end="0"/>
                                            </p:txEl>
                                          </p:spTgt>
                                        </p:tgtEl>
                                        <p:attrNameLst>
                                          <p:attrName>style.rotation</p:attrName>
                                        </p:attrNameLst>
                                      </p:cBhvr>
                                      <p:tavLst>
                                        <p:tav tm="0">
                                          <p:val>
                                            <p:fltVal val="90"/>
                                          </p:val>
                                        </p:tav>
                                        <p:tav tm="100000">
                                          <p:val>
                                            <p:fltVal val="0"/>
                                          </p:val>
                                        </p:tav>
                                      </p:tavLst>
                                    </p:anim>
                                    <p:animEffect transition="in" filter="fade">
                                      <p:cBhvr>
                                        <p:cTn id="18" dur="1000"/>
                                        <p:tgtEl>
                                          <p:spTgt spid="32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p:bldP spid="329"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100000">
              <a:srgbClr val="FFCAE2"/>
            </a:gs>
          </a:gsLst>
          <a:lin ang="5400012" scaled="0"/>
        </a:gradFill>
        <a:effectLst/>
      </p:bgPr>
    </p:bg>
    <p:spTree>
      <p:nvGrpSpPr>
        <p:cNvPr id="1" name="Shape 2085"/>
        <p:cNvGrpSpPr/>
        <p:nvPr/>
      </p:nvGrpSpPr>
      <p:grpSpPr>
        <a:xfrm>
          <a:off x="0" y="0"/>
          <a:ext cx="0" cy="0"/>
          <a:chOff x="0" y="0"/>
          <a:chExt cx="0" cy="0"/>
        </a:xfrm>
      </p:grpSpPr>
      <p:sp>
        <p:nvSpPr>
          <p:cNvPr id="2086" name="Google Shape;2086;p51"/>
          <p:cNvSpPr txBox="1">
            <a:spLocks noGrp="1"/>
          </p:cNvSpPr>
          <p:nvPr>
            <p:ph type="title"/>
          </p:nvPr>
        </p:nvSpPr>
        <p:spPr>
          <a:xfrm>
            <a:off x="546590" y="2049493"/>
            <a:ext cx="4559100" cy="1671900"/>
          </a:xfrm>
          <a:prstGeom prst="rect">
            <a:avLst/>
          </a:prstGeom>
        </p:spPr>
        <p:txBody>
          <a:bodyPr spcFirstLastPara="1" wrap="square" lIns="91425" tIns="91425" rIns="91425" bIns="91425" anchor="ctr" anchorCtr="0">
            <a:noAutofit/>
          </a:bodyPr>
          <a:lstStyle/>
          <a:p>
            <a:pPr fontAlgn="base"/>
            <a:r>
              <a:rPr lang="en-US" b="1" dirty="0"/>
              <a:t>Applications Of </a:t>
            </a:r>
            <a:br>
              <a:rPr lang="en-US" b="1" dirty="0"/>
            </a:br>
            <a:r>
              <a:rPr lang="en-US" b="1" dirty="0"/>
              <a:t>Iris Recognition</a:t>
            </a:r>
          </a:p>
        </p:txBody>
      </p:sp>
      <p:sp>
        <p:nvSpPr>
          <p:cNvPr id="2088" name="Google Shape;2088;p51"/>
          <p:cNvSpPr txBox="1">
            <a:spLocks noGrp="1"/>
          </p:cNvSpPr>
          <p:nvPr>
            <p:ph type="title" idx="2"/>
          </p:nvPr>
        </p:nvSpPr>
        <p:spPr>
          <a:xfrm>
            <a:off x="543871" y="1404002"/>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t>06</a:t>
            </a:r>
            <a:endParaRPr b="1" dirty="0"/>
          </a:p>
        </p:txBody>
      </p:sp>
      <p:sp>
        <p:nvSpPr>
          <p:cNvPr id="2090" name="Google Shape;2090;p51"/>
          <p:cNvSpPr/>
          <p:nvPr/>
        </p:nvSpPr>
        <p:spPr>
          <a:xfrm rot="240755">
            <a:off x="4829026" y="100195"/>
            <a:ext cx="4686811" cy="5084044"/>
          </a:xfrm>
          <a:custGeom>
            <a:avLst/>
            <a:gdLst/>
            <a:ahLst/>
            <a:cxnLst/>
            <a:rect l="l" t="t" r="r" b="b"/>
            <a:pathLst>
              <a:path w="208202" h="172509" extrusionOk="0">
                <a:moveTo>
                  <a:pt x="90297" y="0"/>
                </a:moveTo>
                <a:cubicBezTo>
                  <a:pt x="60081" y="0"/>
                  <a:pt x="29711" y="6469"/>
                  <a:pt x="13646" y="23022"/>
                </a:cubicBezTo>
                <a:cubicBezTo>
                  <a:pt x="13646" y="23022"/>
                  <a:pt x="3033" y="29085"/>
                  <a:pt x="1517" y="44245"/>
                </a:cubicBezTo>
                <a:cubicBezTo>
                  <a:pt x="1" y="59406"/>
                  <a:pt x="16677" y="80631"/>
                  <a:pt x="19204" y="99833"/>
                </a:cubicBezTo>
                <a:cubicBezTo>
                  <a:pt x="21730" y="119036"/>
                  <a:pt x="1517" y="123584"/>
                  <a:pt x="9603" y="147841"/>
                </a:cubicBezTo>
                <a:cubicBezTo>
                  <a:pt x="15216" y="164681"/>
                  <a:pt x="37392" y="172509"/>
                  <a:pt x="58037" y="172509"/>
                </a:cubicBezTo>
                <a:cubicBezTo>
                  <a:pt x="67129" y="172509"/>
                  <a:pt x="75924" y="170991"/>
                  <a:pt x="82877" y="168055"/>
                </a:cubicBezTo>
                <a:cubicBezTo>
                  <a:pt x="105618" y="158453"/>
                  <a:pt x="116230" y="134197"/>
                  <a:pt x="150088" y="134197"/>
                </a:cubicBezTo>
                <a:cubicBezTo>
                  <a:pt x="183946" y="134197"/>
                  <a:pt x="208202" y="118531"/>
                  <a:pt x="206181" y="83662"/>
                </a:cubicBezTo>
                <a:cubicBezTo>
                  <a:pt x="204160" y="48794"/>
                  <a:pt x="196580" y="38181"/>
                  <a:pt x="169290" y="17967"/>
                </a:cubicBezTo>
                <a:cubicBezTo>
                  <a:pt x="155147" y="7490"/>
                  <a:pt x="122811" y="0"/>
                  <a:pt x="90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2593;p55">
            <a:extLst>
              <a:ext uri="{FF2B5EF4-FFF2-40B4-BE49-F238E27FC236}">
                <a16:creationId xmlns:a16="http://schemas.microsoft.com/office/drawing/2014/main" id="{73571F45-7F9A-764A-91FF-3939FE1FA511}"/>
              </a:ext>
            </a:extLst>
          </p:cNvPr>
          <p:cNvGrpSpPr/>
          <p:nvPr/>
        </p:nvGrpSpPr>
        <p:grpSpPr>
          <a:xfrm flipH="1">
            <a:off x="6628071" y="1221869"/>
            <a:ext cx="5332277" cy="2840701"/>
            <a:chOff x="233350" y="949250"/>
            <a:chExt cx="7137300" cy="3802300"/>
          </a:xfrm>
        </p:grpSpPr>
        <p:sp>
          <p:nvSpPr>
            <p:cNvPr id="87" name="Google Shape;2594;p55">
              <a:extLst>
                <a:ext uri="{FF2B5EF4-FFF2-40B4-BE49-F238E27FC236}">
                  <a16:creationId xmlns:a16="http://schemas.microsoft.com/office/drawing/2014/main" id="{19F0FFFA-2E45-1F4D-A309-2875033B512B}"/>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595;p55">
              <a:extLst>
                <a:ext uri="{FF2B5EF4-FFF2-40B4-BE49-F238E27FC236}">
                  <a16:creationId xmlns:a16="http://schemas.microsoft.com/office/drawing/2014/main" id="{437511F0-C630-4E4C-80E4-535DBBC9ABFF}"/>
                </a:ext>
              </a:extLst>
            </p:cNvPr>
            <p:cNvSpPr/>
            <p:nvPr/>
          </p:nvSpPr>
          <p:spPr>
            <a:xfrm>
              <a:off x="2909400" y="1076124"/>
              <a:ext cx="4118651" cy="3109224"/>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FFCAE2"/>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596;p55">
              <a:extLst>
                <a:ext uri="{FF2B5EF4-FFF2-40B4-BE49-F238E27FC236}">
                  <a16:creationId xmlns:a16="http://schemas.microsoft.com/office/drawing/2014/main" id="{6C7F5931-F4BC-8F49-A0D5-82CCDF1C5C58}"/>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597;p55">
              <a:extLst>
                <a:ext uri="{FF2B5EF4-FFF2-40B4-BE49-F238E27FC236}">
                  <a16:creationId xmlns:a16="http://schemas.microsoft.com/office/drawing/2014/main" id="{AF9618EB-5550-7541-A00A-7DF647C2FB38}"/>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598;p55">
              <a:extLst>
                <a:ext uri="{FF2B5EF4-FFF2-40B4-BE49-F238E27FC236}">
                  <a16:creationId xmlns:a16="http://schemas.microsoft.com/office/drawing/2014/main" id="{A7867AAC-6E9B-7944-989E-FDC3AEEBD355}"/>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599;p55">
              <a:extLst>
                <a:ext uri="{FF2B5EF4-FFF2-40B4-BE49-F238E27FC236}">
                  <a16:creationId xmlns:a16="http://schemas.microsoft.com/office/drawing/2014/main" id="{EF2F52C0-5BED-2D4F-B870-ABEAA8B4080F}"/>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600;p55">
              <a:extLst>
                <a:ext uri="{FF2B5EF4-FFF2-40B4-BE49-F238E27FC236}">
                  <a16:creationId xmlns:a16="http://schemas.microsoft.com/office/drawing/2014/main" id="{81C218B5-4701-A649-A6C8-CE082CEC26CF}"/>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601;p55">
              <a:extLst>
                <a:ext uri="{FF2B5EF4-FFF2-40B4-BE49-F238E27FC236}">
                  <a16:creationId xmlns:a16="http://schemas.microsoft.com/office/drawing/2014/main" id="{7E0D3F54-9255-3548-8BD7-2616DF5BB23F}"/>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602;p55">
              <a:extLst>
                <a:ext uri="{FF2B5EF4-FFF2-40B4-BE49-F238E27FC236}">
                  <a16:creationId xmlns:a16="http://schemas.microsoft.com/office/drawing/2014/main" id="{46653A4B-882C-AC4D-8D7F-8CBE44623C63}"/>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603;p55">
              <a:extLst>
                <a:ext uri="{FF2B5EF4-FFF2-40B4-BE49-F238E27FC236}">
                  <a16:creationId xmlns:a16="http://schemas.microsoft.com/office/drawing/2014/main" id="{BB827D1E-99CB-7F47-ABC0-0250ECAF6AAD}"/>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604;p55">
              <a:extLst>
                <a:ext uri="{FF2B5EF4-FFF2-40B4-BE49-F238E27FC236}">
                  <a16:creationId xmlns:a16="http://schemas.microsoft.com/office/drawing/2014/main" id="{A5E27EEC-79D5-3248-A332-7EEEDDCCD03B}"/>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605;p55">
              <a:extLst>
                <a:ext uri="{FF2B5EF4-FFF2-40B4-BE49-F238E27FC236}">
                  <a16:creationId xmlns:a16="http://schemas.microsoft.com/office/drawing/2014/main" id="{266F0D90-A416-AB4A-A8A3-954E651D82F0}"/>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606;p55">
              <a:extLst>
                <a:ext uri="{FF2B5EF4-FFF2-40B4-BE49-F238E27FC236}">
                  <a16:creationId xmlns:a16="http://schemas.microsoft.com/office/drawing/2014/main" id="{4954F63E-0D4D-5345-9CC0-CAC3CF12A5A8}"/>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607;p55">
              <a:extLst>
                <a:ext uri="{FF2B5EF4-FFF2-40B4-BE49-F238E27FC236}">
                  <a16:creationId xmlns:a16="http://schemas.microsoft.com/office/drawing/2014/main" id="{E030EE6E-31E8-234B-A7A7-6D148633C7DA}"/>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608;p55">
              <a:extLst>
                <a:ext uri="{FF2B5EF4-FFF2-40B4-BE49-F238E27FC236}">
                  <a16:creationId xmlns:a16="http://schemas.microsoft.com/office/drawing/2014/main" id="{1B2C095F-A2D8-6548-AB53-B7679C50FC39}"/>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609;p55">
              <a:extLst>
                <a:ext uri="{FF2B5EF4-FFF2-40B4-BE49-F238E27FC236}">
                  <a16:creationId xmlns:a16="http://schemas.microsoft.com/office/drawing/2014/main" id="{C6783F96-7467-5348-ADAE-28E357337B86}"/>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610;p55">
              <a:extLst>
                <a:ext uri="{FF2B5EF4-FFF2-40B4-BE49-F238E27FC236}">
                  <a16:creationId xmlns:a16="http://schemas.microsoft.com/office/drawing/2014/main" id="{9FBB77A4-29CE-8043-A00D-8F595B32F5D8}"/>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611;p55">
              <a:extLst>
                <a:ext uri="{FF2B5EF4-FFF2-40B4-BE49-F238E27FC236}">
                  <a16:creationId xmlns:a16="http://schemas.microsoft.com/office/drawing/2014/main" id="{60C19247-EC53-6B43-8EAE-4441EB159A1F}"/>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612;p55">
              <a:extLst>
                <a:ext uri="{FF2B5EF4-FFF2-40B4-BE49-F238E27FC236}">
                  <a16:creationId xmlns:a16="http://schemas.microsoft.com/office/drawing/2014/main" id="{13057310-382E-8646-A062-B2A0181F428D}"/>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613;p55">
              <a:extLst>
                <a:ext uri="{FF2B5EF4-FFF2-40B4-BE49-F238E27FC236}">
                  <a16:creationId xmlns:a16="http://schemas.microsoft.com/office/drawing/2014/main" id="{677EAE98-DD6E-C54A-81F5-E1DBE2EDE4C7}"/>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614;p55">
              <a:extLst>
                <a:ext uri="{FF2B5EF4-FFF2-40B4-BE49-F238E27FC236}">
                  <a16:creationId xmlns:a16="http://schemas.microsoft.com/office/drawing/2014/main" id="{4BBE675A-C935-C54E-8543-F3A4EBCD0D49}"/>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615;p55">
              <a:extLst>
                <a:ext uri="{FF2B5EF4-FFF2-40B4-BE49-F238E27FC236}">
                  <a16:creationId xmlns:a16="http://schemas.microsoft.com/office/drawing/2014/main" id="{37C34560-C7DB-E344-A931-9D370C3BD9A3}"/>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616;p55">
              <a:extLst>
                <a:ext uri="{FF2B5EF4-FFF2-40B4-BE49-F238E27FC236}">
                  <a16:creationId xmlns:a16="http://schemas.microsoft.com/office/drawing/2014/main" id="{3294A776-1922-984D-AB63-E0828C2ED937}"/>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2617;p55">
              <a:extLst>
                <a:ext uri="{FF2B5EF4-FFF2-40B4-BE49-F238E27FC236}">
                  <a16:creationId xmlns:a16="http://schemas.microsoft.com/office/drawing/2014/main" id="{8B98CE93-7FAC-D642-8598-AF97E0DE3221}"/>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618;p55">
              <a:extLst>
                <a:ext uri="{FF2B5EF4-FFF2-40B4-BE49-F238E27FC236}">
                  <a16:creationId xmlns:a16="http://schemas.microsoft.com/office/drawing/2014/main" id="{D4149BB6-8AE3-B549-885A-972822B2368D}"/>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619;p55">
              <a:extLst>
                <a:ext uri="{FF2B5EF4-FFF2-40B4-BE49-F238E27FC236}">
                  <a16:creationId xmlns:a16="http://schemas.microsoft.com/office/drawing/2014/main" id="{F922533C-8506-CC4E-9857-0D632F0BB581}"/>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620;p55">
              <a:extLst>
                <a:ext uri="{FF2B5EF4-FFF2-40B4-BE49-F238E27FC236}">
                  <a16:creationId xmlns:a16="http://schemas.microsoft.com/office/drawing/2014/main" id="{D7F56979-0241-8440-8C86-F0C2ADC8BCDF}"/>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621;p55">
              <a:extLst>
                <a:ext uri="{FF2B5EF4-FFF2-40B4-BE49-F238E27FC236}">
                  <a16:creationId xmlns:a16="http://schemas.microsoft.com/office/drawing/2014/main" id="{99905FD8-8603-6A48-81C3-F387CFAB57D6}"/>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622;p55">
              <a:extLst>
                <a:ext uri="{FF2B5EF4-FFF2-40B4-BE49-F238E27FC236}">
                  <a16:creationId xmlns:a16="http://schemas.microsoft.com/office/drawing/2014/main" id="{FACBA83C-6528-6C4B-AC94-759B27F7E266}"/>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623;p55">
              <a:extLst>
                <a:ext uri="{FF2B5EF4-FFF2-40B4-BE49-F238E27FC236}">
                  <a16:creationId xmlns:a16="http://schemas.microsoft.com/office/drawing/2014/main" id="{6973D9E6-4408-4A4C-9DB8-6E0B943C0039}"/>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624;p55">
              <a:extLst>
                <a:ext uri="{FF2B5EF4-FFF2-40B4-BE49-F238E27FC236}">
                  <a16:creationId xmlns:a16="http://schemas.microsoft.com/office/drawing/2014/main" id="{FD69CF8D-7243-374D-82C4-43A10B28ECD6}"/>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2625;p55">
              <a:extLst>
                <a:ext uri="{FF2B5EF4-FFF2-40B4-BE49-F238E27FC236}">
                  <a16:creationId xmlns:a16="http://schemas.microsoft.com/office/drawing/2014/main" id="{478DA680-4C68-A94E-A265-2EE8DE80FCDE}"/>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626;p55">
              <a:extLst>
                <a:ext uri="{FF2B5EF4-FFF2-40B4-BE49-F238E27FC236}">
                  <a16:creationId xmlns:a16="http://schemas.microsoft.com/office/drawing/2014/main" id="{F4F3A7C6-B2CC-7C4A-8593-E22EDA4A41CF}"/>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627;p55">
              <a:extLst>
                <a:ext uri="{FF2B5EF4-FFF2-40B4-BE49-F238E27FC236}">
                  <a16:creationId xmlns:a16="http://schemas.microsoft.com/office/drawing/2014/main" id="{AFB4690E-0F3D-AE41-90EE-4B11F89826EB}"/>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628;p55">
              <a:extLst>
                <a:ext uri="{FF2B5EF4-FFF2-40B4-BE49-F238E27FC236}">
                  <a16:creationId xmlns:a16="http://schemas.microsoft.com/office/drawing/2014/main" id="{8F3C6D9D-6F92-3542-A933-1A35ECC836C8}"/>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629;p55">
              <a:extLst>
                <a:ext uri="{FF2B5EF4-FFF2-40B4-BE49-F238E27FC236}">
                  <a16:creationId xmlns:a16="http://schemas.microsoft.com/office/drawing/2014/main" id="{706E7FDC-9A46-7240-97A6-77BCCA2D1640}"/>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630;p55">
              <a:extLst>
                <a:ext uri="{FF2B5EF4-FFF2-40B4-BE49-F238E27FC236}">
                  <a16:creationId xmlns:a16="http://schemas.microsoft.com/office/drawing/2014/main" id="{9494F8EC-B38D-7D4C-9E7D-86456D9805CA}"/>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631;p55">
              <a:extLst>
                <a:ext uri="{FF2B5EF4-FFF2-40B4-BE49-F238E27FC236}">
                  <a16:creationId xmlns:a16="http://schemas.microsoft.com/office/drawing/2014/main" id="{85C0AAC5-B3FD-0440-AFEA-F6C72A97273B}"/>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632;p55">
              <a:extLst>
                <a:ext uri="{FF2B5EF4-FFF2-40B4-BE49-F238E27FC236}">
                  <a16:creationId xmlns:a16="http://schemas.microsoft.com/office/drawing/2014/main" id="{0BEC0E2A-F0FA-5E41-936A-D907181CE3A9}"/>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633;p55">
              <a:extLst>
                <a:ext uri="{FF2B5EF4-FFF2-40B4-BE49-F238E27FC236}">
                  <a16:creationId xmlns:a16="http://schemas.microsoft.com/office/drawing/2014/main" id="{99594A6A-45D0-7244-9283-3577001B02F2}"/>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634;p55">
              <a:extLst>
                <a:ext uri="{FF2B5EF4-FFF2-40B4-BE49-F238E27FC236}">
                  <a16:creationId xmlns:a16="http://schemas.microsoft.com/office/drawing/2014/main" id="{8F896CFD-27B5-6141-89A1-67BBABAF8E75}"/>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635;p55">
              <a:extLst>
                <a:ext uri="{FF2B5EF4-FFF2-40B4-BE49-F238E27FC236}">
                  <a16:creationId xmlns:a16="http://schemas.microsoft.com/office/drawing/2014/main" id="{BAE83A28-14C2-0D42-8D75-BD794C18E0BB}"/>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636;p55">
              <a:extLst>
                <a:ext uri="{FF2B5EF4-FFF2-40B4-BE49-F238E27FC236}">
                  <a16:creationId xmlns:a16="http://schemas.microsoft.com/office/drawing/2014/main" id="{963CA9A3-B0B8-414F-99BD-2E2C0022DA35}"/>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637;p55">
              <a:extLst>
                <a:ext uri="{FF2B5EF4-FFF2-40B4-BE49-F238E27FC236}">
                  <a16:creationId xmlns:a16="http://schemas.microsoft.com/office/drawing/2014/main" id="{DB04D655-EA24-2143-8D78-0595B6B4E165}"/>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638;p55">
              <a:extLst>
                <a:ext uri="{FF2B5EF4-FFF2-40B4-BE49-F238E27FC236}">
                  <a16:creationId xmlns:a16="http://schemas.microsoft.com/office/drawing/2014/main" id="{35A321A9-F16B-1D4B-90E1-DB5FD7B73107}"/>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639;p55">
              <a:extLst>
                <a:ext uri="{FF2B5EF4-FFF2-40B4-BE49-F238E27FC236}">
                  <a16:creationId xmlns:a16="http://schemas.microsoft.com/office/drawing/2014/main" id="{5052CFB2-3093-4B47-9981-887E837608A4}"/>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640;p55">
              <a:extLst>
                <a:ext uri="{FF2B5EF4-FFF2-40B4-BE49-F238E27FC236}">
                  <a16:creationId xmlns:a16="http://schemas.microsoft.com/office/drawing/2014/main" id="{650DAD12-BAA6-AB4E-AC09-A1E04E5C9B21}"/>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641;p55">
              <a:extLst>
                <a:ext uri="{FF2B5EF4-FFF2-40B4-BE49-F238E27FC236}">
                  <a16:creationId xmlns:a16="http://schemas.microsoft.com/office/drawing/2014/main" id="{0B3313E3-4C05-5C47-A604-0D5FC6FEB7D6}"/>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642;p55">
              <a:extLst>
                <a:ext uri="{FF2B5EF4-FFF2-40B4-BE49-F238E27FC236}">
                  <a16:creationId xmlns:a16="http://schemas.microsoft.com/office/drawing/2014/main" id="{AE4BE4FC-1EF6-DC45-BB6F-D58A9DAABFA7}"/>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643;p55">
              <a:extLst>
                <a:ext uri="{FF2B5EF4-FFF2-40B4-BE49-F238E27FC236}">
                  <a16:creationId xmlns:a16="http://schemas.microsoft.com/office/drawing/2014/main" id="{75EE6695-B62F-C947-BA14-91C033D2CA2E}"/>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644;p55">
              <a:extLst>
                <a:ext uri="{FF2B5EF4-FFF2-40B4-BE49-F238E27FC236}">
                  <a16:creationId xmlns:a16="http://schemas.microsoft.com/office/drawing/2014/main" id="{1EFEE512-DF52-1A41-946F-4CB59F7B7A93}"/>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8BE3FF"/>
                </a:gs>
                <a:gs pos="100000">
                  <a:srgbClr val="ACFFD9"/>
                </a:gs>
              </a:gsLst>
              <a:lin ang="5400700" scaled="0"/>
            </a:gradFill>
            <a:ln w="9525" cap="flat" cmpd="sng">
              <a:gradFill>
                <a:gsLst>
                  <a:gs pos="0">
                    <a:schemeClr val="bg1">
                      <a:lumMod val="50000"/>
                    </a:schemeClr>
                  </a:gs>
                  <a:gs pos="74000">
                    <a:schemeClr val="accent1">
                      <a:lumMod val="45000"/>
                      <a:lumOff val="55000"/>
                    </a:schemeClr>
                  </a:gs>
                  <a:gs pos="83000">
                    <a:schemeClr val="accent1">
                      <a:lumMod val="45000"/>
                      <a:lumOff val="55000"/>
                    </a:schemeClr>
                  </a:gs>
                  <a:gs pos="100000">
                    <a:srgbClr val="002060"/>
                  </a:gs>
                </a:gsLst>
                <a:lin ang="5400000" scaled="1"/>
              </a:gra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roup 218">
            <a:extLst>
              <a:ext uri="{FF2B5EF4-FFF2-40B4-BE49-F238E27FC236}">
                <a16:creationId xmlns:a16="http://schemas.microsoft.com/office/drawing/2014/main" id="{50D0E50C-DD5A-F641-A457-158F1009B0CD}"/>
              </a:ext>
            </a:extLst>
          </p:cNvPr>
          <p:cNvGrpSpPr/>
          <p:nvPr/>
        </p:nvGrpSpPr>
        <p:grpSpPr>
          <a:xfrm flipH="1">
            <a:off x="5262544" y="1562899"/>
            <a:ext cx="2502684" cy="2618623"/>
            <a:chOff x="832485" y="1155552"/>
            <a:chExt cx="2502684" cy="2618623"/>
          </a:xfrm>
        </p:grpSpPr>
        <p:sp>
          <p:nvSpPr>
            <p:cNvPr id="220" name="Google Shape;2744;p56">
              <a:extLst>
                <a:ext uri="{FF2B5EF4-FFF2-40B4-BE49-F238E27FC236}">
                  <a16:creationId xmlns:a16="http://schemas.microsoft.com/office/drawing/2014/main" id="{CD8646DB-7150-ED4E-95A8-33F1D1A3DCF0}"/>
                </a:ext>
              </a:extLst>
            </p:cNvPr>
            <p:cNvSpPr/>
            <p:nvPr/>
          </p:nvSpPr>
          <p:spPr>
            <a:xfrm>
              <a:off x="833490" y="1551304"/>
              <a:ext cx="944443" cy="305035"/>
            </a:xfrm>
            <a:custGeom>
              <a:avLst/>
              <a:gdLst/>
              <a:ahLst/>
              <a:cxnLst/>
              <a:rect l="l" t="t" r="r" b="b"/>
              <a:pathLst>
                <a:path w="48545" h="15679" extrusionOk="0">
                  <a:moveTo>
                    <a:pt x="8438" y="0"/>
                  </a:moveTo>
                  <a:cubicBezTo>
                    <a:pt x="8413" y="0"/>
                    <a:pt x="8389" y="1"/>
                    <a:pt x="8366" y="2"/>
                  </a:cubicBezTo>
                  <a:cubicBezTo>
                    <a:pt x="6950" y="62"/>
                    <a:pt x="1868" y="741"/>
                    <a:pt x="903" y="1258"/>
                  </a:cubicBezTo>
                  <a:cubicBezTo>
                    <a:pt x="0" y="1742"/>
                    <a:pt x="224" y="2188"/>
                    <a:pt x="672" y="2188"/>
                  </a:cubicBezTo>
                  <a:cubicBezTo>
                    <a:pt x="703" y="2188"/>
                    <a:pt x="735" y="2186"/>
                    <a:pt x="768" y="2181"/>
                  </a:cubicBezTo>
                  <a:lnTo>
                    <a:pt x="6104" y="1468"/>
                  </a:lnTo>
                  <a:lnTo>
                    <a:pt x="8899" y="3033"/>
                  </a:lnTo>
                  <a:cubicBezTo>
                    <a:pt x="8899" y="3033"/>
                    <a:pt x="7175" y="4721"/>
                    <a:pt x="7080" y="5864"/>
                  </a:cubicBezTo>
                  <a:cubicBezTo>
                    <a:pt x="6855" y="8566"/>
                    <a:pt x="6897" y="9301"/>
                    <a:pt x="7440" y="9301"/>
                  </a:cubicBezTo>
                  <a:cubicBezTo>
                    <a:pt x="7471" y="9301"/>
                    <a:pt x="7504" y="9299"/>
                    <a:pt x="7538" y="9294"/>
                  </a:cubicBezTo>
                  <a:cubicBezTo>
                    <a:pt x="8174" y="9209"/>
                    <a:pt x="8257" y="5964"/>
                    <a:pt x="8257" y="5964"/>
                  </a:cubicBezTo>
                  <a:lnTo>
                    <a:pt x="8732" y="5643"/>
                  </a:lnTo>
                  <a:lnTo>
                    <a:pt x="9182" y="8040"/>
                  </a:lnTo>
                  <a:cubicBezTo>
                    <a:pt x="9182" y="8040"/>
                    <a:pt x="9433" y="8378"/>
                    <a:pt x="9705" y="8378"/>
                  </a:cubicBezTo>
                  <a:cubicBezTo>
                    <a:pt x="9859" y="8378"/>
                    <a:pt x="10019" y="8269"/>
                    <a:pt x="10144" y="7929"/>
                  </a:cubicBezTo>
                  <a:cubicBezTo>
                    <a:pt x="10386" y="7275"/>
                    <a:pt x="9910" y="5743"/>
                    <a:pt x="9910" y="5743"/>
                  </a:cubicBezTo>
                  <a:lnTo>
                    <a:pt x="10841" y="4972"/>
                  </a:lnTo>
                  <a:cubicBezTo>
                    <a:pt x="10841" y="4972"/>
                    <a:pt x="11078" y="6962"/>
                    <a:pt x="11528" y="7208"/>
                  </a:cubicBezTo>
                  <a:cubicBezTo>
                    <a:pt x="11628" y="7264"/>
                    <a:pt x="11725" y="7289"/>
                    <a:pt x="11813" y="7289"/>
                  </a:cubicBezTo>
                  <a:cubicBezTo>
                    <a:pt x="12047" y="7289"/>
                    <a:pt x="12211" y="7105"/>
                    <a:pt x="12174" y="6828"/>
                  </a:cubicBezTo>
                  <a:cubicBezTo>
                    <a:pt x="12123" y="6446"/>
                    <a:pt x="11898" y="4970"/>
                    <a:pt x="11898" y="4970"/>
                  </a:cubicBezTo>
                  <a:lnTo>
                    <a:pt x="13550" y="3963"/>
                  </a:lnTo>
                  <a:cubicBezTo>
                    <a:pt x="13550" y="3963"/>
                    <a:pt x="40134" y="15155"/>
                    <a:pt x="42904" y="15561"/>
                  </a:cubicBezTo>
                  <a:cubicBezTo>
                    <a:pt x="43480" y="15645"/>
                    <a:pt x="44060" y="15679"/>
                    <a:pt x="44618" y="15679"/>
                  </a:cubicBezTo>
                  <a:cubicBezTo>
                    <a:pt x="46743" y="15679"/>
                    <a:pt x="48545" y="15194"/>
                    <a:pt x="48545" y="15194"/>
                  </a:cubicBezTo>
                  <a:lnTo>
                    <a:pt x="44926" y="8436"/>
                  </a:lnTo>
                  <a:cubicBezTo>
                    <a:pt x="44926" y="8436"/>
                    <a:pt x="18768" y="2363"/>
                    <a:pt x="17302" y="2041"/>
                  </a:cubicBezTo>
                  <a:cubicBezTo>
                    <a:pt x="15861" y="1725"/>
                    <a:pt x="9975" y="0"/>
                    <a:pt x="8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745;p56">
              <a:extLst>
                <a:ext uri="{FF2B5EF4-FFF2-40B4-BE49-F238E27FC236}">
                  <a16:creationId xmlns:a16="http://schemas.microsoft.com/office/drawing/2014/main" id="{D7E757A0-2E7B-B145-AECC-7FE5E98E7FE0}"/>
                </a:ext>
              </a:extLst>
            </p:cNvPr>
            <p:cNvSpPr/>
            <p:nvPr/>
          </p:nvSpPr>
          <p:spPr>
            <a:xfrm>
              <a:off x="832485" y="1545750"/>
              <a:ext cx="951953" cy="316144"/>
            </a:xfrm>
            <a:custGeom>
              <a:avLst/>
              <a:gdLst/>
              <a:ahLst/>
              <a:cxnLst/>
              <a:rect l="l" t="t" r="r" b="b"/>
              <a:pathLst>
                <a:path w="48931" h="16250" extrusionOk="0">
                  <a:moveTo>
                    <a:pt x="8486" y="570"/>
                  </a:moveTo>
                  <a:cubicBezTo>
                    <a:pt x="9536" y="570"/>
                    <a:pt x="12904" y="1460"/>
                    <a:pt x="15148" y="2055"/>
                  </a:cubicBezTo>
                  <a:cubicBezTo>
                    <a:pt x="16110" y="2311"/>
                    <a:pt x="16869" y="2511"/>
                    <a:pt x="17289" y="2604"/>
                  </a:cubicBezTo>
                  <a:cubicBezTo>
                    <a:pt x="18685" y="2910"/>
                    <a:pt x="42814" y="8511"/>
                    <a:pt x="44785" y="8969"/>
                  </a:cubicBezTo>
                  <a:lnTo>
                    <a:pt x="48167" y="15288"/>
                  </a:lnTo>
                  <a:cubicBezTo>
                    <a:pt x="47548" y="15423"/>
                    <a:pt x="46186" y="15678"/>
                    <a:pt x="44663" y="15678"/>
                  </a:cubicBezTo>
                  <a:cubicBezTo>
                    <a:pt x="44118" y="15678"/>
                    <a:pt x="43552" y="15645"/>
                    <a:pt x="42993" y="15563"/>
                  </a:cubicBezTo>
                  <a:cubicBezTo>
                    <a:pt x="40291" y="15168"/>
                    <a:pt x="13974" y="4099"/>
                    <a:pt x="13709" y="3987"/>
                  </a:cubicBezTo>
                  <a:cubicBezTo>
                    <a:pt x="13674" y="3972"/>
                    <a:pt x="13636" y="3965"/>
                    <a:pt x="13598" y="3965"/>
                  </a:cubicBezTo>
                  <a:cubicBezTo>
                    <a:pt x="13597" y="3965"/>
                    <a:pt x="13595" y="3965"/>
                    <a:pt x="13593" y="3965"/>
                  </a:cubicBezTo>
                  <a:cubicBezTo>
                    <a:pt x="13542" y="3965"/>
                    <a:pt x="13492" y="3980"/>
                    <a:pt x="13450" y="4006"/>
                  </a:cubicBezTo>
                  <a:lnTo>
                    <a:pt x="11797" y="5012"/>
                  </a:lnTo>
                  <a:cubicBezTo>
                    <a:pt x="11699" y="5072"/>
                    <a:pt x="11646" y="5185"/>
                    <a:pt x="11664" y="5299"/>
                  </a:cubicBezTo>
                  <a:cubicBezTo>
                    <a:pt x="11664" y="5299"/>
                    <a:pt x="11887" y="6771"/>
                    <a:pt x="11938" y="7151"/>
                  </a:cubicBezTo>
                  <a:cubicBezTo>
                    <a:pt x="11946" y="7212"/>
                    <a:pt x="11936" y="7261"/>
                    <a:pt x="11911" y="7278"/>
                  </a:cubicBezTo>
                  <a:cubicBezTo>
                    <a:pt x="11899" y="7286"/>
                    <a:pt x="11881" y="7290"/>
                    <a:pt x="11859" y="7290"/>
                  </a:cubicBezTo>
                  <a:cubicBezTo>
                    <a:pt x="11821" y="7290"/>
                    <a:pt x="11771" y="7278"/>
                    <a:pt x="11714" y="7246"/>
                  </a:cubicBezTo>
                  <a:cubicBezTo>
                    <a:pt x="11539" y="7128"/>
                    <a:pt x="11285" y="6183"/>
                    <a:pt x="11170" y="5225"/>
                  </a:cubicBezTo>
                  <a:cubicBezTo>
                    <a:pt x="11152" y="5072"/>
                    <a:pt x="11022" y="4973"/>
                    <a:pt x="10886" y="4973"/>
                  </a:cubicBezTo>
                  <a:cubicBezTo>
                    <a:pt x="10824" y="4973"/>
                    <a:pt x="10760" y="4994"/>
                    <a:pt x="10706" y="5040"/>
                  </a:cubicBezTo>
                  <a:lnTo>
                    <a:pt x="9775" y="5810"/>
                  </a:lnTo>
                  <a:cubicBezTo>
                    <a:pt x="9686" y="5884"/>
                    <a:pt x="9649" y="6003"/>
                    <a:pt x="9684" y="6114"/>
                  </a:cubicBezTo>
                  <a:cubicBezTo>
                    <a:pt x="9857" y="6670"/>
                    <a:pt x="10075" y="7707"/>
                    <a:pt x="9924" y="8116"/>
                  </a:cubicBezTo>
                  <a:cubicBezTo>
                    <a:pt x="9849" y="8321"/>
                    <a:pt x="9776" y="8375"/>
                    <a:pt x="9757" y="8378"/>
                  </a:cubicBezTo>
                  <a:cubicBezTo>
                    <a:pt x="9754" y="8378"/>
                    <a:pt x="9751" y="8379"/>
                    <a:pt x="9748" y="8379"/>
                  </a:cubicBezTo>
                  <a:cubicBezTo>
                    <a:pt x="9685" y="8379"/>
                    <a:pt x="9580" y="8297"/>
                    <a:pt x="9495" y="8201"/>
                  </a:cubicBezTo>
                  <a:lnTo>
                    <a:pt x="9059" y="5875"/>
                  </a:lnTo>
                  <a:cubicBezTo>
                    <a:pt x="9033" y="5733"/>
                    <a:pt x="8909" y="5643"/>
                    <a:pt x="8778" y="5643"/>
                  </a:cubicBezTo>
                  <a:cubicBezTo>
                    <a:pt x="8724" y="5643"/>
                    <a:pt x="8669" y="5658"/>
                    <a:pt x="8619" y="5692"/>
                  </a:cubicBezTo>
                  <a:lnTo>
                    <a:pt x="8145" y="6014"/>
                  </a:lnTo>
                  <a:cubicBezTo>
                    <a:pt x="8069" y="6066"/>
                    <a:pt x="8023" y="6150"/>
                    <a:pt x="8021" y="6243"/>
                  </a:cubicBezTo>
                  <a:cubicBezTo>
                    <a:pt x="7982" y="7714"/>
                    <a:pt x="7749" y="9147"/>
                    <a:pt x="7548" y="9296"/>
                  </a:cubicBezTo>
                  <a:cubicBezTo>
                    <a:pt x="7529" y="9299"/>
                    <a:pt x="7507" y="9301"/>
                    <a:pt x="7486" y="9301"/>
                  </a:cubicBezTo>
                  <a:cubicBezTo>
                    <a:pt x="7458" y="9301"/>
                    <a:pt x="7433" y="9297"/>
                    <a:pt x="7420" y="9284"/>
                  </a:cubicBezTo>
                  <a:cubicBezTo>
                    <a:pt x="7172" y="9047"/>
                    <a:pt x="7322" y="7247"/>
                    <a:pt x="7411" y="6172"/>
                  </a:cubicBezTo>
                  <a:cubicBezTo>
                    <a:pt x="7482" y="5323"/>
                    <a:pt x="8688" y="3971"/>
                    <a:pt x="9147" y="3523"/>
                  </a:cubicBezTo>
                  <a:cubicBezTo>
                    <a:pt x="9283" y="3390"/>
                    <a:pt x="9252" y="3164"/>
                    <a:pt x="9087" y="3071"/>
                  </a:cubicBezTo>
                  <a:lnTo>
                    <a:pt x="6292" y="1505"/>
                  </a:lnTo>
                  <a:cubicBezTo>
                    <a:pt x="6249" y="1481"/>
                    <a:pt x="6202" y="1468"/>
                    <a:pt x="6154" y="1468"/>
                  </a:cubicBezTo>
                  <a:cubicBezTo>
                    <a:pt x="6141" y="1468"/>
                    <a:pt x="6128" y="1469"/>
                    <a:pt x="6115" y="1471"/>
                  </a:cubicBezTo>
                  <a:lnTo>
                    <a:pt x="778" y="2184"/>
                  </a:lnTo>
                  <a:cubicBezTo>
                    <a:pt x="756" y="2186"/>
                    <a:pt x="733" y="2189"/>
                    <a:pt x="712" y="2189"/>
                  </a:cubicBezTo>
                  <a:cubicBezTo>
                    <a:pt x="676" y="2188"/>
                    <a:pt x="649" y="2185"/>
                    <a:pt x="633" y="2185"/>
                  </a:cubicBezTo>
                  <a:cubicBezTo>
                    <a:pt x="621" y="2185"/>
                    <a:pt x="614" y="2186"/>
                    <a:pt x="614" y="2192"/>
                  </a:cubicBezTo>
                  <a:lnTo>
                    <a:pt x="614" y="2192"/>
                  </a:lnTo>
                  <a:cubicBezTo>
                    <a:pt x="617" y="2152"/>
                    <a:pt x="713" y="1994"/>
                    <a:pt x="1085" y="1795"/>
                  </a:cubicBezTo>
                  <a:cubicBezTo>
                    <a:pt x="1995" y="1307"/>
                    <a:pt x="7012" y="631"/>
                    <a:pt x="8425" y="571"/>
                  </a:cubicBezTo>
                  <a:cubicBezTo>
                    <a:pt x="8444" y="571"/>
                    <a:pt x="8464" y="570"/>
                    <a:pt x="8486" y="570"/>
                  </a:cubicBezTo>
                  <a:close/>
                  <a:moveTo>
                    <a:pt x="8484" y="1"/>
                  </a:moveTo>
                  <a:cubicBezTo>
                    <a:pt x="8455" y="1"/>
                    <a:pt x="8427" y="1"/>
                    <a:pt x="8401" y="2"/>
                  </a:cubicBezTo>
                  <a:cubicBezTo>
                    <a:pt x="7065" y="59"/>
                    <a:pt x="1874" y="726"/>
                    <a:pt x="817" y="1293"/>
                  </a:cubicBezTo>
                  <a:cubicBezTo>
                    <a:pt x="8" y="1726"/>
                    <a:pt x="1" y="2142"/>
                    <a:pt x="68" y="2353"/>
                  </a:cubicBezTo>
                  <a:cubicBezTo>
                    <a:pt x="149" y="2604"/>
                    <a:pt x="402" y="2758"/>
                    <a:pt x="715" y="2758"/>
                  </a:cubicBezTo>
                  <a:cubicBezTo>
                    <a:pt x="760" y="2758"/>
                    <a:pt x="806" y="2755"/>
                    <a:pt x="853" y="2748"/>
                  </a:cubicBezTo>
                  <a:lnTo>
                    <a:pt x="6095" y="2049"/>
                  </a:lnTo>
                  <a:lnTo>
                    <a:pt x="8486" y="3388"/>
                  </a:lnTo>
                  <a:cubicBezTo>
                    <a:pt x="7980" y="3929"/>
                    <a:pt x="6923" y="5169"/>
                    <a:pt x="6844" y="6126"/>
                  </a:cubicBezTo>
                  <a:cubicBezTo>
                    <a:pt x="6647" y="8488"/>
                    <a:pt x="6646" y="9335"/>
                    <a:pt x="7026" y="9699"/>
                  </a:cubicBezTo>
                  <a:cubicBezTo>
                    <a:pt x="7148" y="9814"/>
                    <a:pt x="7303" y="9871"/>
                    <a:pt x="7489" y="9871"/>
                  </a:cubicBezTo>
                  <a:cubicBezTo>
                    <a:pt x="7532" y="9871"/>
                    <a:pt x="7577" y="9868"/>
                    <a:pt x="7624" y="9862"/>
                  </a:cubicBezTo>
                  <a:cubicBezTo>
                    <a:pt x="8321" y="9770"/>
                    <a:pt x="8533" y="7988"/>
                    <a:pt x="8584" y="6436"/>
                  </a:cubicBezTo>
                  <a:lnTo>
                    <a:pt x="8950" y="8378"/>
                  </a:lnTo>
                  <a:cubicBezTo>
                    <a:pt x="8958" y="8421"/>
                    <a:pt x="8974" y="8460"/>
                    <a:pt x="9000" y="8495"/>
                  </a:cubicBezTo>
                  <a:cubicBezTo>
                    <a:pt x="9037" y="8545"/>
                    <a:pt x="9351" y="8948"/>
                    <a:pt x="9754" y="8948"/>
                  </a:cubicBezTo>
                  <a:cubicBezTo>
                    <a:pt x="9781" y="8948"/>
                    <a:pt x="9809" y="8946"/>
                    <a:pt x="9838" y="8942"/>
                  </a:cubicBezTo>
                  <a:cubicBezTo>
                    <a:pt x="10111" y="8903"/>
                    <a:pt x="10320" y="8691"/>
                    <a:pt x="10459" y="8314"/>
                  </a:cubicBezTo>
                  <a:cubicBezTo>
                    <a:pt x="10681" y="7711"/>
                    <a:pt x="10410" y="6586"/>
                    <a:pt x="10283" y="6130"/>
                  </a:cubicBezTo>
                  <a:lnTo>
                    <a:pt x="10678" y="5804"/>
                  </a:lnTo>
                  <a:cubicBezTo>
                    <a:pt x="10796" y="6528"/>
                    <a:pt x="11029" y="7518"/>
                    <a:pt x="11438" y="7744"/>
                  </a:cubicBezTo>
                  <a:cubicBezTo>
                    <a:pt x="11579" y="7822"/>
                    <a:pt x="11724" y="7860"/>
                    <a:pt x="11862" y="7860"/>
                  </a:cubicBezTo>
                  <a:cubicBezTo>
                    <a:pt x="11997" y="7860"/>
                    <a:pt x="12126" y="7823"/>
                    <a:pt x="12235" y="7748"/>
                  </a:cubicBezTo>
                  <a:cubicBezTo>
                    <a:pt x="12441" y="7607"/>
                    <a:pt x="12542" y="7357"/>
                    <a:pt x="12505" y="7077"/>
                  </a:cubicBezTo>
                  <a:cubicBezTo>
                    <a:pt x="12464" y="6779"/>
                    <a:pt x="12319" y="5812"/>
                    <a:pt x="12257" y="5401"/>
                  </a:cubicBezTo>
                  <a:lnTo>
                    <a:pt x="13623" y="4569"/>
                  </a:lnTo>
                  <a:cubicBezTo>
                    <a:pt x="15894" y="5524"/>
                    <a:pt x="40209" y="15732"/>
                    <a:pt x="42911" y="16127"/>
                  </a:cubicBezTo>
                  <a:cubicBezTo>
                    <a:pt x="43507" y="16214"/>
                    <a:pt x="44107" y="16249"/>
                    <a:pt x="44681" y="16249"/>
                  </a:cubicBezTo>
                  <a:cubicBezTo>
                    <a:pt x="46796" y="16249"/>
                    <a:pt x="48574" y="15780"/>
                    <a:pt x="48666" y="15755"/>
                  </a:cubicBezTo>
                  <a:cubicBezTo>
                    <a:pt x="48843" y="15707"/>
                    <a:pt x="48930" y="15507"/>
                    <a:pt x="48843" y="15345"/>
                  </a:cubicBezTo>
                  <a:lnTo>
                    <a:pt x="45225" y="8587"/>
                  </a:lnTo>
                  <a:cubicBezTo>
                    <a:pt x="45187" y="8515"/>
                    <a:pt x="45118" y="8463"/>
                    <a:pt x="45039" y="8444"/>
                  </a:cubicBezTo>
                  <a:cubicBezTo>
                    <a:pt x="44777" y="8383"/>
                    <a:pt x="18861" y="2366"/>
                    <a:pt x="17411" y="2048"/>
                  </a:cubicBezTo>
                  <a:cubicBezTo>
                    <a:pt x="17004" y="1958"/>
                    <a:pt x="16210" y="1748"/>
                    <a:pt x="15294" y="1505"/>
                  </a:cubicBezTo>
                  <a:cubicBezTo>
                    <a:pt x="12892" y="869"/>
                    <a:pt x="9618" y="1"/>
                    <a:pt x="8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746;p56">
              <a:extLst>
                <a:ext uri="{FF2B5EF4-FFF2-40B4-BE49-F238E27FC236}">
                  <a16:creationId xmlns:a16="http://schemas.microsoft.com/office/drawing/2014/main" id="{241694A0-442F-324D-9317-0DB75DA08C99}"/>
                </a:ext>
              </a:extLst>
            </p:cNvPr>
            <p:cNvSpPr/>
            <p:nvPr/>
          </p:nvSpPr>
          <p:spPr>
            <a:xfrm>
              <a:off x="3186708" y="2004413"/>
              <a:ext cx="100329" cy="113773"/>
            </a:xfrm>
            <a:custGeom>
              <a:avLst/>
              <a:gdLst/>
              <a:ahLst/>
              <a:cxnLst/>
              <a:rect l="l" t="t" r="r" b="b"/>
              <a:pathLst>
                <a:path w="5157" h="5848" extrusionOk="0">
                  <a:moveTo>
                    <a:pt x="2936" y="1"/>
                  </a:moveTo>
                  <a:cubicBezTo>
                    <a:pt x="2414" y="1"/>
                    <a:pt x="1888" y="246"/>
                    <a:pt x="1778" y="679"/>
                  </a:cubicBezTo>
                  <a:cubicBezTo>
                    <a:pt x="1778" y="679"/>
                    <a:pt x="1" y="3503"/>
                    <a:pt x="462" y="3729"/>
                  </a:cubicBezTo>
                  <a:cubicBezTo>
                    <a:pt x="484" y="3740"/>
                    <a:pt x="509" y="3745"/>
                    <a:pt x="537" y="3745"/>
                  </a:cubicBezTo>
                  <a:cubicBezTo>
                    <a:pt x="1095" y="3745"/>
                    <a:pt x="2776" y="1695"/>
                    <a:pt x="2776" y="1695"/>
                  </a:cubicBezTo>
                  <a:lnTo>
                    <a:pt x="2776" y="1695"/>
                  </a:lnTo>
                  <a:lnTo>
                    <a:pt x="1864" y="4547"/>
                  </a:lnTo>
                  <a:cubicBezTo>
                    <a:pt x="1864" y="4547"/>
                    <a:pt x="1839" y="4771"/>
                    <a:pt x="2070" y="4771"/>
                  </a:cubicBezTo>
                  <a:cubicBezTo>
                    <a:pt x="2213" y="4771"/>
                    <a:pt x="2451" y="4687"/>
                    <a:pt x="2851" y="4415"/>
                  </a:cubicBezTo>
                  <a:cubicBezTo>
                    <a:pt x="3518" y="3962"/>
                    <a:pt x="3664" y="3062"/>
                    <a:pt x="3682" y="2461"/>
                  </a:cubicBezTo>
                  <a:lnTo>
                    <a:pt x="3682" y="2461"/>
                  </a:lnTo>
                  <a:lnTo>
                    <a:pt x="3774" y="4867"/>
                  </a:lnTo>
                  <a:cubicBezTo>
                    <a:pt x="3774" y="4867"/>
                    <a:pt x="3138" y="5847"/>
                    <a:pt x="3895" y="5847"/>
                  </a:cubicBezTo>
                  <a:cubicBezTo>
                    <a:pt x="3940" y="5847"/>
                    <a:pt x="3991" y="5844"/>
                    <a:pt x="4047" y="5836"/>
                  </a:cubicBezTo>
                  <a:cubicBezTo>
                    <a:pt x="5035" y="5704"/>
                    <a:pt x="5156" y="3388"/>
                    <a:pt x="5062" y="2683"/>
                  </a:cubicBezTo>
                  <a:cubicBezTo>
                    <a:pt x="4969" y="1977"/>
                    <a:pt x="4413" y="1046"/>
                    <a:pt x="3895" y="396"/>
                  </a:cubicBezTo>
                  <a:cubicBezTo>
                    <a:pt x="3680" y="126"/>
                    <a:pt x="3309" y="1"/>
                    <a:pt x="29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747;p56">
              <a:extLst>
                <a:ext uri="{FF2B5EF4-FFF2-40B4-BE49-F238E27FC236}">
                  <a16:creationId xmlns:a16="http://schemas.microsoft.com/office/drawing/2014/main" id="{67B3BD17-A5B1-4343-8761-33411446BCD1}"/>
                </a:ext>
              </a:extLst>
            </p:cNvPr>
            <p:cNvSpPr/>
            <p:nvPr/>
          </p:nvSpPr>
          <p:spPr>
            <a:xfrm>
              <a:off x="3185871" y="1998907"/>
              <a:ext cx="105932" cy="124784"/>
            </a:xfrm>
            <a:custGeom>
              <a:avLst/>
              <a:gdLst/>
              <a:ahLst/>
              <a:cxnLst/>
              <a:rect l="l" t="t" r="r" b="b"/>
              <a:pathLst>
                <a:path w="5445" h="6414" extrusionOk="0">
                  <a:moveTo>
                    <a:pt x="2980" y="568"/>
                  </a:moveTo>
                  <a:cubicBezTo>
                    <a:pt x="3289" y="568"/>
                    <a:pt x="3570" y="673"/>
                    <a:pt x="3716" y="856"/>
                  </a:cubicBezTo>
                  <a:cubicBezTo>
                    <a:pt x="4171" y="1427"/>
                    <a:pt x="4735" y="2331"/>
                    <a:pt x="4824" y="3003"/>
                  </a:cubicBezTo>
                  <a:cubicBezTo>
                    <a:pt x="4865" y="3312"/>
                    <a:pt x="4862" y="4042"/>
                    <a:pt x="4726" y="4699"/>
                  </a:cubicBezTo>
                  <a:cubicBezTo>
                    <a:pt x="4583" y="5383"/>
                    <a:pt x="4338" y="5797"/>
                    <a:pt x="4054" y="5836"/>
                  </a:cubicBezTo>
                  <a:cubicBezTo>
                    <a:pt x="4011" y="5842"/>
                    <a:pt x="3967" y="5845"/>
                    <a:pt x="3924" y="5845"/>
                  </a:cubicBezTo>
                  <a:cubicBezTo>
                    <a:pt x="3902" y="5845"/>
                    <a:pt x="3881" y="5844"/>
                    <a:pt x="3859" y="5843"/>
                  </a:cubicBezTo>
                  <a:lnTo>
                    <a:pt x="3854" y="5843"/>
                  </a:lnTo>
                  <a:cubicBezTo>
                    <a:pt x="3835" y="5759"/>
                    <a:pt x="3932" y="5497"/>
                    <a:pt x="4057" y="5303"/>
                  </a:cubicBezTo>
                  <a:cubicBezTo>
                    <a:pt x="4089" y="5255"/>
                    <a:pt x="4105" y="5196"/>
                    <a:pt x="4103" y="5138"/>
                  </a:cubicBezTo>
                  <a:lnTo>
                    <a:pt x="4012" y="2753"/>
                  </a:lnTo>
                  <a:cubicBezTo>
                    <a:pt x="4020" y="2538"/>
                    <a:pt x="4011" y="2323"/>
                    <a:pt x="3986" y="2109"/>
                  </a:cubicBezTo>
                  <a:cubicBezTo>
                    <a:pt x="3968" y="1967"/>
                    <a:pt x="3843" y="1862"/>
                    <a:pt x="3706" y="1862"/>
                  </a:cubicBezTo>
                  <a:cubicBezTo>
                    <a:pt x="3698" y="1862"/>
                    <a:pt x="3689" y="1862"/>
                    <a:pt x="3680" y="1863"/>
                  </a:cubicBezTo>
                  <a:cubicBezTo>
                    <a:pt x="3528" y="1877"/>
                    <a:pt x="3414" y="2006"/>
                    <a:pt x="3419" y="2158"/>
                  </a:cubicBezTo>
                  <a:lnTo>
                    <a:pt x="3442" y="2757"/>
                  </a:lnTo>
                  <a:cubicBezTo>
                    <a:pt x="3425" y="3297"/>
                    <a:pt x="3295" y="4082"/>
                    <a:pt x="2735" y="4462"/>
                  </a:cubicBezTo>
                  <a:cubicBezTo>
                    <a:pt x="2489" y="4629"/>
                    <a:pt x="2330" y="4706"/>
                    <a:pt x="2235" y="4741"/>
                  </a:cubicBezTo>
                  <a:lnTo>
                    <a:pt x="3091" y="2065"/>
                  </a:lnTo>
                  <a:cubicBezTo>
                    <a:pt x="3133" y="1934"/>
                    <a:pt x="3076" y="1793"/>
                    <a:pt x="2955" y="1728"/>
                  </a:cubicBezTo>
                  <a:cubicBezTo>
                    <a:pt x="2913" y="1704"/>
                    <a:pt x="2866" y="1693"/>
                    <a:pt x="2820" y="1693"/>
                  </a:cubicBezTo>
                  <a:cubicBezTo>
                    <a:pt x="2737" y="1693"/>
                    <a:pt x="2655" y="1729"/>
                    <a:pt x="2600" y="1798"/>
                  </a:cubicBezTo>
                  <a:cubicBezTo>
                    <a:pt x="1854" y="2706"/>
                    <a:pt x="1045" y="3506"/>
                    <a:pt x="729" y="3708"/>
                  </a:cubicBezTo>
                  <a:cubicBezTo>
                    <a:pt x="835" y="3249"/>
                    <a:pt x="1455" y="2077"/>
                    <a:pt x="2063" y="1114"/>
                  </a:cubicBezTo>
                  <a:cubicBezTo>
                    <a:pt x="2078" y="1089"/>
                    <a:pt x="2091" y="1061"/>
                    <a:pt x="2098" y="1032"/>
                  </a:cubicBezTo>
                  <a:cubicBezTo>
                    <a:pt x="2159" y="794"/>
                    <a:pt x="2442" y="652"/>
                    <a:pt x="2687" y="599"/>
                  </a:cubicBezTo>
                  <a:cubicBezTo>
                    <a:pt x="2785" y="578"/>
                    <a:pt x="2884" y="568"/>
                    <a:pt x="2980" y="568"/>
                  </a:cubicBezTo>
                  <a:close/>
                  <a:moveTo>
                    <a:pt x="2972" y="0"/>
                  </a:moveTo>
                  <a:cubicBezTo>
                    <a:pt x="2831" y="0"/>
                    <a:pt x="2694" y="15"/>
                    <a:pt x="2567" y="43"/>
                  </a:cubicBezTo>
                  <a:cubicBezTo>
                    <a:pt x="2053" y="154"/>
                    <a:pt x="1680" y="452"/>
                    <a:pt x="1558" y="845"/>
                  </a:cubicBezTo>
                  <a:cubicBezTo>
                    <a:pt x="1066" y="1629"/>
                    <a:pt x="1" y="3424"/>
                    <a:pt x="165" y="4003"/>
                  </a:cubicBezTo>
                  <a:cubicBezTo>
                    <a:pt x="195" y="4118"/>
                    <a:pt x="274" y="4214"/>
                    <a:pt x="380" y="4267"/>
                  </a:cubicBezTo>
                  <a:cubicBezTo>
                    <a:pt x="419" y="4286"/>
                    <a:pt x="476" y="4314"/>
                    <a:pt x="567" y="4314"/>
                  </a:cubicBezTo>
                  <a:cubicBezTo>
                    <a:pt x="796" y="4314"/>
                    <a:pt x="1238" y="4136"/>
                    <a:pt x="2134" y="3194"/>
                  </a:cubicBezTo>
                  <a:lnTo>
                    <a:pt x="2134" y="3194"/>
                  </a:lnTo>
                  <a:lnTo>
                    <a:pt x="1624" y="4797"/>
                  </a:lnTo>
                  <a:cubicBezTo>
                    <a:pt x="1608" y="4943"/>
                    <a:pt x="1655" y="5154"/>
                    <a:pt x="1846" y="5268"/>
                  </a:cubicBezTo>
                  <a:cubicBezTo>
                    <a:pt x="1924" y="5315"/>
                    <a:pt x="2012" y="5339"/>
                    <a:pt x="2113" y="5339"/>
                  </a:cubicBezTo>
                  <a:cubicBezTo>
                    <a:pt x="2349" y="5339"/>
                    <a:pt x="2653" y="5206"/>
                    <a:pt x="3056" y="4933"/>
                  </a:cubicBezTo>
                  <a:cubicBezTo>
                    <a:pt x="3231" y="4813"/>
                    <a:pt x="3384" y="4663"/>
                    <a:pt x="3508" y="4492"/>
                  </a:cubicBezTo>
                  <a:lnTo>
                    <a:pt x="3530" y="5073"/>
                  </a:lnTo>
                  <a:cubicBezTo>
                    <a:pt x="3393" y="5305"/>
                    <a:pt x="3153" y="5803"/>
                    <a:pt x="3372" y="6147"/>
                  </a:cubicBezTo>
                  <a:cubicBezTo>
                    <a:pt x="3451" y="6275"/>
                    <a:pt x="3615" y="6414"/>
                    <a:pt x="3944" y="6414"/>
                  </a:cubicBezTo>
                  <a:cubicBezTo>
                    <a:pt x="4006" y="6413"/>
                    <a:pt x="4067" y="6408"/>
                    <a:pt x="4128" y="6400"/>
                  </a:cubicBezTo>
                  <a:cubicBezTo>
                    <a:pt x="4515" y="6348"/>
                    <a:pt x="5030" y="6031"/>
                    <a:pt x="5284" y="4814"/>
                  </a:cubicBezTo>
                  <a:cubicBezTo>
                    <a:pt x="5426" y="4127"/>
                    <a:pt x="5444" y="3345"/>
                    <a:pt x="5389" y="2927"/>
                  </a:cubicBezTo>
                  <a:cubicBezTo>
                    <a:pt x="5284" y="2142"/>
                    <a:pt x="4686" y="1159"/>
                    <a:pt x="4161" y="501"/>
                  </a:cubicBezTo>
                  <a:cubicBezTo>
                    <a:pt x="3876" y="144"/>
                    <a:pt x="3408" y="0"/>
                    <a:pt x="2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748;p56">
              <a:extLst>
                <a:ext uri="{FF2B5EF4-FFF2-40B4-BE49-F238E27FC236}">
                  <a16:creationId xmlns:a16="http://schemas.microsoft.com/office/drawing/2014/main" id="{E70C6BD6-1CE6-7B49-9320-B634DCF66D34}"/>
                </a:ext>
              </a:extLst>
            </p:cNvPr>
            <p:cNvSpPr/>
            <p:nvPr/>
          </p:nvSpPr>
          <p:spPr>
            <a:xfrm>
              <a:off x="2764962" y="1556811"/>
              <a:ext cx="564915" cy="555168"/>
            </a:xfrm>
            <a:custGeom>
              <a:avLst/>
              <a:gdLst/>
              <a:ahLst/>
              <a:cxnLst/>
              <a:rect l="l" t="t" r="r" b="b"/>
              <a:pathLst>
                <a:path w="29037" h="28536" extrusionOk="0">
                  <a:moveTo>
                    <a:pt x="3775" y="1"/>
                  </a:moveTo>
                  <a:cubicBezTo>
                    <a:pt x="3775" y="1"/>
                    <a:pt x="2578" y="760"/>
                    <a:pt x="1336" y="2219"/>
                  </a:cubicBezTo>
                  <a:cubicBezTo>
                    <a:pt x="95" y="3678"/>
                    <a:pt x="1" y="7283"/>
                    <a:pt x="1" y="7283"/>
                  </a:cubicBezTo>
                  <a:lnTo>
                    <a:pt x="2034" y="7442"/>
                  </a:lnTo>
                  <a:cubicBezTo>
                    <a:pt x="2034" y="7442"/>
                    <a:pt x="5018" y="9341"/>
                    <a:pt x="8265" y="11063"/>
                  </a:cubicBezTo>
                  <a:cubicBezTo>
                    <a:pt x="11512" y="12784"/>
                    <a:pt x="20142" y="18240"/>
                    <a:pt x="20142" y="18240"/>
                  </a:cubicBezTo>
                  <a:lnTo>
                    <a:pt x="19758" y="20733"/>
                  </a:lnTo>
                  <a:cubicBezTo>
                    <a:pt x="19758" y="20733"/>
                    <a:pt x="19777" y="23029"/>
                    <a:pt x="19664" y="24338"/>
                  </a:cubicBezTo>
                  <a:cubicBezTo>
                    <a:pt x="19552" y="25646"/>
                    <a:pt x="19778" y="27339"/>
                    <a:pt x="19873" y="28045"/>
                  </a:cubicBezTo>
                  <a:cubicBezTo>
                    <a:pt x="19893" y="28194"/>
                    <a:pt x="19953" y="28261"/>
                    <a:pt x="20038" y="28261"/>
                  </a:cubicBezTo>
                  <a:cubicBezTo>
                    <a:pt x="20355" y="28261"/>
                    <a:pt x="21018" y="27331"/>
                    <a:pt x="21218" y="26284"/>
                  </a:cubicBezTo>
                  <a:cubicBezTo>
                    <a:pt x="21472" y="24957"/>
                    <a:pt x="21423" y="23527"/>
                    <a:pt x="21423" y="23527"/>
                  </a:cubicBezTo>
                  <a:lnTo>
                    <a:pt x="21423" y="23527"/>
                  </a:lnTo>
                  <a:cubicBezTo>
                    <a:pt x="21424" y="23527"/>
                    <a:pt x="24379" y="24138"/>
                    <a:pt x="25339" y="24871"/>
                  </a:cubicBezTo>
                  <a:cubicBezTo>
                    <a:pt x="26299" y="25605"/>
                    <a:pt x="27551" y="27449"/>
                    <a:pt x="28088" y="28240"/>
                  </a:cubicBezTo>
                  <a:cubicBezTo>
                    <a:pt x="28228" y="28446"/>
                    <a:pt x="28362" y="28536"/>
                    <a:pt x="28481" y="28536"/>
                  </a:cubicBezTo>
                  <a:cubicBezTo>
                    <a:pt x="28819" y="28536"/>
                    <a:pt x="29036" y="27814"/>
                    <a:pt x="28925" y="26979"/>
                  </a:cubicBezTo>
                  <a:cubicBezTo>
                    <a:pt x="28774" y="25849"/>
                    <a:pt x="26543" y="23130"/>
                    <a:pt x="25847" y="22218"/>
                  </a:cubicBezTo>
                  <a:cubicBezTo>
                    <a:pt x="25150" y="21305"/>
                    <a:pt x="24162" y="19282"/>
                    <a:pt x="23813" y="17749"/>
                  </a:cubicBezTo>
                  <a:cubicBezTo>
                    <a:pt x="23464" y="16215"/>
                    <a:pt x="10417" y="2442"/>
                    <a:pt x="8714" y="1520"/>
                  </a:cubicBezTo>
                  <a:cubicBezTo>
                    <a:pt x="7010" y="599"/>
                    <a:pt x="3775" y="1"/>
                    <a:pt x="3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749;p56">
              <a:extLst>
                <a:ext uri="{FF2B5EF4-FFF2-40B4-BE49-F238E27FC236}">
                  <a16:creationId xmlns:a16="http://schemas.microsoft.com/office/drawing/2014/main" id="{291A696C-2FF5-544E-BAD8-7F802612665A}"/>
                </a:ext>
              </a:extLst>
            </p:cNvPr>
            <p:cNvSpPr/>
            <p:nvPr/>
          </p:nvSpPr>
          <p:spPr>
            <a:xfrm>
              <a:off x="2759379" y="1551286"/>
              <a:ext cx="575790" cy="566238"/>
            </a:xfrm>
            <a:custGeom>
              <a:avLst/>
              <a:gdLst/>
              <a:ahLst/>
              <a:cxnLst/>
              <a:rect l="l" t="t" r="r" b="b"/>
              <a:pathLst>
                <a:path w="29596" h="29105" extrusionOk="0">
                  <a:moveTo>
                    <a:pt x="4123" y="586"/>
                  </a:moveTo>
                  <a:cubicBezTo>
                    <a:pt x="4705" y="701"/>
                    <a:pt x="7397" y="1260"/>
                    <a:pt x="8866" y="2055"/>
                  </a:cubicBezTo>
                  <a:cubicBezTo>
                    <a:pt x="10674" y="3033"/>
                    <a:pt x="23533" y="16825"/>
                    <a:pt x="23822" y="18095"/>
                  </a:cubicBezTo>
                  <a:cubicBezTo>
                    <a:pt x="24180" y="19668"/>
                    <a:pt x="25188" y="21732"/>
                    <a:pt x="25908" y="22675"/>
                  </a:cubicBezTo>
                  <a:cubicBezTo>
                    <a:pt x="25997" y="22791"/>
                    <a:pt x="26112" y="22939"/>
                    <a:pt x="26244" y="23108"/>
                  </a:cubicBezTo>
                  <a:cubicBezTo>
                    <a:pt x="27077" y="24173"/>
                    <a:pt x="28808" y="26391"/>
                    <a:pt x="28930" y="27300"/>
                  </a:cubicBezTo>
                  <a:cubicBezTo>
                    <a:pt x="29029" y="28036"/>
                    <a:pt x="28839" y="28489"/>
                    <a:pt x="28776" y="28535"/>
                  </a:cubicBezTo>
                  <a:cubicBezTo>
                    <a:pt x="28776" y="28535"/>
                    <a:pt x="28714" y="28514"/>
                    <a:pt x="28609" y="28360"/>
                  </a:cubicBezTo>
                  <a:cubicBezTo>
                    <a:pt x="28066" y="27561"/>
                    <a:pt x="26795" y="25689"/>
                    <a:pt x="25800" y="24929"/>
                  </a:cubicBezTo>
                  <a:cubicBezTo>
                    <a:pt x="24800" y="24164"/>
                    <a:pt x="21892" y="23557"/>
                    <a:pt x="21769" y="23532"/>
                  </a:cubicBezTo>
                  <a:cubicBezTo>
                    <a:pt x="21750" y="23528"/>
                    <a:pt x="21731" y="23527"/>
                    <a:pt x="21712" y="23527"/>
                  </a:cubicBezTo>
                  <a:lnTo>
                    <a:pt x="21712" y="23526"/>
                  </a:lnTo>
                  <a:cubicBezTo>
                    <a:pt x="21550" y="23526"/>
                    <a:pt x="21422" y="23659"/>
                    <a:pt x="21427" y="23819"/>
                  </a:cubicBezTo>
                  <a:cubicBezTo>
                    <a:pt x="21427" y="23834"/>
                    <a:pt x="21470" y="25236"/>
                    <a:pt x="21225" y="26514"/>
                  </a:cubicBezTo>
                  <a:cubicBezTo>
                    <a:pt x="21076" y="27299"/>
                    <a:pt x="20668" y="27942"/>
                    <a:pt x="20427" y="28173"/>
                  </a:cubicBezTo>
                  <a:cubicBezTo>
                    <a:pt x="20327" y="27415"/>
                    <a:pt x="20132" y="25855"/>
                    <a:pt x="20235" y="24644"/>
                  </a:cubicBezTo>
                  <a:cubicBezTo>
                    <a:pt x="20348" y="23338"/>
                    <a:pt x="20330" y="21108"/>
                    <a:pt x="20327" y="21060"/>
                  </a:cubicBezTo>
                  <a:lnTo>
                    <a:pt x="20712" y="18565"/>
                  </a:lnTo>
                  <a:cubicBezTo>
                    <a:pt x="20729" y="18454"/>
                    <a:pt x="20678" y="18342"/>
                    <a:pt x="20582" y="18282"/>
                  </a:cubicBezTo>
                  <a:cubicBezTo>
                    <a:pt x="20496" y="18227"/>
                    <a:pt x="11905" y="12801"/>
                    <a:pt x="8686" y="11094"/>
                  </a:cubicBezTo>
                  <a:cubicBezTo>
                    <a:pt x="5486" y="9399"/>
                    <a:pt x="2503" y="7504"/>
                    <a:pt x="2474" y="7484"/>
                  </a:cubicBezTo>
                  <a:cubicBezTo>
                    <a:pt x="2435" y="7460"/>
                    <a:pt x="2391" y="7445"/>
                    <a:pt x="2343" y="7440"/>
                  </a:cubicBezTo>
                  <a:lnTo>
                    <a:pt x="586" y="7303"/>
                  </a:lnTo>
                  <a:cubicBezTo>
                    <a:pt x="637" y="6454"/>
                    <a:pt x="868" y="3829"/>
                    <a:pt x="1840" y="2687"/>
                  </a:cubicBezTo>
                  <a:cubicBezTo>
                    <a:pt x="2843" y="1509"/>
                    <a:pt x="3825" y="792"/>
                    <a:pt x="4123" y="586"/>
                  </a:cubicBezTo>
                  <a:close/>
                  <a:moveTo>
                    <a:pt x="4063" y="0"/>
                  </a:moveTo>
                  <a:cubicBezTo>
                    <a:pt x="4009" y="0"/>
                    <a:pt x="3956" y="15"/>
                    <a:pt x="3910" y="44"/>
                  </a:cubicBezTo>
                  <a:cubicBezTo>
                    <a:pt x="3859" y="76"/>
                    <a:pt x="2661" y="844"/>
                    <a:pt x="1406" y="2319"/>
                  </a:cubicBezTo>
                  <a:cubicBezTo>
                    <a:pt x="115" y="3837"/>
                    <a:pt x="8" y="7408"/>
                    <a:pt x="4" y="7559"/>
                  </a:cubicBezTo>
                  <a:cubicBezTo>
                    <a:pt x="0" y="7710"/>
                    <a:pt x="115" y="7838"/>
                    <a:pt x="266" y="7850"/>
                  </a:cubicBezTo>
                  <a:lnTo>
                    <a:pt x="2228" y="8004"/>
                  </a:lnTo>
                  <a:cubicBezTo>
                    <a:pt x="2669" y="8282"/>
                    <a:pt x="5450" y="10025"/>
                    <a:pt x="8419" y="11598"/>
                  </a:cubicBezTo>
                  <a:cubicBezTo>
                    <a:pt x="11378" y="13167"/>
                    <a:pt x="18932" y="17916"/>
                    <a:pt x="20119" y="18665"/>
                  </a:cubicBezTo>
                  <a:lnTo>
                    <a:pt x="19760" y="21019"/>
                  </a:lnTo>
                  <a:cubicBezTo>
                    <a:pt x="19760" y="21043"/>
                    <a:pt x="19777" y="23317"/>
                    <a:pt x="19668" y="24597"/>
                  </a:cubicBezTo>
                  <a:cubicBezTo>
                    <a:pt x="19553" y="25932"/>
                    <a:pt x="19779" y="27633"/>
                    <a:pt x="19878" y="28366"/>
                  </a:cubicBezTo>
                  <a:cubicBezTo>
                    <a:pt x="19922" y="28700"/>
                    <a:pt x="20132" y="28823"/>
                    <a:pt x="20312" y="28829"/>
                  </a:cubicBezTo>
                  <a:cubicBezTo>
                    <a:pt x="20318" y="28829"/>
                    <a:pt x="20323" y="28829"/>
                    <a:pt x="20329" y="28829"/>
                  </a:cubicBezTo>
                  <a:cubicBezTo>
                    <a:pt x="20929" y="28829"/>
                    <a:pt x="21593" y="27626"/>
                    <a:pt x="21785" y="26621"/>
                  </a:cubicBezTo>
                  <a:cubicBezTo>
                    <a:pt x="21966" y="25672"/>
                    <a:pt x="21997" y="24685"/>
                    <a:pt x="21999" y="24167"/>
                  </a:cubicBezTo>
                  <a:cubicBezTo>
                    <a:pt x="22796" y="24351"/>
                    <a:pt x="24743" y="24839"/>
                    <a:pt x="25453" y="25382"/>
                  </a:cubicBezTo>
                  <a:cubicBezTo>
                    <a:pt x="26376" y="26087"/>
                    <a:pt x="27610" y="27905"/>
                    <a:pt x="28139" y="28684"/>
                  </a:cubicBezTo>
                  <a:cubicBezTo>
                    <a:pt x="28367" y="29019"/>
                    <a:pt x="28594" y="29104"/>
                    <a:pt x="28766" y="29104"/>
                  </a:cubicBezTo>
                  <a:cubicBezTo>
                    <a:pt x="28830" y="29104"/>
                    <a:pt x="28894" y="29092"/>
                    <a:pt x="28955" y="29068"/>
                  </a:cubicBezTo>
                  <a:cubicBezTo>
                    <a:pt x="29469" y="28873"/>
                    <a:pt x="29595" y="27975"/>
                    <a:pt x="29495" y="27224"/>
                  </a:cubicBezTo>
                  <a:cubicBezTo>
                    <a:pt x="29364" y="26245"/>
                    <a:pt x="27980" y="24405"/>
                    <a:pt x="26693" y="22757"/>
                  </a:cubicBezTo>
                  <a:cubicBezTo>
                    <a:pt x="26562" y="22590"/>
                    <a:pt x="26448" y="22444"/>
                    <a:pt x="26360" y="22328"/>
                  </a:cubicBezTo>
                  <a:cubicBezTo>
                    <a:pt x="25692" y="21453"/>
                    <a:pt x="24714" y="19448"/>
                    <a:pt x="24377" y="17969"/>
                  </a:cubicBezTo>
                  <a:cubicBezTo>
                    <a:pt x="23988" y="16254"/>
                    <a:pt x="10861" y="2486"/>
                    <a:pt x="9136" y="1553"/>
                  </a:cubicBezTo>
                  <a:cubicBezTo>
                    <a:pt x="7413" y="622"/>
                    <a:pt x="4248" y="30"/>
                    <a:pt x="4114" y="5"/>
                  </a:cubicBezTo>
                  <a:cubicBezTo>
                    <a:pt x="4097" y="2"/>
                    <a:pt x="4080"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750;p56">
              <a:extLst>
                <a:ext uri="{FF2B5EF4-FFF2-40B4-BE49-F238E27FC236}">
                  <a16:creationId xmlns:a16="http://schemas.microsoft.com/office/drawing/2014/main" id="{24BE7B83-0BAA-B143-A28D-01C698AEA85C}"/>
                </a:ext>
              </a:extLst>
            </p:cNvPr>
            <p:cNvSpPr/>
            <p:nvPr/>
          </p:nvSpPr>
          <p:spPr>
            <a:xfrm>
              <a:off x="2394617" y="2130559"/>
              <a:ext cx="599934" cy="1369554"/>
            </a:xfrm>
            <a:custGeom>
              <a:avLst/>
              <a:gdLst/>
              <a:ahLst/>
              <a:cxnLst/>
              <a:rect l="l" t="t" r="r" b="b"/>
              <a:pathLst>
                <a:path w="30837" h="70396" extrusionOk="0">
                  <a:moveTo>
                    <a:pt x="21023" y="1"/>
                  </a:moveTo>
                  <a:cubicBezTo>
                    <a:pt x="20061" y="1"/>
                    <a:pt x="14036" y="2950"/>
                    <a:pt x="10360" y="4237"/>
                  </a:cubicBezTo>
                  <a:cubicBezTo>
                    <a:pt x="6379" y="5631"/>
                    <a:pt x="2155" y="7345"/>
                    <a:pt x="2155" y="7345"/>
                  </a:cubicBezTo>
                  <a:lnTo>
                    <a:pt x="2693" y="14600"/>
                  </a:lnTo>
                  <a:cubicBezTo>
                    <a:pt x="2693" y="14600"/>
                    <a:pt x="0" y="38521"/>
                    <a:pt x="5376" y="45417"/>
                  </a:cubicBezTo>
                  <a:cubicBezTo>
                    <a:pt x="10751" y="52313"/>
                    <a:pt x="28109" y="70395"/>
                    <a:pt x="28109" y="70395"/>
                  </a:cubicBezTo>
                  <a:lnTo>
                    <a:pt x="30837" y="67157"/>
                  </a:lnTo>
                  <a:cubicBezTo>
                    <a:pt x="30837" y="67157"/>
                    <a:pt x="21138" y="48339"/>
                    <a:pt x="19350" y="45705"/>
                  </a:cubicBezTo>
                  <a:cubicBezTo>
                    <a:pt x="17561" y="43071"/>
                    <a:pt x="14604" y="35995"/>
                    <a:pt x="14604" y="35995"/>
                  </a:cubicBezTo>
                  <a:cubicBezTo>
                    <a:pt x="14604" y="35995"/>
                    <a:pt x="20610" y="11056"/>
                    <a:pt x="21033" y="8845"/>
                  </a:cubicBezTo>
                  <a:cubicBezTo>
                    <a:pt x="21457" y="6633"/>
                    <a:pt x="21229" y="630"/>
                    <a:pt x="21153" y="64"/>
                  </a:cubicBezTo>
                  <a:cubicBezTo>
                    <a:pt x="21147" y="21"/>
                    <a:pt x="21102" y="1"/>
                    <a:pt x="21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751;p56">
              <a:extLst>
                <a:ext uri="{FF2B5EF4-FFF2-40B4-BE49-F238E27FC236}">
                  <a16:creationId xmlns:a16="http://schemas.microsoft.com/office/drawing/2014/main" id="{490C73D5-7B7A-C74A-BFFD-EEF0DECCADF2}"/>
                </a:ext>
              </a:extLst>
            </p:cNvPr>
            <p:cNvSpPr/>
            <p:nvPr/>
          </p:nvSpPr>
          <p:spPr>
            <a:xfrm>
              <a:off x="2390065" y="2125092"/>
              <a:ext cx="610439" cy="1380546"/>
            </a:xfrm>
            <a:custGeom>
              <a:avLst/>
              <a:gdLst/>
              <a:ahLst/>
              <a:cxnLst/>
              <a:rect l="l" t="t" r="r" b="b"/>
              <a:pathLst>
                <a:path w="31377" h="70961" extrusionOk="0">
                  <a:moveTo>
                    <a:pt x="21122" y="580"/>
                  </a:moveTo>
                  <a:lnTo>
                    <a:pt x="21122" y="580"/>
                  </a:lnTo>
                  <a:cubicBezTo>
                    <a:pt x="21204" y="1758"/>
                    <a:pt x="21374" y="7052"/>
                    <a:pt x="20988" y="9073"/>
                  </a:cubicBezTo>
                  <a:cubicBezTo>
                    <a:pt x="20571" y="11252"/>
                    <a:pt x="14621" y="35960"/>
                    <a:pt x="14561" y="36210"/>
                  </a:cubicBezTo>
                  <a:cubicBezTo>
                    <a:pt x="14548" y="36269"/>
                    <a:pt x="14552" y="36331"/>
                    <a:pt x="14576" y="36386"/>
                  </a:cubicBezTo>
                  <a:cubicBezTo>
                    <a:pt x="14695" y="36676"/>
                    <a:pt x="17563" y="43519"/>
                    <a:pt x="19348" y="46147"/>
                  </a:cubicBezTo>
                  <a:cubicBezTo>
                    <a:pt x="21017" y="48603"/>
                    <a:pt x="29759" y="65518"/>
                    <a:pt x="30730" y="67400"/>
                  </a:cubicBezTo>
                  <a:lnTo>
                    <a:pt x="28329" y="70249"/>
                  </a:lnTo>
                  <a:cubicBezTo>
                    <a:pt x="26299" y="68129"/>
                    <a:pt x="10813" y="51910"/>
                    <a:pt x="5835" y="45523"/>
                  </a:cubicBezTo>
                  <a:cubicBezTo>
                    <a:pt x="591" y="38798"/>
                    <a:pt x="3183" y="15151"/>
                    <a:pt x="3212" y="14859"/>
                  </a:cubicBezTo>
                  <a:lnTo>
                    <a:pt x="2688" y="7812"/>
                  </a:lnTo>
                  <a:cubicBezTo>
                    <a:pt x="3559" y="7461"/>
                    <a:pt x="7237" y="5995"/>
                    <a:pt x="10688" y="4786"/>
                  </a:cubicBezTo>
                  <a:cubicBezTo>
                    <a:pt x="12383" y="4193"/>
                    <a:pt x="14586" y="3244"/>
                    <a:pt x="16529" y="2405"/>
                  </a:cubicBezTo>
                  <a:cubicBezTo>
                    <a:pt x="18393" y="1603"/>
                    <a:pt x="20482" y="702"/>
                    <a:pt x="21122" y="580"/>
                  </a:cubicBezTo>
                  <a:close/>
                  <a:moveTo>
                    <a:pt x="21261" y="1"/>
                  </a:moveTo>
                  <a:cubicBezTo>
                    <a:pt x="20734" y="1"/>
                    <a:pt x="19510" y="499"/>
                    <a:pt x="16304" y="1882"/>
                  </a:cubicBezTo>
                  <a:cubicBezTo>
                    <a:pt x="14369" y="2716"/>
                    <a:pt x="12175" y="3662"/>
                    <a:pt x="10499" y="4249"/>
                  </a:cubicBezTo>
                  <a:cubicBezTo>
                    <a:pt x="6558" y="5628"/>
                    <a:pt x="2323" y="7345"/>
                    <a:pt x="2282" y="7362"/>
                  </a:cubicBezTo>
                  <a:cubicBezTo>
                    <a:pt x="2167" y="7408"/>
                    <a:pt x="2095" y="7523"/>
                    <a:pt x="2104" y="7646"/>
                  </a:cubicBezTo>
                  <a:lnTo>
                    <a:pt x="2645" y="14849"/>
                  </a:lnTo>
                  <a:cubicBezTo>
                    <a:pt x="2534" y="15830"/>
                    <a:pt x="1" y="38966"/>
                    <a:pt x="5384" y="45874"/>
                  </a:cubicBezTo>
                  <a:cubicBezTo>
                    <a:pt x="10708" y="52703"/>
                    <a:pt x="27964" y="70692"/>
                    <a:pt x="28137" y="70874"/>
                  </a:cubicBezTo>
                  <a:cubicBezTo>
                    <a:pt x="28192" y="70929"/>
                    <a:pt x="28265" y="70960"/>
                    <a:pt x="28343" y="70960"/>
                  </a:cubicBezTo>
                  <a:lnTo>
                    <a:pt x="28352" y="70960"/>
                  </a:lnTo>
                  <a:cubicBezTo>
                    <a:pt x="28433" y="70958"/>
                    <a:pt x="28509" y="70921"/>
                    <a:pt x="28561" y="70859"/>
                  </a:cubicBezTo>
                  <a:lnTo>
                    <a:pt x="31290" y="67622"/>
                  </a:lnTo>
                  <a:cubicBezTo>
                    <a:pt x="31363" y="67534"/>
                    <a:pt x="31377" y="67410"/>
                    <a:pt x="31325" y="67307"/>
                  </a:cubicBezTo>
                  <a:cubicBezTo>
                    <a:pt x="30929" y="66538"/>
                    <a:pt x="21598" y="48445"/>
                    <a:pt x="19821" y="45826"/>
                  </a:cubicBezTo>
                  <a:cubicBezTo>
                    <a:pt x="18173" y="43401"/>
                    <a:pt x="15479" y="37065"/>
                    <a:pt x="15137" y="36252"/>
                  </a:cubicBezTo>
                  <a:cubicBezTo>
                    <a:pt x="15594" y="34353"/>
                    <a:pt x="21135" y="11327"/>
                    <a:pt x="21546" y="9179"/>
                  </a:cubicBezTo>
                  <a:cubicBezTo>
                    <a:pt x="21983" y="6896"/>
                    <a:pt x="21744" y="871"/>
                    <a:pt x="21668" y="308"/>
                  </a:cubicBezTo>
                  <a:cubicBezTo>
                    <a:pt x="21657" y="219"/>
                    <a:pt x="21572" y="96"/>
                    <a:pt x="21494" y="52"/>
                  </a:cubicBezTo>
                  <a:cubicBezTo>
                    <a:pt x="21436" y="19"/>
                    <a:pt x="21361" y="1"/>
                    <a:pt x="21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752;p56">
              <a:extLst>
                <a:ext uri="{FF2B5EF4-FFF2-40B4-BE49-F238E27FC236}">
                  <a16:creationId xmlns:a16="http://schemas.microsoft.com/office/drawing/2014/main" id="{9F74A5F7-5576-DF4E-B3C6-94C4AA10E747}"/>
                </a:ext>
              </a:extLst>
            </p:cNvPr>
            <p:cNvSpPr/>
            <p:nvPr/>
          </p:nvSpPr>
          <p:spPr>
            <a:xfrm>
              <a:off x="2308587" y="2091668"/>
              <a:ext cx="788550" cy="948139"/>
            </a:xfrm>
            <a:custGeom>
              <a:avLst/>
              <a:gdLst/>
              <a:ahLst/>
              <a:cxnLst/>
              <a:rect l="l" t="t" r="r" b="b"/>
              <a:pathLst>
                <a:path w="40532" h="48735" extrusionOk="0">
                  <a:moveTo>
                    <a:pt x="28202" y="0"/>
                  </a:moveTo>
                  <a:cubicBezTo>
                    <a:pt x="28144" y="0"/>
                    <a:pt x="28087" y="4"/>
                    <a:pt x="28030" y="11"/>
                  </a:cubicBezTo>
                  <a:cubicBezTo>
                    <a:pt x="26900" y="163"/>
                    <a:pt x="17191" y="7063"/>
                    <a:pt x="17191" y="7063"/>
                  </a:cubicBezTo>
                  <a:lnTo>
                    <a:pt x="16872" y="11128"/>
                  </a:lnTo>
                  <a:cubicBezTo>
                    <a:pt x="16872" y="11128"/>
                    <a:pt x="15000" y="13246"/>
                    <a:pt x="15499" y="13755"/>
                  </a:cubicBezTo>
                  <a:lnTo>
                    <a:pt x="15998" y="14263"/>
                  </a:lnTo>
                  <a:cubicBezTo>
                    <a:pt x="15998" y="14263"/>
                    <a:pt x="5482" y="28023"/>
                    <a:pt x="4100" y="31656"/>
                  </a:cubicBezTo>
                  <a:cubicBezTo>
                    <a:pt x="2717" y="35288"/>
                    <a:pt x="0" y="43985"/>
                    <a:pt x="57" y="44408"/>
                  </a:cubicBezTo>
                  <a:cubicBezTo>
                    <a:pt x="113" y="44830"/>
                    <a:pt x="1881" y="46308"/>
                    <a:pt x="3029" y="46308"/>
                  </a:cubicBezTo>
                  <a:cubicBezTo>
                    <a:pt x="3033" y="46308"/>
                    <a:pt x="3037" y="46308"/>
                    <a:pt x="3041" y="46308"/>
                  </a:cubicBezTo>
                  <a:cubicBezTo>
                    <a:pt x="3043" y="46308"/>
                    <a:pt x="3045" y="46308"/>
                    <a:pt x="3048" y="46308"/>
                  </a:cubicBezTo>
                  <a:cubicBezTo>
                    <a:pt x="4320" y="46308"/>
                    <a:pt x="39713" y="48734"/>
                    <a:pt x="39713" y="48734"/>
                  </a:cubicBezTo>
                  <a:lnTo>
                    <a:pt x="40532" y="45177"/>
                  </a:lnTo>
                  <a:lnTo>
                    <a:pt x="14726" y="36989"/>
                  </a:lnTo>
                  <a:cubicBezTo>
                    <a:pt x="14726" y="36989"/>
                    <a:pt x="30236" y="14371"/>
                    <a:pt x="30960" y="12263"/>
                  </a:cubicBezTo>
                  <a:cubicBezTo>
                    <a:pt x="31683" y="10154"/>
                    <a:pt x="30759" y="3238"/>
                    <a:pt x="30627" y="2251"/>
                  </a:cubicBezTo>
                  <a:cubicBezTo>
                    <a:pt x="30501" y="1312"/>
                    <a:pt x="29290" y="0"/>
                    <a:pt x="282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753;p56">
              <a:extLst>
                <a:ext uri="{FF2B5EF4-FFF2-40B4-BE49-F238E27FC236}">
                  <a16:creationId xmlns:a16="http://schemas.microsoft.com/office/drawing/2014/main" id="{B4CC4F7D-A56F-EB4C-ABF6-5DACE94B86C8}"/>
                </a:ext>
              </a:extLst>
            </p:cNvPr>
            <p:cNvSpPr/>
            <p:nvPr/>
          </p:nvSpPr>
          <p:spPr>
            <a:xfrm>
              <a:off x="2302712" y="2086124"/>
              <a:ext cx="800476" cy="959248"/>
            </a:xfrm>
            <a:custGeom>
              <a:avLst/>
              <a:gdLst/>
              <a:ahLst/>
              <a:cxnLst/>
              <a:rect l="l" t="t" r="r" b="b"/>
              <a:pathLst>
                <a:path w="41145" h="49306" extrusionOk="0">
                  <a:moveTo>
                    <a:pt x="28499" y="1"/>
                  </a:moveTo>
                  <a:cubicBezTo>
                    <a:pt x="28430" y="1"/>
                    <a:pt x="28361" y="5"/>
                    <a:pt x="28294" y="14"/>
                  </a:cubicBezTo>
                  <a:cubicBezTo>
                    <a:pt x="27128" y="170"/>
                    <a:pt x="18328" y="6406"/>
                    <a:pt x="17327" y="7117"/>
                  </a:cubicBezTo>
                  <a:cubicBezTo>
                    <a:pt x="17199" y="7207"/>
                    <a:pt x="17170" y="7385"/>
                    <a:pt x="17260" y="7513"/>
                  </a:cubicBezTo>
                  <a:cubicBezTo>
                    <a:pt x="17316" y="7591"/>
                    <a:pt x="17404" y="7633"/>
                    <a:pt x="17493" y="7633"/>
                  </a:cubicBezTo>
                  <a:cubicBezTo>
                    <a:pt x="17550" y="7633"/>
                    <a:pt x="17608" y="7616"/>
                    <a:pt x="17657" y="7581"/>
                  </a:cubicBezTo>
                  <a:cubicBezTo>
                    <a:pt x="21389" y="4928"/>
                    <a:pt x="27597" y="682"/>
                    <a:pt x="28369" y="579"/>
                  </a:cubicBezTo>
                  <a:cubicBezTo>
                    <a:pt x="28412" y="573"/>
                    <a:pt x="28456" y="570"/>
                    <a:pt x="28500" y="570"/>
                  </a:cubicBezTo>
                  <a:cubicBezTo>
                    <a:pt x="28902" y="570"/>
                    <a:pt x="29372" y="792"/>
                    <a:pt x="29810" y="1198"/>
                  </a:cubicBezTo>
                  <a:cubicBezTo>
                    <a:pt x="30263" y="1617"/>
                    <a:pt x="30590" y="2156"/>
                    <a:pt x="30647" y="2573"/>
                  </a:cubicBezTo>
                  <a:cubicBezTo>
                    <a:pt x="30893" y="4410"/>
                    <a:pt x="31646" y="10552"/>
                    <a:pt x="30992" y="12455"/>
                  </a:cubicBezTo>
                  <a:cubicBezTo>
                    <a:pt x="30430" y="14094"/>
                    <a:pt x="20149" y="29300"/>
                    <a:pt x="14793" y="37112"/>
                  </a:cubicBezTo>
                  <a:cubicBezTo>
                    <a:pt x="14684" y="37269"/>
                    <a:pt x="14759" y="37487"/>
                    <a:pt x="14941" y="37545"/>
                  </a:cubicBezTo>
                  <a:lnTo>
                    <a:pt x="40496" y="45654"/>
                  </a:lnTo>
                  <a:lnTo>
                    <a:pt x="39792" y="48718"/>
                  </a:lnTo>
                  <a:cubicBezTo>
                    <a:pt x="36411" y="48487"/>
                    <a:pt x="4582" y="46309"/>
                    <a:pt x="3347" y="46309"/>
                  </a:cubicBezTo>
                  <a:lnTo>
                    <a:pt x="3330" y="46309"/>
                  </a:lnTo>
                  <a:cubicBezTo>
                    <a:pt x="2334" y="46309"/>
                    <a:pt x="738" y="44973"/>
                    <a:pt x="642" y="44680"/>
                  </a:cubicBezTo>
                  <a:cubicBezTo>
                    <a:pt x="666" y="44092"/>
                    <a:pt x="3263" y="35733"/>
                    <a:pt x="4668" y="32043"/>
                  </a:cubicBezTo>
                  <a:cubicBezTo>
                    <a:pt x="6019" y="28490"/>
                    <a:pt x="16421" y="14858"/>
                    <a:pt x="16526" y="14720"/>
                  </a:cubicBezTo>
                  <a:cubicBezTo>
                    <a:pt x="16612" y="14607"/>
                    <a:pt x="16602" y="14448"/>
                    <a:pt x="16503" y="14348"/>
                  </a:cubicBezTo>
                  <a:lnTo>
                    <a:pt x="16007" y="13843"/>
                  </a:lnTo>
                  <a:cubicBezTo>
                    <a:pt x="15895" y="13621"/>
                    <a:pt x="16566" y="12532"/>
                    <a:pt x="17388" y="11602"/>
                  </a:cubicBezTo>
                  <a:cubicBezTo>
                    <a:pt x="17487" y="11483"/>
                    <a:pt x="17474" y="11307"/>
                    <a:pt x="17358" y="11205"/>
                  </a:cubicBezTo>
                  <a:cubicBezTo>
                    <a:pt x="17304" y="11157"/>
                    <a:pt x="17237" y="11133"/>
                    <a:pt x="17169" y="11133"/>
                  </a:cubicBezTo>
                  <a:cubicBezTo>
                    <a:pt x="17092" y="11133"/>
                    <a:pt x="17016" y="11164"/>
                    <a:pt x="16960" y="11225"/>
                  </a:cubicBezTo>
                  <a:cubicBezTo>
                    <a:pt x="16196" y="12091"/>
                    <a:pt x="15002" y="13632"/>
                    <a:pt x="15598" y="14240"/>
                  </a:cubicBezTo>
                  <a:lnTo>
                    <a:pt x="15924" y="14571"/>
                  </a:lnTo>
                  <a:cubicBezTo>
                    <a:pt x="14584" y="16332"/>
                    <a:pt x="5442" y="28404"/>
                    <a:pt x="4135" y="31839"/>
                  </a:cubicBezTo>
                  <a:cubicBezTo>
                    <a:pt x="2893" y="35107"/>
                    <a:pt x="1" y="44164"/>
                    <a:pt x="77" y="44732"/>
                  </a:cubicBezTo>
                  <a:cubicBezTo>
                    <a:pt x="164" y="45376"/>
                    <a:pt x="2115" y="46878"/>
                    <a:pt x="3332" y="46878"/>
                  </a:cubicBezTo>
                  <a:lnTo>
                    <a:pt x="3352" y="46878"/>
                  </a:lnTo>
                  <a:cubicBezTo>
                    <a:pt x="4607" y="46878"/>
                    <a:pt x="39642" y="49280"/>
                    <a:pt x="39996" y="49305"/>
                  </a:cubicBezTo>
                  <a:lnTo>
                    <a:pt x="40015" y="49305"/>
                  </a:lnTo>
                  <a:cubicBezTo>
                    <a:pt x="40148" y="49304"/>
                    <a:pt x="40263" y="49212"/>
                    <a:pt x="40292" y="49084"/>
                  </a:cubicBezTo>
                  <a:lnTo>
                    <a:pt x="41110" y="45526"/>
                  </a:lnTo>
                  <a:cubicBezTo>
                    <a:pt x="41144" y="45382"/>
                    <a:pt x="41061" y="45235"/>
                    <a:pt x="40920" y="45191"/>
                  </a:cubicBezTo>
                  <a:lnTo>
                    <a:pt x="15479" y="37118"/>
                  </a:lnTo>
                  <a:cubicBezTo>
                    <a:pt x="17436" y="34260"/>
                    <a:pt x="30842" y="14648"/>
                    <a:pt x="31532" y="12640"/>
                  </a:cubicBezTo>
                  <a:cubicBezTo>
                    <a:pt x="32206" y="10675"/>
                    <a:pt x="31533" y="4892"/>
                    <a:pt x="31212" y="2497"/>
                  </a:cubicBezTo>
                  <a:cubicBezTo>
                    <a:pt x="31139" y="1949"/>
                    <a:pt x="30751" y="1291"/>
                    <a:pt x="30198" y="779"/>
                  </a:cubicBezTo>
                  <a:cubicBezTo>
                    <a:pt x="29654" y="277"/>
                    <a:pt x="29047" y="1"/>
                    <a:pt x="28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754;p56">
              <a:extLst>
                <a:ext uri="{FF2B5EF4-FFF2-40B4-BE49-F238E27FC236}">
                  <a16:creationId xmlns:a16="http://schemas.microsoft.com/office/drawing/2014/main" id="{5B981A36-2B9B-AA41-A05A-E1AAAEBC45CA}"/>
                </a:ext>
              </a:extLst>
            </p:cNvPr>
            <p:cNvSpPr/>
            <p:nvPr/>
          </p:nvSpPr>
          <p:spPr>
            <a:xfrm>
              <a:off x="2431465" y="2237055"/>
              <a:ext cx="328945" cy="376707"/>
            </a:xfrm>
            <a:custGeom>
              <a:avLst/>
              <a:gdLst/>
              <a:ahLst/>
              <a:cxnLst/>
              <a:rect l="l" t="t" r="r" b="b"/>
              <a:pathLst>
                <a:path w="16908" h="19363" extrusionOk="0">
                  <a:moveTo>
                    <a:pt x="16599" y="0"/>
                  </a:moveTo>
                  <a:cubicBezTo>
                    <a:pt x="16581" y="0"/>
                    <a:pt x="16562" y="2"/>
                    <a:pt x="16542" y="7"/>
                  </a:cubicBezTo>
                  <a:cubicBezTo>
                    <a:pt x="11125" y="1078"/>
                    <a:pt x="9363" y="5014"/>
                    <a:pt x="9189" y="5433"/>
                  </a:cubicBezTo>
                  <a:lnTo>
                    <a:pt x="128" y="18918"/>
                  </a:lnTo>
                  <a:cubicBezTo>
                    <a:pt x="0" y="19108"/>
                    <a:pt x="136" y="19363"/>
                    <a:pt x="365" y="19363"/>
                  </a:cubicBezTo>
                  <a:cubicBezTo>
                    <a:pt x="459" y="19363"/>
                    <a:pt x="548" y="19315"/>
                    <a:pt x="602" y="19236"/>
                  </a:cubicBezTo>
                  <a:lnTo>
                    <a:pt x="9679" y="5726"/>
                  </a:lnTo>
                  <a:cubicBezTo>
                    <a:pt x="9691" y="5710"/>
                    <a:pt x="9701" y="5690"/>
                    <a:pt x="9709" y="5671"/>
                  </a:cubicBezTo>
                  <a:cubicBezTo>
                    <a:pt x="9723" y="5631"/>
                    <a:pt x="11354" y="1613"/>
                    <a:pt x="16652" y="564"/>
                  </a:cubicBezTo>
                  <a:cubicBezTo>
                    <a:pt x="16807" y="535"/>
                    <a:pt x="16907" y="385"/>
                    <a:pt x="16877" y="230"/>
                  </a:cubicBezTo>
                  <a:cubicBezTo>
                    <a:pt x="16850" y="95"/>
                    <a:pt x="16730" y="0"/>
                    <a:pt x="16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755;p56">
              <a:extLst>
                <a:ext uri="{FF2B5EF4-FFF2-40B4-BE49-F238E27FC236}">
                  <a16:creationId xmlns:a16="http://schemas.microsoft.com/office/drawing/2014/main" id="{739F59CF-82D4-F947-91CC-6934769D10BD}"/>
                </a:ext>
              </a:extLst>
            </p:cNvPr>
            <p:cNvSpPr/>
            <p:nvPr/>
          </p:nvSpPr>
          <p:spPr>
            <a:xfrm>
              <a:off x="2628116" y="2178457"/>
              <a:ext cx="229627" cy="96925"/>
            </a:xfrm>
            <a:custGeom>
              <a:avLst/>
              <a:gdLst/>
              <a:ahLst/>
              <a:cxnLst/>
              <a:rect l="l" t="t" r="r" b="b"/>
              <a:pathLst>
                <a:path w="11803" h="4982" extrusionOk="0">
                  <a:moveTo>
                    <a:pt x="10497" y="1"/>
                  </a:moveTo>
                  <a:cubicBezTo>
                    <a:pt x="6373" y="1"/>
                    <a:pt x="492" y="4270"/>
                    <a:pt x="223" y="4468"/>
                  </a:cubicBezTo>
                  <a:cubicBezTo>
                    <a:pt x="0" y="4630"/>
                    <a:pt x="115" y="4981"/>
                    <a:pt x="391" y="4981"/>
                  </a:cubicBezTo>
                  <a:cubicBezTo>
                    <a:pt x="452" y="4981"/>
                    <a:pt x="510" y="4962"/>
                    <a:pt x="559" y="4926"/>
                  </a:cubicBezTo>
                  <a:cubicBezTo>
                    <a:pt x="623" y="4879"/>
                    <a:pt x="6570" y="569"/>
                    <a:pt x="10494" y="569"/>
                  </a:cubicBezTo>
                  <a:cubicBezTo>
                    <a:pt x="10820" y="569"/>
                    <a:pt x="11131" y="599"/>
                    <a:pt x="11424" y="663"/>
                  </a:cubicBezTo>
                  <a:cubicBezTo>
                    <a:pt x="11446" y="668"/>
                    <a:pt x="11468" y="671"/>
                    <a:pt x="11489" y="671"/>
                  </a:cubicBezTo>
                  <a:cubicBezTo>
                    <a:pt x="11620" y="671"/>
                    <a:pt x="11738" y="580"/>
                    <a:pt x="11768" y="446"/>
                  </a:cubicBezTo>
                  <a:cubicBezTo>
                    <a:pt x="11802" y="292"/>
                    <a:pt x="11703" y="138"/>
                    <a:pt x="11546" y="107"/>
                  </a:cubicBezTo>
                  <a:cubicBezTo>
                    <a:pt x="11214" y="34"/>
                    <a:pt x="10862" y="1"/>
                    <a:pt x="10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756;p56">
              <a:extLst>
                <a:ext uri="{FF2B5EF4-FFF2-40B4-BE49-F238E27FC236}">
                  <a16:creationId xmlns:a16="http://schemas.microsoft.com/office/drawing/2014/main" id="{E5C47F7E-CE25-464A-B6F7-90BD55B5C937}"/>
                </a:ext>
              </a:extLst>
            </p:cNvPr>
            <p:cNvSpPr/>
            <p:nvPr/>
          </p:nvSpPr>
          <p:spPr>
            <a:xfrm>
              <a:off x="2470103" y="2628918"/>
              <a:ext cx="239861" cy="275522"/>
            </a:xfrm>
            <a:custGeom>
              <a:avLst/>
              <a:gdLst/>
              <a:ahLst/>
              <a:cxnLst/>
              <a:rect l="l" t="t" r="r" b="b"/>
              <a:pathLst>
                <a:path w="12329" h="14162" extrusionOk="0">
                  <a:moveTo>
                    <a:pt x="12009" y="1"/>
                  </a:moveTo>
                  <a:cubicBezTo>
                    <a:pt x="11924" y="1"/>
                    <a:pt x="11840" y="39"/>
                    <a:pt x="11783" y="112"/>
                  </a:cubicBezTo>
                  <a:lnTo>
                    <a:pt x="159" y="13691"/>
                  </a:lnTo>
                  <a:cubicBezTo>
                    <a:pt x="1" y="13876"/>
                    <a:pt x="131" y="14160"/>
                    <a:pt x="374" y="14161"/>
                  </a:cubicBezTo>
                  <a:cubicBezTo>
                    <a:pt x="458" y="14160"/>
                    <a:pt x="537" y="14124"/>
                    <a:pt x="591" y="14061"/>
                  </a:cubicBezTo>
                  <a:lnTo>
                    <a:pt x="12216" y="482"/>
                  </a:lnTo>
                  <a:cubicBezTo>
                    <a:pt x="12329" y="364"/>
                    <a:pt x="12318" y="175"/>
                    <a:pt x="12194" y="69"/>
                  </a:cubicBezTo>
                  <a:cubicBezTo>
                    <a:pt x="12140" y="23"/>
                    <a:pt x="12074" y="1"/>
                    <a:pt x="12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757;p56">
              <a:extLst>
                <a:ext uri="{FF2B5EF4-FFF2-40B4-BE49-F238E27FC236}">
                  <a16:creationId xmlns:a16="http://schemas.microsoft.com/office/drawing/2014/main" id="{DB424A32-5403-FE4E-B9BE-735B94E7C80A}"/>
                </a:ext>
              </a:extLst>
            </p:cNvPr>
            <p:cNvSpPr/>
            <p:nvPr/>
          </p:nvSpPr>
          <p:spPr>
            <a:xfrm>
              <a:off x="2556444" y="2801873"/>
              <a:ext cx="85680" cy="28793"/>
            </a:xfrm>
            <a:custGeom>
              <a:avLst/>
              <a:gdLst/>
              <a:ahLst/>
              <a:cxnLst/>
              <a:rect l="l" t="t" r="r" b="b"/>
              <a:pathLst>
                <a:path w="4404" h="1480" extrusionOk="0">
                  <a:moveTo>
                    <a:pt x="312" y="0"/>
                  </a:moveTo>
                  <a:cubicBezTo>
                    <a:pt x="183" y="0"/>
                    <a:pt x="67" y="88"/>
                    <a:pt x="38" y="220"/>
                  </a:cubicBezTo>
                  <a:cubicBezTo>
                    <a:pt x="0" y="373"/>
                    <a:pt x="95" y="527"/>
                    <a:pt x="249" y="563"/>
                  </a:cubicBezTo>
                  <a:lnTo>
                    <a:pt x="4037" y="1471"/>
                  </a:lnTo>
                  <a:cubicBezTo>
                    <a:pt x="4059" y="1477"/>
                    <a:pt x="4081" y="1479"/>
                    <a:pt x="4103" y="1479"/>
                  </a:cubicBezTo>
                  <a:lnTo>
                    <a:pt x="4103" y="1479"/>
                  </a:lnTo>
                  <a:cubicBezTo>
                    <a:pt x="4248" y="1479"/>
                    <a:pt x="4369" y="1371"/>
                    <a:pt x="4386" y="1228"/>
                  </a:cubicBezTo>
                  <a:cubicBezTo>
                    <a:pt x="4403" y="1084"/>
                    <a:pt x="4309" y="951"/>
                    <a:pt x="4169" y="917"/>
                  </a:cubicBezTo>
                  <a:lnTo>
                    <a:pt x="381" y="9"/>
                  </a:lnTo>
                  <a:cubicBezTo>
                    <a:pt x="358" y="3"/>
                    <a:pt x="335" y="0"/>
                    <a:pt x="312" y="0"/>
                  </a:cubicBezTo>
                  <a:close/>
                  <a:moveTo>
                    <a:pt x="4103" y="1479"/>
                  </a:moveTo>
                  <a:cubicBezTo>
                    <a:pt x="4103" y="1479"/>
                    <a:pt x="4103" y="1479"/>
                    <a:pt x="4103" y="1479"/>
                  </a:cubicBezTo>
                  <a:lnTo>
                    <a:pt x="4104" y="1479"/>
                  </a:lnTo>
                  <a:cubicBezTo>
                    <a:pt x="4104" y="1479"/>
                    <a:pt x="4104" y="1479"/>
                    <a:pt x="4103" y="14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758;p56">
              <a:extLst>
                <a:ext uri="{FF2B5EF4-FFF2-40B4-BE49-F238E27FC236}">
                  <a16:creationId xmlns:a16="http://schemas.microsoft.com/office/drawing/2014/main" id="{DF5669DB-9C34-524F-8E27-91B20BE3462D}"/>
                </a:ext>
              </a:extLst>
            </p:cNvPr>
            <p:cNvSpPr/>
            <p:nvPr/>
          </p:nvSpPr>
          <p:spPr>
            <a:xfrm>
              <a:off x="1706649" y="1522006"/>
              <a:ext cx="1213136" cy="772616"/>
            </a:xfrm>
            <a:custGeom>
              <a:avLst/>
              <a:gdLst/>
              <a:ahLst/>
              <a:cxnLst/>
              <a:rect l="l" t="t" r="r" b="b"/>
              <a:pathLst>
                <a:path w="62356" h="39713" extrusionOk="0">
                  <a:moveTo>
                    <a:pt x="38043" y="1"/>
                  </a:moveTo>
                  <a:cubicBezTo>
                    <a:pt x="36099" y="1"/>
                    <a:pt x="34469" y="246"/>
                    <a:pt x="33582" y="679"/>
                  </a:cubicBezTo>
                  <a:cubicBezTo>
                    <a:pt x="32125" y="1391"/>
                    <a:pt x="25510" y="3180"/>
                    <a:pt x="25130" y="3231"/>
                  </a:cubicBezTo>
                  <a:cubicBezTo>
                    <a:pt x="24749" y="3282"/>
                    <a:pt x="18473" y="5673"/>
                    <a:pt x="18473" y="5673"/>
                  </a:cubicBezTo>
                  <a:cubicBezTo>
                    <a:pt x="11096" y="8024"/>
                    <a:pt x="11146" y="8072"/>
                    <a:pt x="11162" y="8072"/>
                  </a:cubicBezTo>
                  <a:cubicBezTo>
                    <a:pt x="11163" y="8072"/>
                    <a:pt x="11163" y="8072"/>
                    <a:pt x="11163" y="8072"/>
                  </a:cubicBezTo>
                  <a:lnTo>
                    <a:pt x="11163" y="8072"/>
                  </a:lnTo>
                  <a:lnTo>
                    <a:pt x="0" y="9694"/>
                  </a:lnTo>
                  <a:lnTo>
                    <a:pt x="4932" y="19509"/>
                  </a:lnTo>
                  <a:lnTo>
                    <a:pt x="17935" y="21005"/>
                  </a:lnTo>
                  <a:cubicBezTo>
                    <a:pt x="17935" y="21005"/>
                    <a:pt x="30662" y="33012"/>
                    <a:pt x="33051" y="33468"/>
                  </a:cubicBezTo>
                  <a:cubicBezTo>
                    <a:pt x="35439" y="33925"/>
                    <a:pt x="36845" y="36712"/>
                    <a:pt x="36845" y="36712"/>
                  </a:cubicBezTo>
                  <a:cubicBezTo>
                    <a:pt x="36845" y="36712"/>
                    <a:pt x="35905" y="38389"/>
                    <a:pt x="37168" y="39126"/>
                  </a:cubicBezTo>
                  <a:cubicBezTo>
                    <a:pt x="37797" y="39493"/>
                    <a:pt x="38567" y="39712"/>
                    <a:pt x="39660" y="39712"/>
                  </a:cubicBezTo>
                  <a:cubicBezTo>
                    <a:pt x="40760" y="39712"/>
                    <a:pt x="42189" y="39490"/>
                    <a:pt x="44131" y="38970"/>
                  </a:cubicBezTo>
                  <a:cubicBezTo>
                    <a:pt x="48002" y="37935"/>
                    <a:pt x="53523" y="34741"/>
                    <a:pt x="56098" y="32716"/>
                  </a:cubicBezTo>
                  <a:cubicBezTo>
                    <a:pt x="58672" y="30691"/>
                    <a:pt x="62356" y="28259"/>
                    <a:pt x="61187" y="27251"/>
                  </a:cubicBezTo>
                  <a:cubicBezTo>
                    <a:pt x="60017" y="26243"/>
                    <a:pt x="57722" y="25516"/>
                    <a:pt x="57722" y="25516"/>
                  </a:cubicBezTo>
                  <a:lnTo>
                    <a:pt x="45852" y="13136"/>
                  </a:lnTo>
                  <a:lnTo>
                    <a:pt x="55652" y="13896"/>
                  </a:lnTo>
                  <a:cubicBezTo>
                    <a:pt x="55652" y="13896"/>
                    <a:pt x="55540" y="8220"/>
                    <a:pt x="55683" y="6390"/>
                  </a:cubicBezTo>
                  <a:cubicBezTo>
                    <a:pt x="55827" y="4560"/>
                    <a:pt x="58173" y="1790"/>
                    <a:pt x="58173" y="1790"/>
                  </a:cubicBezTo>
                  <a:cubicBezTo>
                    <a:pt x="58173" y="1790"/>
                    <a:pt x="45636" y="879"/>
                    <a:pt x="42070" y="320"/>
                  </a:cubicBezTo>
                  <a:cubicBezTo>
                    <a:pt x="40674" y="102"/>
                    <a:pt x="39293" y="1"/>
                    <a:pt x="38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759;p56">
              <a:extLst>
                <a:ext uri="{FF2B5EF4-FFF2-40B4-BE49-F238E27FC236}">
                  <a16:creationId xmlns:a16="http://schemas.microsoft.com/office/drawing/2014/main" id="{D3928F87-E1B8-A746-98C0-3404621A86B4}"/>
                </a:ext>
              </a:extLst>
            </p:cNvPr>
            <p:cNvSpPr/>
            <p:nvPr/>
          </p:nvSpPr>
          <p:spPr>
            <a:xfrm>
              <a:off x="1698245" y="1516423"/>
              <a:ext cx="1208875" cy="783764"/>
            </a:xfrm>
            <a:custGeom>
              <a:avLst/>
              <a:gdLst/>
              <a:ahLst/>
              <a:cxnLst/>
              <a:rect l="l" t="t" r="r" b="b"/>
              <a:pathLst>
                <a:path w="62137" h="40286" extrusionOk="0">
                  <a:moveTo>
                    <a:pt x="38453" y="573"/>
                  </a:moveTo>
                  <a:cubicBezTo>
                    <a:pt x="39715" y="573"/>
                    <a:pt x="41098" y="677"/>
                    <a:pt x="42458" y="890"/>
                  </a:cubicBezTo>
                  <a:cubicBezTo>
                    <a:pt x="45572" y="1376"/>
                    <a:pt x="55597" y="2139"/>
                    <a:pt x="58043" y="2322"/>
                  </a:cubicBezTo>
                  <a:cubicBezTo>
                    <a:pt x="57370" y="3186"/>
                    <a:pt x="55948" y="5177"/>
                    <a:pt x="55832" y="6656"/>
                  </a:cubicBezTo>
                  <a:cubicBezTo>
                    <a:pt x="55707" y="8250"/>
                    <a:pt x="55772" y="12648"/>
                    <a:pt x="55794" y="13874"/>
                  </a:cubicBezTo>
                  <a:lnTo>
                    <a:pt x="45561" y="13081"/>
                  </a:lnTo>
                  <a:lnTo>
                    <a:pt x="57948" y="26000"/>
                  </a:lnTo>
                  <a:lnTo>
                    <a:pt x="57999" y="26052"/>
                  </a:lnTo>
                  <a:lnTo>
                    <a:pt x="58068" y="26075"/>
                  </a:lnTo>
                  <a:cubicBezTo>
                    <a:pt x="58090" y="26082"/>
                    <a:pt x="60321" y="26796"/>
                    <a:pt x="61433" y="27754"/>
                  </a:cubicBezTo>
                  <a:cubicBezTo>
                    <a:pt x="61523" y="27831"/>
                    <a:pt x="61560" y="27912"/>
                    <a:pt x="61558" y="28016"/>
                  </a:cubicBezTo>
                  <a:cubicBezTo>
                    <a:pt x="61532" y="28836"/>
                    <a:pt x="59389" y="30463"/>
                    <a:pt x="57668" y="31770"/>
                  </a:cubicBezTo>
                  <a:cubicBezTo>
                    <a:pt x="57218" y="32112"/>
                    <a:pt x="56771" y="32452"/>
                    <a:pt x="56353" y="32780"/>
                  </a:cubicBezTo>
                  <a:cubicBezTo>
                    <a:pt x="53907" y="34706"/>
                    <a:pt x="48420" y="37932"/>
                    <a:pt x="44489" y="38983"/>
                  </a:cubicBezTo>
                  <a:cubicBezTo>
                    <a:pt x="42496" y="39516"/>
                    <a:pt x="41098" y="39711"/>
                    <a:pt x="40078" y="39711"/>
                  </a:cubicBezTo>
                  <a:cubicBezTo>
                    <a:pt x="38916" y="39711"/>
                    <a:pt x="38245" y="39458"/>
                    <a:pt x="37743" y="39166"/>
                  </a:cubicBezTo>
                  <a:cubicBezTo>
                    <a:pt x="36740" y="38580"/>
                    <a:pt x="37494" y="37197"/>
                    <a:pt x="37527" y="37138"/>
                  </a:cubicBezTo>
                  <a:lnTo>
                    <a:pt x="37600" y="37005"/>
                  </a:lnTo>
                  <a:lnTo>
                    <a:pt x="37532" y="36870"/>
                  </a:lnTo>
                  <a:cubicBezTo>
                    <a:pt x="37471" y="36751"/>
                    <a:pt x="36032" y="33954"/>
                    <a:pt x="33536" y="33475"/>
                  </a:cubicBezTo>
                  <a:cubicBezTo>
                    <a:pt x="31643" y="33114"/>
                    <a:pt x="22086" y="24408"/>
                    <a:pt x="18562" y="21084"/>
                  </a:cubicBezTo>
                  <a:lnTo>
                    <a:pt x="18494" y="21020"/>
                  </a:lnTo>
                  <a:lnTo>
                    <a:pt x="5550" y="19531"/>
                  </a:lnTo>
                  <a:lnTo>
                    <a:pt x="863" y="10205"/>
                  </a:lnTo>
                  <a:lnTo>
                    <a:pt x="11636" y="8641"/>
                  </a:lnTo>
                  <a:lnTo>
                    <a:pt x="11598" y="8358"/>
                  </a:lnTo>
                  <a:lnTo>
                    <a:pt x="11609" y="8353"/>
                  </a:lnTo>
                  <a:lnTo>
                    <a:pt x="11728" y="8607"/>
                  </a:lnTo>
                  <a:cubicBezTo>
                    <a:pt x="11796" y="8576"/>
                    <a:pt x="12461" y="8313"/>
                    <a:pt x="18991" y="6232"/>
                  </a:cubicBezTo>
                  <a:lnTo>
                    <a:pt x="19006" y="6227"/>
                  </a:lnTo>
                  <a:cubicBezTo>
                    <a:pt x="21385" y="5321"/>
                    <a:pt x="25281" y="3860"/>
                    <a:pt x="25599" y="3801"/>
                  </a:cubicBezTo>
                  <a:cubicBezTo>
                    <a:pt x="26035" y="3743"/>
                    <a:pt x="32696" y="1928"/>
                    <a:pt x="34140" y="1222"/>
                  </a:cubicBezTo>
                  <a:cubicBezTo>
                    <a:pt x="35012" y="796"/>
                    <a:pt x="36602" y="573"/>
                    <a:pt x="38453" y="573"/>
                  </a:cubicBezTo>
                  <a:close/>
                  <a:moveTo>
                    <a:pt x="38455" y="1"/>
                  </a:moveTo>
                  <a:cubicBezTo>
                    <a:pt x="36513" y="1"/>
                    <a:pt x="34845" y="244"/>
                    <a:pt x="33890" y="710"/>
                  </a:cubicBezTo>
                  <a:cubicBezTo>
                    <a:pt x="32507" y="1386"/>
                    <a:pt x="25958" y="3175"/>
                    <a:pt x="25525" y="3236"/>
                  </a:cubicBezTo>
                  <a:cubicBezTo>
                    <a:pt x="25132" y="3288"/>
                    <a:pt x="19882" y="5282"/>
                    <a:pt x="18812" y="5691"/>
                  </a:cubicBezTo>
                  <a:cubicBezTo>
                    <a:pt x="13816" y="7282"/>
                    <a:pt x="12118" y="7823"/>
                    <a:pt x="11561" y="8099"/>
                  </a:cubicBezTo>
                  <a:cubicBezTo>
                    <a:pt x="11560" y="8099"/>
                    <a:pt x="11559" y="8099"/>
                    <a:pt x="11558" y="8100"/>
                  </a:cubicBezTo>
                  <a:lnTo>
                    <a:pt x="11555" y="8077"/>
                  </a:lnTo>
                  <a:lnTo>
                    <a:pt x="1" y="9755"/>
                  </a:lnTo>
                  <a:lnTo>
                    <a:pt x="5179" y="20062"/>
                  </a:lnTo>
                  <a:lnTo>
                    <a:pt x="18241" y="21564"/>
                  </a:lnTo>
                  <a:cubicBezTo>
                    <a:pt x="19360" y="22617"/>
                    <a:pt x="31053" y="33582"/>
                    <a:pt x="33429" y="34035"/>
                  </a:cubicBezTo>
                  <a:cubicBezTo>
                    <a:pt x="35369" y="34407"/>
                    <a:pt x="36653" y="36470"/>
                    <a:pt x="36956" y="37002"/>
                  </a:cubicBezTo>
                  <a:cubicBezTo>
                    <a:pt x="36613" y="37712"/>
                    <a:pt x="36346" y="39010"/>
                    <a:pt x="37457" y="39658"/>
                  </a:cubicBezTo>
                  <a:cubicBezTo>
                    <a:pt x="38173" y="40076"/>
                    <a:pt x="39022" y="40286"/>
                    <a:pt x="40107" y="40286"/>
                  </a:cubicBezTo>
                  <a:cubicBezTo>
                    <a:pt x="41291" y="40286"/>
                    <a:pt x="42757" y="40035"/>
                    <a:pt x="44637" y="39533"/>
                  </a:cubicBezTo>
                  <a:cubicBezTo>
                    <a:pt x="48643" y="38463"/>
                    <a:pt x="54220" y="35183"/>
                    <a:pt x="56707" y="33227"/>
                  </a:cubicBezTo>
                  <a:cubicBezTo>
                    <a:pt x="57122" y="32901"/>
                    <a:pt x="57566" y="32563"/>
                    <a:pt x="58014" y="32224"/>
                  </a:cubicBezTo>
                  <a:cubicBezTo>
                    <a:pt x="60112" y="30630"/>
                    <a:pt x="62094" y="29126"/>
                    <a:pt x="62128" y="28033"/>
                  </a:cubicBezTo>
                  <a:cubicBezTo>
                    <a:pt x="62137" y="27757"/>
                    <a:pt x="62025" y="27511"/>
                    <a:pt x="61806" y="27322"/>
                  </a:cubicBezTo>
                  <a:cubicBezTo>
                    <a:pt x="60709" y="26376"/>
                    <a:pt x="58717" y="25688"/>
                    <a:pt x="58312" y="25554"/>
                  </a:cubicBezTo>
                  <a:lnTo>
                    <a:pt x="47006" y="13764"/>
                  </a:lnTo>
                  <a:lnTo>
                    <a:pt x="47006" y="13764"/>
                  </a:lnTo>
                  <a:lnTo>
                    <a:pt x="56376" y="14491"/>
                  </a:lnTo>
                  <a:lnTo>
                    <a:pt x="56376" y="14491"/>
                  </a:lnTo>
                  <a:lnTo>
                    <a:pt x="56369" y="14177"/>
                  </a:lnTo>
                  <a:cubicBezTo>
                    <a:pt x="56368" y="14120"/>
                    <a:pt x="56259" y="8494"/>
                    <a:pt x="56400" y="6700"/>
                  </a:cubicBezTo>
                  <a:cubicBezTo>
                    <a:pt x="56535" y="4983"/>
                    <a:pt x="58800" y="2288"/>
                    <a:pt x="58823" y="2261"/>
                  </a:cubicBezTo>
                  <a:lnTo>
                    <a:pt x="59184" y="1834"/>
                  </a:lnTo>
                  <a:lnTo>
                    <a:pt x="58625" y="1794"/>
                  </a:lnTo>
                  <a:cubicBezTo>
                    <a:pt x="58500" y="1783"/>
                    <a:pt x="46060" y="876"/>
                    <a:pt x="42547" y="326"/>
                  </a:cubicBezTo>
                  <a:cubicBezTo>
                    <a:pt x="41148" y="107"/>
                    <a:pt x="39742" y="1"/>
                    <a:pt x="38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760;p56">
              <a:extLst>
                <a:ext uri="{FF2B5EF4-FFF2-40B4-BE49-F238E27FC236}">
                  <a16:creationId xmlns:a16="http://schemas.microsoft.com/office/drawing/2014/main" id="{9A517008-F105-204E-88F4-06348B662BB7}"/>
                </a:ext>
              </a:extLst>
            </p:cNvPr>
            <p:cNvSpPr/>
            <p:nvPr/>
          </p:nvSpPr>
          <p:spPr>
            <a:xfrm>
              <a:off x="2219172" y="1807839"/>
              <a:ext cx="116458" cy="129356"/>
            </a:xfrm>
            <a:custGeom>
              <a:avLst/>
              <a:gdLst/>
              <a:ahLst/>
              <a:cxnLst/>
              <a:rect l="l" t="t" r="r" b="b"/>
              <a:pathLst>
                <a:path w="5986" h="6649" extrusionOk="0">
                  <a:moveTo>
                    <a:pt x="1" y="0"/>
                  </a:moveTo>
                  <a:lnTo>
                    <a:pt x="4744" y="6648"/>
                  </a:lnTo>
                  <a:lnTo>
                    <a:pt x="5986" y="5518"/>
                  </a:lnTo>
                  <a:lnTo>
                    <a:pt x="2526" y="12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761;p56">
              <a:extLst>
                <a:ext uri="{FF2B5EF4-FFF2-40B4-BE49-F238E27FC236}">
                  <a16:creationId xmlns:a16="http://schemas.microsoft.com/office/drawing/2014/main" id="{8521534F-4728-A046-B512-F13D2FD712A0}"/>
                </a:ext>
              </a:extLst>
            </p:cNvPr>
            <p:cNvSpPr/>
            <p:nvPr/>
          </p:nvSpPr>
          <p:spPr>
            <a:xfrm>
              <a:off x="2212966" y="1802372"/>
              <a:ext cx="128812" cy="140368"/>
            </a:xfrm>
            <a:custGeom>
              <a:avLst/>
              <a:gdLst/>
              <a:ahLst/>
              <a:cxnLst/>
              <a:rect l="l" t="t" r="r" b="b"/>
              <a:pathLst>
                <a:path w="6621" h="7215" extrusionOk="0">
                  <a:moveTo>
                    <a:pt x="322" y="0"/>
                  </a:moveTo>
                  <a:cubicBezTo>
                    <a:pt x="265" y="0"/>
                    <a:pt x="207" y="18"/>
                    <a:pt x="157" y="53"/>
                  </a:cubicBezTo>
                  <a:cubicBezTo>
                    <a:pt x="32" y="144"/>
                    <a:pt x="0" y="319"/>
                    <a:pt x="88" y="446"/>
                  </a:cubicBezTo>
                  <a:lnTo>
                    <a:pt x="4832" y="7095"/>
                  </a:lnTo>
                  <a:cubicBezTo>
                    <a:pt x="4879" y="7162"/>
                    <a:pt x="4953" y="7204"/>
                    <a:pt x="5034" y="7212"/>
                  </a:cubicBezTo>
                  <a:cubicBezTo>
                    <a:pt x="5043" y="7213"/>
                    <a:pt x="5053" y="7215"/>
                    <a:pt x="5063" y="7215"/>
                  </a:cubicBezTo>
                  <a:cubicBezTo>
                    <a:pt x="5134" y="7215"/>
                    <a:pt x="5203" y="7189"/>
                    <a:pt x="5255" y="7140"/>
                  </a:cubicBezTo>
                  <a:lnTo>
                    <a:pt x="6497" y="6010"/>
                  </a:lnTo>
                  <a:cubicBezTo>
                    <a:pt x="6608" y="5909"/>
                    <a:pt x="6621" y="5737"/>
                    <a:pt x="6525" y="5621"/>
                  </a:cubicBezTo>
                  <a:lnTo>
                    <a:pt x="3065" y="1371"/>
                  </a:lnTo>
                  <a:cubicBezTo>
                    <a:pt x="3009" y="1302"/>
                    <a:pt x="2928" y="1266"/>
                    <a:pt x="2845" y="1266"/>
                  </a:cubicBezTo>
                  <a:cubicBezTo>
                    <a:pt x="2782" y="1266"/>
                    <a:pt x="2719" y="1287"/>
                    <a:pt x="2666" y="1330"/>
                  </a:cubicBezTo>
                  <a:cubicBezTo>
                    <a:pt x="2544" y="1429"/>
                    <a:pt x="2526" y="1608"/>
                    <a:pt x="2624" y="1731"/>
                  </a:cubicBezTo>
                  <a:lnTo>
                    <a:pt x="5913" y="5770"/>
                  </a:lnTo>
                  <a:lnTo>
                    <a:pt x="5108" y="6502"/>
                  </a:lnTo>
                  <a:lnTo>
                    <a:pt x="552" y="115"/>
                  </a:lnTo>
                  <a:cubicBezTo>
                    <a:pt x="496" y="40"/>
                    <a:pt x="410"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762;p56">
              <a:extLst>
                <a:ext uri="{FF2B5EF4-FFF2-40B4-BE49-F238E27FC236}">
                  <a16:creationId xmlns:a16="http://schemas.microsoft.com/office/drawing/2014/main" id="{9BB0438D-1FC7-F941-8C6D-A4A14234B337}"/>
                </a:ext>
              </a:extLst>
            </p:cNvPr>
            <p:cNvSpPr/>
            <p:nvPr/>
          </p:nvSpPr>
          <p:spPr>
            <a:xfrm>
              <a:off x="1846025" y="1800174"/>
              <a:ext cx="217021" cy="136029"/>
            </a:xfrm>
            <a:custGeom>
              <a:avLst/>
              <a:gdLst/>
              <a:ahLst/>
              <a:cxnLst/>
              <a:rect l="l" t="t" r="r" b="b"/>
              <a:pathLst>
                <a:path w="11155" h="6992" extrusionOk="0">
                  <a:moveTo>
                    <a:pt x="3958" y="0"/>
                  </a:moveTo>
                  <a:cubicBezTo>
                    <a:pt x="3882" y="0"/>
                    <a:pt x="3806" y="30"/>
                    <a:pt x="3750" y="90"/>
                  </a:cubicBezTo>
                  <a:cubicBezTo>
                    <a:pt x="3642" y="205"/>
                    <a:pt x="3648" y="386"/>
                    <a:pt x="3765" y="494"/>
                  </a:cubicBezTo>
                  <a:lnTo>
                    <a:pt x="8597" y="5049"/>
                  </a:lnTo>
                  <a:lnTo>
                    <a:pt x="475" y="101"/>
                  </a:lnTo>
                  <a:cubicBezTo>
                    <a:pt x="428" y="73"/>
                    <a:pt x="376" y="59"/>
                    <a:pt x="326" y="59"/>
                  </a:cubicBezTo>
                  <a:cubicBezTo>
                    <a:pt x="230" y="59"/>
                    <a:pt x="136" y="108"/>
                    <a:pt x="83" y="196"/>
                  </a:cubicBezTo>
                  <a:cubicBezTo>
                    <a:pt x="1" y="330"/>
                    <a:pt x="43" y="506"/>
                    <a:pt x="178" y="587"/>
                  </a:cubicBezTo>
                  <a:lnTo>
                    <a:pt x="10623" y="6949"/>
                  </a:lnTo>
                  <a:cubicBezTo>
                    <a:pt x="10667" y="6977"/>
                    <a:pt x="10719" y="6991"/>
                    <a:pt x="10771" y="6991"/>
                  </a:cubicBezTo>
                  <a:lnTo>
                    <a:pt x="10772" y="6991"/>
                  </a:lnTo>
                  <a:cubicBezTo>
                    <a:pt x="11030" y="6991"/>
                    <a:pt x="11155" y="6676"/>
                    <a:pt x="10967" y="6499"/>
                  </a:cubicBezTo>
                  <a:lnTo>
                    <a:pt x="4155" y="79"/>
                  </a:lnTo>
                  <a:cubicBezTo>
                    <a:pt x="4100" y="27"/>
                    <a:pt x="4029" y="0"/>
                    <a:pt x="3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763;p56">
              <a:extLst>
                <a:ext uri="{FF2B5EF4-FFF2-40B4-BE49-F238E27FC236}">
                  <a16:creationId xmlns:a16="http://schemas.microsoft.com/office/drawing/2014/main" id="{D89767B7-39B7-2E4C-924E-32925231BC53}"/>
                </a:ext>
              </a:extLst>
            </p:cNvPr>
            <p:cNvSpPr/>
            <p:nvPr/>
          </p:nvSpPr>
          <p:spPr>
            <a:xfrm>
              <a:off x="2428216" y="1742334"/>
              <a:ext cx="176262" cy="40778"/>
            </a:xfrm>
            <a:custGeom>
              <a:avLst/>
              <a:gdLst/>
              <a:ahLst/>
              <a:cxnLst/>
              <a:rect l="l" t="t" r="r" b="b"/>
              <a:pathLst>
                <a:path w="9060" h="2096" extrusionOk="0">
                  <a:moveTo>
                    <a:pt x="308" y="0"/>
                  </a:moveTo>
                  <a:cubicBezTo>
                    <a:pt x="172" y="0"/>
                    <a:pt x="53" y="97"/>
                    <a:pt x="28" y="234"/>
                  </a:cubicBezTo>
                  <a:cubicBezTo>
                    <a:pt x="0" y="388"/>
                    <a:pt x="99" y="533"/>
                    <a:pt x="252" y="565"/>
                  </a:cubicBezTo>
                  <a:lnTo>
                    <a:pt x="8712" y="2091"/>
                  </a:lnTo>
                  <a:cubicBezTo>
                    <a:pt x="8729" y="2093"/>
                    <a:pt x="8746" y="2095"/>
                    <a:pt x="8763" y="2095"/>
                  </a:cubicBezTo>
                  <a:cubicBezTo>
                    <a:pt x="8911" y="2095"/>
                    <a:pt x="9034" y="1983"/>
                    <a:pt x="9046" y="1836"/>
                  </a:cubicBezTo>
                  <a:cubicBezTo>
                    <a:pt x="9060" y="1689"/>
                    <a:pt x="8958" y="1556"/>
                    <a:pt x="8814" y="1530"/>
                  </a:cubicBezTo>
                  <a:lnTo>
                    <a:pt x="353" y="4"/>
                  </a:lnTo>
                  <a:cubicBezTo>
                    <a:pt x="338" y="2"/>
                    <a:pt x="323"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764;p56">
              <a:extLst>
                <a:ext uri="{FF2B5EF4-FFF2-40B4-BE49-F238E27FC236}">
                  <a16:creationId xmlns:a16="http://schemas.microsoft.com/office/drawing/2014/main" id="{1296458D-EA31-044A-8CEC-8E864166A75C}"/>
                </a:ext>
              </a:extLst>
            </p:cNvPr>
            <p:cNvSpPr/>
            <p:nvPr/>
          </p:nvSpPr>
          <p:spPr>
            <a:xfrm>
              <a:off x="2410337" y="1770525"/>
              <a:ext cx="176982" cy="18638"/>
            </a:xfrm>
            <a:custGeom>
              <a:avLst/>
              <a:gdLst/>
              <a:ahLst/>
              <a:cxnLst/>
              <a:rect l="l" t="t" r="r" b="b"/>
              <a:pathLst>
                <a:path w="9097" h="958" extrusionOk="0">
                  <a:moveTo>
                    <a:pt x="8803" y="1"/>
                  </a:moveTo>
                  <a:cubicBezTo>
                    <a:pt x="8799" y="1"/>
                    <a:pt x="8795" y="1"/>
                    <a:pt x="8791" y="1"/>
                  </a:cubicBezTo>
                  <a:lnTo>
                    <a:pt x="277" y="389"/>
                  </a:lnTo>
                  <a:cubicBezTo>
                    <a:pt x="121" y="396"/>
                    <a:pt x="0" y="525"/>
                    <a:pt x="4" y="680"/>
                  </a:cubicBezTo>
                  <a:cubicBezTo>
                    <a:pt x="8" y="835"/>
                    <a:pt x="135" y="958"/>
                    <a:pt x="289" y="958"/>
                  </a:cubicBezTo>
                  <a:lnTo>
                    <a:pt x="302" y="958"/>
                  </a:lnTo>
                  <a:lnTo>
                    <a:pt x="8817" y="570"/>
                  </a:lnTo>
                  <a:cubicBezTo>
                    <a:pt x="8974" y="563"/>
                    <a:pt x="9096" y="430"/>
                    <a:pt x="9089" y="272"/>
                  </a:cubicBezTo>
                  <a:cubicBezTo>
                    <a:pt x="9083" y="119"/>
                    <a:pt x="8974" y="1"/>
                    <a:pt x="8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765;p56">
              <a:extLst>
                <a:ext uri="{FF2B5EF4-FFF2-40B4-BE49-F238E27FC236}">
                  <a16:creationId xmlns:a16="http://schemas.microsoft.com/office/drawing/2014/main" id="{DABCF986-4F46-FC46-98CA-C6F1E6E96F28}"/>
                </a:ext>
              </a:extLst>
            </p:cNvPr>
            <p:cNvSpPr/>
            <p:nvPr/>
          </p:nvSpPr>
          <p:spPr>
            <a:xfrm>
              <a:off x="2745099" y="2013440"/>
              <a:ext cx="24533" cy="2665"/>
            </a:xfrm>
            <a:custGeom>
              <a:avLst/>
              <a:gdLst/>
              <a:ahLst/>
              <a:cxnLst/>
              <a:rect l="l" t="t" r="r" b="b"/>
              <a:pathLst>
                <a:path w="1261" h="137" extrusionOk="0">
                  <a:moveTo>
                    <a:pt x="1260" y="1"/>
                  </a:moveTo>
                  <a:lnTo>
                    <a:pt x="1" y="136"/>
                  </a:lnTo>
                  <a:cubicBezTo>
                    <a:pt x="424" y="101"/>
                    <a:pt x="844" y="56"/>
                    <a:pt x="1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766;p56">
              <a:extLst>
                <a:ext uri="{FF2B5EF4-FFF2-40B4-BE49-F238E27FC236}">
                  <a16:creationId xmlns:a16="http://schemas.microsoft.com/office/drawing/2014/main" id="{8BAA1165-46AC-B549-AEFC-6C4D8E354A9E}"/>
                </a:ext>
              </a:extLst>
            </p:cNvPr>
            <p:cNvSpPr/>
            <p:nvPr/>
          </p:nvSpPr>
          <p:spPr>
            <a:xfrm>
              <a:off x="2739457" y="2007934"/>
              <a:ext cx="35875" cy="13696"/>
            </a:xfrm>
            <a:custGeom>
              <a:avLst/>
              <a:gdLst/>
              <a:ahLst/>
              <a:cxnLst/>
              <a:rect l="l" t="t" r="r" b="b"/>
              <a:pathLst>
                <a:path w="1844" h="704" extrusionOk="0">
                  <a:moveTo>
                    <a:pt x="1542" y="0"/>
                  </a:moveTo>
                  <a:cubicBezTo>
                    <a:pt x="1532" y="0"/>
                    <a:pt x="1523" y="1"/>
                    <a:pt x="1513" y="2"/>
                  </a:cubicBezTo>
                  <a:cubicBezTo>
                    <a:pt x="1101" y="57"/>
                    <a:pt x="687" y="101"/>
                    <a:pt x="268" y="135"/>
                  </a:cubicBezTo>
                  <a:cubicBezTo>
                    <a:pt x="116" y="147"/>
                    <a:pt x="0" y="278"/>
                    <a:pt x="6" y="431"/>
                  </a:cubicBezTo>
                  <a:cubicBezTo>
                    <a:pt x="13" y="583"/>
                    <a:pt x="138" y="704"/>
                    <a:pt x="291" y="704"/>
                  </a:cubicBezTo>
                  <a:cubicBezTo>
                    <a:pt x="298" y="704"/>
                    <a:pt x="306" y="704"/>
                    <a:pt x="314" y="703"/>
                  </a:cubicBezTo>
                  <a:cubicBezTo>
                    <a:pt x="742" y="668"/>
                    <a:pt x="1167" y="622"/>
                    <a:pt x="1588" y="566"/>
                  </a:cubicBezTo>
                  <a:cubicBezTo>
                    <a:pt x="1740" y="541"/>
                    <a:pt x="1844" y="400"/>
                    <a:pt x="1823" y="248"/>
                  </a:cubicBezTo>
                  <a:cubicBezTo>
                    <a:pt x="1804" y="105"/>
                    <a:pt x="1682" y="0"/>
                    <a:pt x="15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767;p56">
              <a:extLst>
                <a:ext uri="{FF2B5EF4-FFF2-40B4-BE49-F238E27FC236}">
                  <a16:creationId xmlns:a16="http://schemas.microsoft.com/office/drawing/2014/main" id="{E8C83050-08EF-014E-A499-DC8350A99BCC}"/>
                </a:ext>
              </a:extLst>
            </p:cNvPr>
            <p:cNvSpPr/>
            <p:nvPr/>
          </p:nvSpPr>
          <p:spPr>
            <a:xfrm>
              <a:off x="2433858" y="1974802"/>
              <a:ext cx="294432" cy="48696"/>
            </a:xfrm>
            <a:custGeom>
              <a:avLst/>
              <a:gdLst/>
              <a:ahLst/>
              <a:cxnLst/>
              <a:rect l="l" t="t" r="r" b="b"/>
              <a:pathLst>
                <a:path w="15134" h="2503" extrusionOk="0">
                  <a:moveTo>
                    <a:pt x="320" y="1"/>
                  </a:moveTo>
                  <a:cubicBezTo>
                    <a:pt x="197" y="1"/>
                    <a:pt x="83" y="81"/>
                    <a:pt x="46" y="205"/>
                  </a:cubicBezTo>
                  <a:cubicBezTo>
                    <a:pt x="0" y="358"/>
                    <a:pt x="90" y="519"/>
                    <a:pt x="244" y="560"/>
                  </a:cubicBezTo>
                  <a:cubicBezTo>
                    <a:pt x="315" y="582"/>
                    <a:pt x="6916" y="2503"/>
                    <a:pt x="13549" y="2503"/>
                  </a:cubicBezTo>
                  <a:cubicBezTo>
                    <a:pt x="13985" y="2503"/>
                    <a:pt x="14421" y="2495"/>
                    <a:pt x="14855" y="2477"/>
                  </a:cubicBezTo>
                  <a:cubicBezTo>
                    <a:pt x="15012" y="2470"/>
                    <a:pt x="15134" y="2338"/>
                    <a:pt x="15128" y="2180"/>
                  </a:cubicBezTo>
                  <a:cubicBezTo>
                    <a:pt x="15122" y="2026"/>
                    <a:pt x="15000" y="1908"/>
                    <a:pt x="14840" y="1908"/>
                  </a:cubicBezTo>
                  <a:cubicBezTo>
                    <a:pt x="14837" y="1908"/>
                    <a:pt x="14835" y="1908"/>
                    <a:pt x="14832" y="1908"/>
                  </a:cubicBezTo>
                  <a:cubicBezTo>
                    <a:pt x="14400" y="1926"/>
                    <a:pt x="13967" y="1934"/>
                    <a:pt x="13534" y="1934"/>
                  </a:cubicBezTo>
                  <a:cubicBezTo>
                    <a:pt x="6993" y="1934"/>
                    <a:pt x="474" y="35"/>
                    <a:pt x="405" y="14"/>
                  </a:cubicBezTo>
                  <a:cubicBezTo>
                    <a:pt x="377" y="5"/>
                    <a:pt x="348"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768;p56">
              <a:extLst>
                <a:ext uri="{FF2B5EF4-FFF2-40B4-BE49-F238E27FC236}">
                  <a16:creationId xmlns:a16="http://schemas.microsoft.com/office/drawing/2014/main" id="{1BFCA7AD-A1C1-1341-8D68-6FD151C38311}"/>
                </a:ext>
              </a:extLst>
            </p:cNvPr>
            <p:cNvSpPr/>
            <p:nvPr/>
          </p:nvSpPr>
          <p:spPr>
            <a:xfrm>
              <a:off x="2077423" y="1539749"/>
              <a:ext cx="242079" cy="312681"/>
            </a:xfrm>
            <a:custGeom>
              <a:avLst/>
              <a:gdLst/>
              <a:ahLst/>
              <a:cxnLst/>
              <a:rect l="l" t="t" r="r" b="b"/>
              <a:pathLst>
                <a:path w="12443" h="16072" extrusionOk="0">
                  <a:moveTo>
                    <a:pt x="6923" y="1"/>
                  </a:moveTo>
                  <a:cubicBezTo>
                    <a:pt x="6389" y="1"/>
                    <a:pt x="5815" y="197"/>
                    <a:pt x="5326" y="608"/>
                  </a:cubicBezTo>
                  <a:cubicBezTo>
                    <a:pt x="4047" y="1684"/>
                    <a:pt x="0" y="6234"/>
                    <a:pt x="0" y="6234"/>
                  </a:cubicBezTo>
                  <a:cubicBezTo>
                    <a:pt x="0" y="6234"/>
                    <a:pt x="1374" y="10707"/>
                    <a:pt x="1628" y="12612"/>
                  </a:cubicBezTo>
                  <a:cubicBezTo>
                    <a:pt x="1865" y="14385"/>
                    <a:pt x="1082" y="16071"/>
                    <a:pt x="1879" y="16071"/>
                  </a:cubicBezTo>
                  <a:cubicBezTo>
                    <a:pt x="1939" y="16071"/>
                    <a:pt x="2007" y="16062"/>
                    <a:pt x="2086" y="16042"/>
                  </a:cubicBezTo>
                  <a:cubicBezTo>
                    <a:pt x="3213" y="15762"/>
                    <a:pt x="3169" y="12536"/>
                    <a:pt x="3169" y="12535"/>
                  </a:cubicBezTo>
                  <a:lnTo>
                    <a:pt x="3169" y="12535"/>
                  </a:lnTo>
                  <a:lnTo>
                    <a:pt x="7294" y="13407"/>
                  </a:lnTo>
                  <a:lnTo>
                    <a:pt x="9123" y="9671"/>
                  </a:lnTo>
                  <a:cubicBezTo>
                    <a:pt x="9123" y="9671"/>
                    <a:pt x="11274" y="11605"/>
                    <a:pt x="12106" y="11605"/>
                  </a:cubicBezTo>
                  <a:cubicBezTo>
                    <a:pt x="12317" y="11605"/>
                    <a:pt x="12443" y="11481"/>
                    <a:pt x="12427" y="11169"/>
                  </a:cubicBezTo>
                  <a:cubicBezTo>
                    <a:pt x="12351" y="9627"/>
                    <a:pt x="8876" y="2979"/>
                    <a:pt x="8671" y="1455"/>
                  </a:cubicBezTo>
                  <a:cubicBezTo>
                    <a:pt x="8546" y="513"/>
                    <a:pt x="7787" y="1"/>
                    <a:pt x="69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769;p56">
              <a:extLst>
                <a:ext uri="{FF2B5EF4-FFF2-40B4-BE49-F238E27FC236}">
                  <a16:creationId xmlns:a16="http://schemas.microsoft.com/office/drawing/2014/main" id="{80EE152E-C24A-9F48-9BBC-5C2C421B67F0}"/>
                </a:ext>
              </a:extLst>
            </p:cNvPr>
            <p:cNvSpPr/>
            <p:nvPr/>
          </p:nvSpPr>
          <p:spPr>
            <a:xfrm>
              <a:off x="2071197" y="1534244"/>
              <a:ext cx="253966" cy="323712"/>
            </a:xfrm>
            <a:custGeom>
              <a:avLst/>
              <a:gdLst/>
              <a:ahLst/>
              <a:cxnLst/>
              <a:rect l="l" t="t" r="r" b="b"/>
              <a:pathLst>
                <a:path w="13054" h="16639" extrusionOk="0">
                  <a:moveTo>
                    <a:pt x="7245" y="569"/>
                  </a:moveTo>
                  <a:cubicBezTo>
                    <a:pt x="7458" y="569"/>
                    <a:pt x="7667" y="605"/>
                    <a:pt x="7859" y="680"/>
                  </a:cubicBezTo>
                  <a:cubicBezTo>
                    <a:pt x="8338" y="865"/>
                    <a:pt x="8639" y="1253"/>
                    <a:pt x="8710" y="1776"/>
                  </a:cubicBezTo>
                  <a:cubicBezTo>
                    <a:pt x="8811" y="2530"/>
                    <a:pt x="9625" y="4371"/>
                    <a:pt x="10487" y="6320"/>
                  </a:cubicBezTo>
                  <a:cubicBezTo>
                    <a:pt x="11395" y="8373"/>
                    <a:pt x="12425" y="10700"/>
                    <a:pt x="12463" y="11466"/>
                  </a:cubicBezTo>
                  <a:cubicBezTo>
                    <a:pt x="12468" y="11558"/>
                    <a:pt x="12454" y="11597"/>
                    <a:pt x="12457" y="11601"/>
                  </a:cubicBezTo>
                  <a:cubicBezTo>
                    <a:pt x="12442" y="11606"/>
                    <a:pt x="12423" y="11609"/>
                    <a:pt x="12402" y="11609"/>
                  </a:cubicBezTo>
                  <a:cubicBezTo>
                    <a:pt x="12025" y="11609"/>
                    <a:pt x="10788" y="10778"/>
                    <a:pt x="9634" y="9742"/>
                  </a:cubicBezTo>
                  <a:lnTo>
                    <a:pt x="9354" y="9490"/>
                  </a:lnTo>
                  <a:lnTo>
                    <a:pt x="7456" y="13365"/>
                  </a:lnTo>
                  <a:lnTo>
                    <a:pt x="3200" y="12466"/>
                  </a:lnTo>
                  <a:lnTo>
                    <a:pt x="3205" y="12823"/>
                  </a:lnTo>
                  <a:cubicBezTo>
                    <a:pt x="3221" y="14069"/>
                    <a:pt x="2962" y="15894"/>
                    <a:pt x="2338" y="16049"/>
                  </a:cubicBezTo>
                  <a:cubicBezTo>
                    <a:pt x="2269" y="16066"/>
                    <a:pt x="2223" y="16070"/>
                    <a:pt x="2196" y="16070"/>
                  </a:cubicBezTo>
                  <a:cubicBezTo>
                    <a:pt x="2172" y="16070"/>
                    <a:pt x="2162" y="16067"/>
                    <a:pt x="2161" y="16067"/>
                  </a:cubicBezTo>
                  <a:cubicBezTo>
                    <a:pt x="2072" y="15972"/>
                    <a:pt x="2137" y="15400"/>
                    <a:pt x="2180" y="15022"/>
                  </a:cubicBezTo>
                  <a:cubicBezTo>
                    <a:pt x="2249" y="14410"/>
                    <a:pt x="2336" y="13648"/>
                    <a:pt x="2230" y="12858"/>
                  </a:cubicBezTo>
                  <a:cubicBezTo>
                    <a:pt x="1999" y="11128"/>
                    <a:pt x="886" y="7403"/>
                    <a:pt x="639" y="6587"/>
                  </a:cubicBezTo>
                  <a:cubicBezTo>
                    <a:pt x="1286" y="5864"/>
                    <a:pt x="4696" y="2064"/>
                    <a:pt x="5830" y="1110"/>
                  </a:cubicBezTo>
                  <a:cubicBezTo>
                    <a:pt x="6247" y="758"/>
                    <a:pt x="6759" y="569"/>
                    <a:pt x="7245" y="569"/>
                  </a:cubicBezTo>
                  <a:close/>
                  <a:moveTo>
                    <a:pt x="7251" y="0"/>
                  </a:moveTo>
                  <a:cubicBezTo>
                    <a:pt x="6631" y="0"/>
                    <a:pt x="5985" y="235"/>
                    <a:pt x="5463" y="673"/>
                  </a:cubicBezTo>
                  <a:cubicBezTo>
                    <a:pt x="4183" y="1751"/>
                    <a:pt x="274" y="6141"/>
                    <a:pt x="107" y="6328"/>
                  </a:cubicBezTo>
                  <a:lnTo>
                    <a:pt x="1" y="6448"/>
                  </a:lnTo>
                  <a:lnTo>
                    <a:pt x="48" y="6601"/>
                  </a:lnTo>
                  <a:cubicBezTo>
                    <a:pt x="62" y="6646"/>
                    <a:pt x="1417" y="11071"/>
                    <a:pt x="1667" y="12934"/>
                  </a:cubicBezTo>
                  <a:cubicBezTo>
                    <a:pt x="1762" y="13654"/>
                    <a:pt x="1680" y="14376"/>
                    <a:pt x="1615" y="14957"/>
                  </a:cubicBezTo>
                  <a:cubicBezTo>
                    <a:pt x="1531" y="15691"/>
                    <a:pt x="1470" y="16219"/>
                    <a:pt x="1784" y="16494"/>
                  </a:cubicBezTo>
                  <a:cubicBezTo>
                    <a:pt x="1893" y="16590"/>
                    <a:pt x="2033" y="16639"/>
                    <a:pt x="2202" y="16639"/>
                  </a:cubicBezTo>
                  <a:cubicBezTo>
                    <a:pt x="2293" y="16638"/>
                    <a:pt x="2385" y="16625"/>
                    <a:pt x="2475" y="16603"/>
                  </a:cubicBezTo>
                  <a:cubicBezTo>
                    <a:pt x="3580" y="16329"/>
                    <a:pt x="3751" y="14136"/>
                    <a:pt x="3773" y="13171"/>
                  </a:cubicBezTo>
                  <a:lnTo>
                    <a:pt x="7774" y="14015"/>
                  </a:lnTo>
                  <a:lnTo>
                    <a:pt x="9535" y="10415"/>
                  </a:lnTo>
                  <a:cubicBezTo>
                    <a:pt x="10328" y="11101"/>
                    <a:pt x="11679" y="12166"/>
                    <a:pt x="12449" y="12166"/>
                  </a:cubicBezTo>
                  <a:cubicBezTo>
                    <a:pt x="12544" y="12166"/>
                    <a:pt x="12630" y="12150"/>
                    <a:pt x="12706" y="12114"/>
                  </a:cubicBezTo>
                  <a:cubicBezTo>
                    <a:pt x="12866" y="12039"/>
                    <a:pt x="13053" y="11859"/>
                    <a:pt x="13032" y="11438"/>
                  </a:cubicBezTo>
                  <a:cubicBezTo>
                    <a:pt x="12989" y="10567"/>
                    <a:pt x="12026" y="8392"/>
                    <a:pt x="11008" y="6090"/>
                  </a:cubicBezTo>
                  <a:cubicBezTo>
                    <a:pt x="10200" y="4262"/>
                    <a:pt x="9365" y="2374"/>
                    <a:pt x="9275" y="1700"/>
                  </a:cubicBezTo>
                  <a:cubicBezTo>
                    <a:pt x="9178" y="973"/>
                    <a:pt x="8737" y="408"/>
                    <a:pt x="8066" y="148"/>
                  </a:cubicBezTo>
                  <a:cubicBezTo>
                    <a:pt x="7809" y="49"/>
                    <a:pt x="7532" y="0"/>
                    <a:pt x="7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770;p56">
              <a:extLst>
                <a:ext uri="{FF2B5EF4-FFF2-40B4-BE49-F238E27FC236}">
                  <a16:creationId xmlns:a16="http://schemas.microsoft.com/office/drawing/2014/main" id="{ACD342DD-8470-974A-B2EC-37B05C32F29F}"/>
                </a:ext>
              </a:extLst>
            </p:cNvPr>
            <p:cNvSpPr/>
            <p:nvPr/>
          </p:nvSpPr>
          <p:spPr>
            <a:xfrm>
              <a:off x="1975051" y="1454225"/>
              <a:ext cx="244783" cy="351727"/>
            </a:xfrm>
            <a:custGeom>
              <a:avLst/>
              <a:gdLst/>
              <a:ahLst/>
              <a:cxnLst/>
              <a:rect l="l" t="t" r="r" b="b"/>
              <a:pathLst>
                <a:path w="12582" h="18079" extrusionOk="0">
                  <a:moveTo>
                    <a:pt x="7581" y="1"/>
                  </a:moveTo>
                  <a:cubicBezTo>
                    <a:pt x="6218" y="1"/>
                    <a:pt x="5279" y="1082"/>
                    <a:pt x="5360" y="1694"/>
                  </a:cubicBezTo>
                  <a:cubicBezTo>
                    <a:pt x="5462" y="2456"/>
                    <a:pt x="5683" y="4108"/>
                    <a:pt x="5191" y="4303"/>
                  </a:cubicBezTo>
                  <a:cubicBezTo>
                    <a:pt x="4699" y="4497"/>
                    <a:pt x="0" y="9006"/>
                    <a:pt x="0" y="9006"/>
                  </a:cubicBezTo>
                  <a:cubicBezTo>
                    <a:pt x="0" y="9006"/>
                    <a:pt x="2491" y="10225"/>
                    <a:pt x="3974" y="10673"/>
                  </a:cubicBezTo>
                  <a:cubicBezTo>
                    <a:pt x="5309" y="11077"/>
                    <a:pt x="11404" y="18078"/>
                    <a:pt x="12419" y="18078"/>
                  </a:cubicBezTo>
                  <a:cubicBezTo>
                    <a:pt x="12532" y="18078"/>
                    <a:pt x="12582" y="17993"/>
                    <a:pt x="12556" y="17803"/>
                  </a:cubicBezTo>
                  <a:cubicBezTo>
                    <a:pt x="12302" y="15897"/>
                    <a:pt x="11825" y="8460"/>
                    <a:pt x="11334" y="6715"/>
                  </a:cubicBezTo>
                  <a:cubicBezTo>
                    <a:pt x="10842" y="4970"/>
                    <a:pt x="9384" y="1803"/>
                    <a:pt x="9384" y="1803"/>
                  </a:cubicBezTo>
                  <a:cubicBezTo>
                    <a:pt x="9384" y="1803"/>
                    <a:pt x="10569" y="997"/>
                    <a:pt x="8655" y="220"/>
                  </a:cubicBezTo>
                  <a:cubicBezTo>
                    <a:pt x="8277" y="66"/>
                    <a:pt x="7916" y="1"/>
                    <a:pt x="75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771;p56">
              <a:extLst>
                <a:ext uri="{FF2B5EF4-FFF2-40B4-BE49-F238E27FC236}">
                  <a16:creationId xmlns:a16="http://schemas.microsoft.com/office/drawing/2014/main" id="{C206623B-EF03-3F4F-BDBE-45A56DBE2A0C}"/>
                </a:ext>
              </a:extLst>
            </p:cNvPr>
            <p:cNvSpPr/>
            <p:nvPr/>
          </p:nvSpPr>
          <p:spPr>
            <a:xfrm>
              <a:off x="1965498" y="1448622"/>
              <a:ext cx="260288" cy="362855"/>
            </a:xfrm>
            <a:custGeom>
              <a:avLst/>
              <a:gdLst/>
              <a:ahLst/>
              <a:cxnLst/>
              <a:rect l="l" t="t" r="r" b="b"/>
              <a:pathLst>
                <a:path w="13379" h="18651" extrusionOk="0">
                  <a:moveTo>
                    <a:pt x="8074" y="573"/>
                  </a:moveTo>
                  <a:cubicBezTo>
                    <a:pt x="8362" y="573"/>
                    <a:pt x="8685" y="627"/>
                    <a:pt x="9039" y="771"/>
                  </a:cubicBezTo>
                  <a:cubicBezTo>
                    <a:pt x="9829" y="1092"/>
                    <a:pt x="9940" y="1366"/>
                    <a:pt x="9952" y="1467"/>
                  </a:cubicBezTo>
                  <a:cubicBezTo>
                    <a:pt x="9971" y="1636"/>
                    <a:pt x="9781" y="1809"/>
                    <a:pt x="9715" y="1855"/>
                  </a:cubicBezTo>
                  <a:lnTo>
                    <a:pt x="9516" y="1991"/>
                  </a:lnTo>
                  <a:lnTo>
                    <a:pt x="9616" y="2210"/>
                  </a:lnTo>
                  <a:cubicBezTo>
                    <a:pt x="9631" y="2241"/>
                    <a:pt x="11071" y="5378"/>
                    <a:pt x="11551" y="7081"/>
                  </a:cubicBezTo>
                  <a:cubicBezTo>
                    <a:pt x="11869" y="8211"/>
                    <a:pt x="12184" y="11822"/>
                    <a:pt x="12438" y="14724"/>
                  </a:cubicBezTo>
                  <a:cubicBezTo>
                    <a:pt x="12561" y="16125"/>
                    <a:pt x="12667" y="17344"/>
                    <a:pt x="12752" y="18021"/>
                  </a:cubicBezTo>
                  <a:cubicBezTo>
                    <a:pt x="12090" y="17668"/>
                    <a:pt x="10256" y="15849"/>
                    <a:pt x="8883" y="14489"/>
                  </a:cubicBezTo>
                  <a:cubicBezTo>
                    <a:pt x="6633" y="12260"/>
                    <a:pt x="5218" y="10891"/>
                    <a:pt x="4548" y="10688"/>
                  </a:cubicBezTo>
                  <a:cubicBezTo>
                    <a:pt x="3439" y="10354"/>
                    <a:pt x="1732" y="9567"/>
                    <a:pt x="987" y="9215"/>
                  </a:cubicBezTo>
                  <a:cubicBezTo>
                    <a:pt x="3134" y="7162"/>
                    <a:pt x="5471" y="5008"/>
                    <a:pt x="5788" y="4856"/>
                  </a:cubicBezTo>
                  <a:cubicBezTo>
                    <a:pt x="6369" y="4625"/>
                    <a:pt x="6351" y="3572"/>
                    <a:pt x="6133" y="1945"/>
                  </a:cubicBezTo>
                  <a:cubicBezTo>
                    <a:pt x="6106" y="1741"/>
                    <a:pt x="6298" y="1354"/>
                    <a:pt x="6708" y="1037"/>
                  </a:cubicBezTo>
                  <a:cubicBezTo>
                    <a:pt x="6924" y="870"/>
                    <a:pt x="7403" y="573"/>
                    <a:pt x="8074" y="573"/>
                  </a:cubicBezTo>
                  <a:close/>
                  <a:moveTo>
                    <a:pt x="8069" y="1"/>
                  </a:moveTo>
                  <a:cubicBezTo>
                    <a:pt x="7232" y="1"/>
                    <a:pt x="6630" y="376"/>
                    <a:pt x="6359" y="587"/>
                  </a:cubicBezTo>
                  <a:cubicBezTo>
                    <a:pt x="5819" y="1006"/>
                    <a:pt x="5508" y="1568"/>
                    <a:pt x="5569" y="2021"/>
                  </a:cubicBezTo>
                  <a:cubicBezTo>
                    <a:pt x="5823" y="3925"/>
                    <a:pt x="5657" y="4268"/>
                    <a:pt x="5577" y="4326"/>
                  </a:cubicBezTo>
                  <a:cubicBezTo>
                    <a:pt x="5073" y="4527"/>
                    <a:pt x="1406" y="8021"/>
                    <a:pt x="295" y="9088"/>
                  </a:cubicBezTo>
                  <a:lnTo>
                    <a:pt x="0" y="9370"/>
                  </a:lnTo>
                  <a:lnTo>
                    <a:pt x="367" y="9549"/>
                  </a:lnTo>
                  <a:cubicBezTo>
                    <a:pt x="469" y="9600"/>
                    <a:pt x="2895" y="10784"/>
                    <a:pt x="4383" y="11233"/>
                  </a:cubicBezTo>
                  <a:cubicBezTo>
                    <a:pt x="4966" y="11410"/>
                    <a:pt x="6834" y="13261"/>
                    <a:pt x="8482" y="14895"/>
                  </a:cubicBezTo>
                  <a:cubicBezTo>
                    <a:pt x="11308" y="17694"/>
                    <a:pt x="12359" y="18651"/>
                    <a:pt x="12918" y="18651"/>
                  </a:cubicBezTo>
                  <a:cubicBezTo>
                    <a:pt x="12982" y="18651"/>
                    <a:pt x="13046" y="18636"/>
                    <a:pt x="13105" y="18608"/>
                  </a:cubicBezTo>
                  <a:cubicBezTo>
                    <a:pt x="13210" y="18556"/>
                    <a:pt x="13378" y="18415"/>
                    <a:pt x="13330" y="18052"/>
                  </a:cubicBezTo>
                  <a:cubicBezTo>
                    <a:pt x="13245" y="17416"/>
                    <a:pt x="13133" y="16145"/>
                    <a:pt x="13005" y="14674"/>
                  </a:cubicBezTo>
                  <a:cubicBezTo>
                    <a:pt x="12749" y="11749"/>
                    <a:pt x="12431" y="8107"/>
                    <a:pt x="12098" y="6926"/>
                  </a:cubicBezTo>
                  <a:cubicBezTo>
                    <a:pt x="11672" y="5409"/>
                    <a:pt x="10549" y="2887"/>
                    <a:pt x="10222" y="2166"/>
                  </a:cubicBezTo>
                  <a:cubicBezTo>
                    <a:pt x="10391" y="1990"/>
                    <a:pt x="10552" y="1722"/>
                    <a:pt x="10518" y="1410"/>
                  </a:cubicBezTo>
                  <a:cubicBezTo>
                    <a:pt x="10470" y="951"/>
                    <a:pt x="10057" y="570"/>
                    <a:pt x="9253" y="244"/>
                  </a:cubicBezTo>
                  <a:cubicBezTo>
                    <a:pt x="8821" y="68"/>
                    <a:pt x="8424" y="1"/>
                    <a:pt x="8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772;p56">
              <a:extLst>
                <a:ext uri="{FF2B5EF4-FFF2-40B4-BE49-F238E27FC236}">
                  <a16:creationId xmlns:a16="http://schemas.microsoft.com/office/drawing/2014/main" id="{D2BB69E3-24F2-E04D-B09E-7D5DAA7B6A12}"/>
                </a:ext>
              </a:extLst>
            </p:cNvPr>
            <p:cNvSpPr/>
            <p:nvPr/>
          </p:nvSpPr>
          <p:spPr>
            <a:xfrm>
              <a:off x="1781473" y="1161077"/>
              <a:ext cx="446784" cy="328225"/>
            </a:xfrm>
            <a:custGeom>
              <a:avLst/>
              <a:gdLst/>
              <a:ahLst/>
              <a:cxnLst/>
              <a:rect l="l" t="t" r="r" b="b"/>
              <a:pathLst>
                <a:path w="22965" h="16871" extrusionOk="0">
                  <a:moveTo>
                    <a:pt x="8204" y="0"/>
                  </a:moveTo>
                  <a:cubicBezTo>
                    <a:pt x="8188" y="0"/>
                    <a:pt x="8172" y="0"/>
                    <a:pt x="8156" y="0"/>
                  </a:cubicBezTo>
                  <a:cubicBezTo>
                    <a:pt x="5963" y="35"/>
                    <a:pt x="3955" y="1468"/>
                    <a:pt x="2278" y="2468"/>
                  </a:cubicBezTo>
                  <a:cubicBezTo>
                    <a:pt x="602" y="3468"/>
                    <a:pt x="0" y="5746"/>
                    <a:pt x="1568" y="6830"/>
                  </a:cubicBezTo>
                  <a:cubicBezTo>
                    <a:pt x="3136" y="7913"/>
                    <a:pt x="5651" y="8353"/>
                    <a:pt x="5651" y="8353"/>
                  </a:cubicBezTo>
                  <a:lnTo>
                    <a:pt x="9023" y="8420"/>
                  </a:lnTo>
                  <a:cubicBezTo>
                    <a:pt x="9023" y="8420"/>
                    <a:pt x="8956" y="9851"/>
                    <a:pt x="8769" y="10394"/>
                  </a:cubicBezTo>
                  <a:cubicBezTo>
                    <a:pt x="8583" y="10936"/>
                    <a:pt x="9693" y="12468"/>
                    <a:pt x="10304" y="13163"/>
                  </a:cubicBezTo>
                  <a:cubicBezTo>
                    <a:pt x="10913" y="13858"/>
                    <a:pt x="11159" y="14730"/>
                    <a:pt x="12167" y="15500"/>
                  </a:cubicBezTo>
                  <a:cubicBezTo>
                    <a:pt x="12655" y="15873"/>
                    <a:pt x="13171" y="16000"/>
                    <a:pt x="13701" y="16000"/>
                  </a:cubicBezTo>
                  <a:cubicBezTo>
                    <a:pt x="14266" y="16000"/>
                    <a:pt x="14847" y="15856"/>
                    <a:pt x="15429" y="15711"/>
                  </a:cubicBezTo>
                  <a:cubicBezTo>
                    <a:pt x="15632" y="15661"/>
                    <a:pt x="15775" y="15639"/>
                    <a:pt x="15881" y="15639"/>
                  </a:cubicBezTo>
                  <a:cubicBezTo>
                    <a:pt x="16362" y="15639"/>
                    <a:pt x="16053" y="16086"/>
                    <a:pt x="16929" y="16287"/>
                  </a:cubicBezTo>
                  <a:cubicBezTo>
                    <a:pt x="17995" y="16532"/>
                    <a:pt x="19334" y="16870"/>
                    <a:pt x="19334" y="16870"/>
                  </a:cubicBezTo>
                  <a:cubicBezTo>
                    <a:pt x="19334" y="16870"/>
                    <a:pt x="20993" y="13803"/>
                    <a:pt x="21839" y="12397"/>
                  </a:cubicBezTo>
                  <a:cubicBezTo>
                    <a:pt x="22687" y="10991"/>
                    <a:pt x="22965" y="4358"/>
                    <a:pt x="20643" y="2470"/>
                  </a:cubicBezTo>
                  <a:cubicBezTo>
                    <a:pt x="19854" y="1828"/>
                    <a:pt x="18854" y="1618"/>
                    <a:pt x="17817" y="1618"/>
                  </a:cubicBezTo>
                  <a:cubicBezTo>
                    <a:pt x="15841" y="1618"/>
                    <a:pt x="13729" y="2381"/>
                    <a:pt x="12677" y="2381"/>
                  </a:cubicBezTo>
                  <a:cubicBezTo>
                    <a:pt x="12655" y="2381"/>
                    <a:pt x="12634" y="2380"/>
                    <a:pt x="12613" y="2380"/>
                  </a:cubicBezTo>
                  <a:cubicBezTo>
                    <a:pt x="11066" y="2329"/>
                    <a:pt x="10360" y="0"/>
                    <a:pt x="8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773;p56">
              <a:extLst>
                <a:ext uri="{FF2B5EF4-FFF2-40B4-BE49-F238E27FC236}">
                  <a16:creationId xmlns:a16="http://schemas.microsoft.com/office/drawing/2014/main" id="{30A1811C-CB20-C949-99B9-1CDF428768FF}"/>
                </a:ext>
              </a:extLst>
            </p:cNvPr>
            <p:cNvSpPr/>
            <p:nvPr/>
          </p:nvSpPr>
          <p:spPr>
            <a:xfrm>
              <a:off x="1788244" y="1155552"/>
              <a:ext cx="445130" cy="340190"/>
            </a:xfrm>
            <a:custGeom>
              <a:avLst/>
              <a:gdLst/>
              <a:ahLst/>
              <a:cxnLst/>
              <a:rect l="l" t="t" r="r" b="b"/>
              <a:pathLst>
                <a:path w="22880" h="17486" extrusionOk="0">
                  <a:moveTo>
                    <a:pt x="7855" y="570"/>
                  </a:moveTo>
                  <a:cubicBezTo>
                    <a:pt x="8921" y="570"/>
                    <a:pt x="9606" y="1208"/>
                    <a:pt x="10268" y="1826"/>
                  </a:cubicBezTo>
                  <a:cubicBezTo>
                    <a:pt x="10847" y="2365"/>
                    <a:pt x="11445" y="2922"/>
                    <a:pt x="12256" y="2949"/>
                  </a:cubicBezTo>
                  <a:cubicBezTo>
                    <a:pt x="12279" y="2950"/>
                    <a:pt x="12302" y="2950"/>
                    <a:pt x="12326" y="2950"/>
                  </a:cubicBezTo>
                  <a:cubicBezTo>
                    <a:pt x="12810" y="2950"/>
                    <a:pt x="13452" y="2811"/>
                    <a:pt x="14198" y="2651"/>
                  </a:cubicBezTo>
                  <a:cubicBezTo>
                    <a:pt x="15178" y="2441"/>
                    <a:pt x="16351" y="2190"/>
                    <a:pt x="17467" y="2190"/>
                  </a:cubicBezTo>
                  <a:cubicBezTo>
                    <a:pt x="18450" y="2190"/>
                    <a:pt x="19389" y="2385"/>
                    <a:pt x="20116" y="2975"/>
                  </a:cubicBezTo>
                  <a:cubicBezTo>
                    <a:pt x="22227" y="4693"/>
                    <a:pt x="22076" y="11161"/>
                    <a:pt x="21249" y="12535"/>
                  </a:cubicBezTo>
                  <a:cubicBezTo>
                    <a:pt x="20532" y="13725"/>
                    <a:pt x="19222" y="16126"/>
                    <a:pt x="18843" y="16825"/>
                  </a:cubicBezTo>
                  <a:cubicBezTo>
                    <a:pt x="18420" y="16720"/>
                    <a:pt x="17454" y="16479"/>
                    <a:pt x="16645" y="16293"/>
                  </a:cubicBezTo>
                  <a:cubicBezTo>
                    <a:pt x="16271" y="16208"/>
                    <a:pt x="16198" y="16094"/>
                    <a:pt x="16120" y="15974"/>
                  </a:cubicBezTo>
                  <a:cubicBezTo>
                    <a:pt x="15970" y="15743"/>
                    <a:pt x="15808" y="15638"/>
                    <a:pt x="15534" y="15638"/>
                  </a:cubicBezTo>
                  <a:cubicBezTo>
                    <a:pt x="15393" y="15638"/>
                    <a:pt x="15223" y="15667"/>
                    <a:pt x="15012" y="15720"/>
                  </a:cubicBezTo>
                  <a:cubicBezTo>
                    <a:pt x="14441" y="15862"/>
                    <a:pt x="13887" y="16000"/>
                    <a:pt x="13359" y="16000"/>
                  </a:cubicBezTo>
                  <a:cubicBezTo>
                    <a:pt x="12879" y="16000"/>
                    <a:pt x="12421" y="15886"/>
                    <a:pt x="11993" y="15558"/>
                  </a:cubicBezTo>
                  <a:cubicBezTo>
                    <a:pt x="11395" y="15101"/>
                    <a:pt x="11080" y="14600"/>
                    <a:pt x="10776" y="14116"/>
                  </a:cubicBezTo>
                  <a:cubicBezTo>
                    <a:pt x="10594" y="13828"/>
                    <a:pt x="10408" y="13531"/>
                    <a:pt x="10170" y="13259"/>
                  </a:cubicBezTo>
                  <a:cubicBezTo>
                    <a:pt x="9324" y="12297"/>
                    <a:pt x="8591" y="11063"/>
                    <a:pt x="8692" y="10771"/>
                  </a:cubicBezTo>
                  <a:cubicBezTo>
                    <a:pt x="8889" y="10197"/>
                    <a:pt x="8957" y="8779"/>
                    <a:pt x="8959" y="8718"/>
                  </a:cubicBezTo>
                  <a:lnTo>
                    <a:pt x="8974" y="8425"/>
                  </a:lnTo>
                  <a:lnTo>
                    <a:pt x="5333" y="8354"/>
                  </a:lnTo>
                  <a:cubicBezTo>
                    <a:pt x="5091" y="8309"/>
                    <a:pt x="2806" y="7864"/>
                    <a:pt x="1383" y="6880"/>
                  </a:cubicBezTo>
                  <a:cubicBezTo>
                    <a:pt x="705" y="6412"/>
                    <a:pt x="581" y="5772"/>
                    <a:pt x="597" y="5318"/>
                  </a:cubicBezTo>
                  <a:cubicBezTo>
                    <a:pt x="626" y="4427"/>
                    <a:pt x="1208" y="3515"/>
                    <a:pt x="2077" y="2997"/>
                  </a:cubicBezTo>
                  <a:cubicBezTo>
                    <a:pt x="2298" y="2865"/>
                    <a:pt x="2525" y="2726"/>
                    <a:pt x="2757" y="2582"/>
                  </a:cubicBezTo>
                  <a:cubicBezTo>
                    <a:pt x="4271" y="1652"/>
                    <a:pt x="5985" y="598"/>
                    <a:pt x="7814" y="570"/>
                  </a:cubicBezTo>
                  <a:close/>
                  <a:moveTo>
                    <a:pt x="7879" y="0"/>
                  </a:moveTo>
                  <a:cubicBezTo>
                    <a:pt x="7854" y="0"/>
                    <a:pt x="7829" y="1"/>
                    <a:pt x="7805" y="1"/>
                  </a:cubicBezTo>
                  <a:cubicBezTo>
                    <a:pt x="5821" y="32"/>
                    <a:pt x="4036" y="1129"/>
                    <a:pt x="2460" y="2097"/>
                  </a:cubicBezTo>
                  <a:cubicBezTo>
                    <a:pt x="2230" y="2239"/>
                    <a:pt x="2006" y="2377"/>
                    <a:pt x="1786" y="2508"/>
                  </a:cubicBezTo>
                  <a:cubicBezTo>
                    <a:pt x="754" y="3123"/>
                    <a:pt x="64" y="4219"/>
                    <a:pt x="28" y="5299"/>
                  </a:cubicBezTo>
                  <a:cubicBezTo>
                    <a:pt x="0" y="6142"/>
                    <a:pt x="366" y="6869"/>
                    <a:pt x="1060" y="7349"/>
                  </a:cubicBezTo>
                  <a:cubicBezTo>
                    <a:pt x="2660" y="8456"/>
                    <a:pt x="5151" y="8900"/>
                    <a:pt x="5256" y="8920"/>
                  </a:cubicBezTo>
                  <a:lnTo>
                    <a:pt x="8373" y="8984"/>
                  </a:lnTo>
                  <a:cubicBezTo>
                    <a:pt x="8339" y="9475"/>
                    <a:pt x="8267" y="10253"/>
                    <a:pt x="8152" y="10587"/>
                  </a:cubicBezTo>
                  <a:cubicBezTo>
                    <a:pt x="7850" y="11468"/>
                    <a:pt x="9723" y="13615"/>
                    <a:pt x="9741" y="13636"/>
                  </a:cubicBezTo>
                  <a:cubicBezTo>
                    <a:pt x="9950" y="13873"/>
                    <a:pt x="10116" y="14138"/>
                    <a:pt x="10293" y="14418"/>
                  </a:cubicBezTo>
                  <a:cubicBezTo>
                    <a:pt x="10609" y="14922"/>
                    <a:pt x="10967" y="15492"/>
                    <a:pt x="11647" y="16012"/>
                  </a:cubicBezTo>
                  <a:cubicBezTo>
                    <a:pt x="12197" y="16431"/>
                    <a:pt x="12768" y="16572"/>
                    <a:pt x="13346" y="16572"/>
                  </a:cubicBezTo>
                  <a:cubicBezTo>
                    <a:pt x="13946" y="16572"/>
                    <a:pt x="14553" y="16421"/>
                    <a:pt x="15150" y="16273"/>
                  </a:cubicBezTo>
                  <a:cubicBezTo>
                    <a:pt x="15366" y="16219"/>
                    <a:pt x="15481" y="16208"/>
                    <a:pt x="15539" y="16208"/>
                  </a:cubicBezTo>
                  <a:cubicBezTo>
                    <a:pt x="15577" y="16208"/>
                    <a:pt x="15590" y="16212"/>
                    <a:pt x="15592" y="16213"/>
                  </a:cubicBezTo>
                  <a:cubicBezTo>
                    <a:pt x="15610" y="16235"/>
                    <a:pt x="15627" y="16259"/>
                    <a:pt x="15643" y="16284"/>
                  </a:cubicBezTo>
                  <a:cubicBezTo>
                    <a:pt x="15783" y="16500"/>
                    <a:pt x="15966" y="16722"/>
                    <a:pt x="16518" y="16848"/>
                  </a:cubicBezTo>
                  <a:cubicBezTo>
                    <a:pt x="17582" y="17093"/>
                    <a:pt x="18917" y="17431"/>
                    <a:pt x="18917" y="17431"/>
                  </a:cubicBezTo>
                  <a:lnTo>
                    <a:pt x="19133" y="17486"/>
                  </a:lnTo>
                  <a:lnTo>
                    <a:pt x="19238" y="17291"/>
                  </a:lnTo>
                  <a:cubicBezTo>
                    <a:pt x="19254" y="17260"/>
                    <a:pt x="20903" y="14214"/>
                    <a:pt x="21737" y="12829"/>
                  </a:cubicBezTo>
                  <a:cubicBezTo>
                    <a:pt x="22674" y="11272"/>
                    <a:pt x="22880" y="4490"/>
                    <a:pt x="20476" y="2534"/>
                  </a:cubicBezTo>
                  <a:cubicBezTo>
                    <a:pt x="19626" y="1843"/>
                    <a:pt x="18564" y="1619"/>
                    <a:pt x="17472" y="1619"/>
                  </a:cubicBezTo>
                  <a:cubicBezTo>
                    <a:pt x="16299" y="1619"/>
                    <a:pt x="15092" y="1878"/>
                    <a:pt x="14080" y="2095"/>
                  </a:cubicBezTo>
                  <a:cubicBezTo>
                    <a:pt x="13359" y="2248"/>
                    <a:pt x="12737" y="2381"/>
                    <a:pt x="12320" y="2381"/>
                  </a:cubicBezTo>
                  <a:cubicBezTo>
                    <a:pt x="12305" y="2381"/>
                    <a:pt x="12290" y="2381"/>
                    <a:pt x="12275" y="2380"/>
                  </a:cubicBezTo>
                  <a:cubicBezTo>
                    <a:pt x="11679" y="2360"/>
                    <a:pt x="11205" y="1920"/>
                    <a:pt x="10658" y="1410"/>
                  </a:cubicBezTo>
                  <a:cubicBezTo>
                    <a:pt x="9953" y="752"/>
                    <a:pt x="9130" y="0"/>
                    <a:pt x="7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774;p56">
              <a:extLst>
                <a:ext uri="{FF2B5EF4-FFF2-40B4-BE49-F238E27FC236}">
                  <a16:creationId xmlns:a16="http://schemas.microsoft.com/office/drawing/2014/main" id="{ABC77A9B-6CC0-CB4B-A556-CECE721C3CE6}"/>
                </a:ext>
              </a:extLst>
            </p:cNvPr>
            <p:cNvSpPr/>
            <p:nvPr/>
          </p:nvSpPr>
          <p:spPr>
            <a:xfrm>
              <a:off x="2014019" y="1296134"/>
              <a:ext cx="172955" cy="65933"/>
            </a:xfrm>
            <a:custGeom>
              <a:avLst/>
              <a:gdLst/>
              <a:ahLst/>
              <a:cxnLst/>
              <a:rect l="l" t="t" r="r" b="b"/>
              <a:pathLst>
                <a:path w="8890" h="3389" extrusionOk="0">
                  <a:moveTo>
                    <a:pt x="299" y="0"/>
                  </a:moveTo>
                  <a:cubicBezTo>
                    <a:pt x="163" y="0"/>
                    <a:pt x="28" y="113"/>
                    <a:pt x="15" y="259"/>
                  </a:cubicBezTo>
                  <a:cubicBezTo>
                    <a:pt x="1" y="416"/>
                    <a:pt x="116" y="555"/>
                    <a:pt x="273" y="570"/>
                  </a:cubicBezTo>
                  <a:cubicBezTo>
                    <a:pt x="330" y="574"/>
                    <a:pt x="6014" y="1114"/>
                    <a:pt x="8310" y="3310"/>
                  </a:cubicBezTo>
                  <a:cubicBezTo>
                    <a:pt x="8362" y="3360"/>
                    <a:pt x="8431" y="3389"/>
                    <a:pt x="8503" y="3389"/>
                  </a:cubicBezTo>
                  <a:cubicBezTo>
                    <a:pt x="8505" y="3389"/>
                    <a:pt x="8506" y="3389"/>
                    <a:pt x="8507" y="3389"/>
                  </a:cubicBezTo>
                  <a:cubicBezTo>
                    <a:pt x="8508" y="3389"/>
                    <a:pt x="8508" y="3389"/>
                    <a:pt x="8509" y="3389"/>
                  </a:cubicBezTo>
                  <a:cubicBezTo>
                    <a:pt x="8764" y="3389"/>
                    <a:pt x="8890" y="3076"/>
                    <a:pt x="8705" y="2899"/>
                  </a:cubicBezTo>
                  <a:cubicBezTo>
                    <a:pt x="6265" y="566"/>
                    <a:pt x="566" y="24"/>
                    <a:pt x="325" y="2"/>
                  </a:cubicBezTo>
                  <a:cubicBezTo>
                    <a:pt x="316" y="1"/>
                    <a:pt x="307" y="0"/>
                    <a:pt x="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775;p56">
              <a:extLst>
                <a:ext uri="{FF2B5EF4-FFF2-40B4-BE49-F238E27FC236}">
                  <a16:creationId xmlns:a16="http://schemas.microsoft.com/office/drawing/2014/main" id="{0A2F07C9-1A68-3747-8BE1-1D74E2AB73D6}"/>
                </a:ext>
              </a:extLst>
            </p:cNvPr>
            <p:cNvSpPr/>
            <p:nvPr/>
          </p:nvSpPr>
          <p:spPr>
            <a:xfrm>
              <a:off x="2147753" y="1374868"/>
              <a:ext cx="37120" cy="28132"/>
            </a:xfrm>
            <a:custGeom>
              <a:avLst/>
              <a:gdLst/>
              <a:ahLst/>
              <a:cxnLst/>
              <a:rect l="l" t="t" r="r" b="b"/>
              <a:pathLst>
                <a:path w="1908" h="1446" extrusionOk="0">
                  <a:moveTo>
                    <a:pt x="326" y="0"/>
                  </a:moveTo>
                  <a:cubicBezTo>
                    <a:pt x="230" y="0"/>
                    <a:pt x="136" y="48"/>
                    <a:pt x="82" y="136"/>
                  </a:cubicBezTo>
                  <a:cubicBezTo>
                    <a:pt x="0" y="271"/>
                    <a:pt x="43" y="446"/>
                    <a:pt x="177" y="528"/>
                  </a:cubicBezTo>
                  <a:cubicBezTo>
                    <a:pt x="586" y="776"/>
                    <a:pt x="974" y="1060"/>
                    <a:pt x="1335" y="1375"/>
                  </a:cubicBezTo>
                  <a:cubicBezTo>
                    <a:pt x="1387" y="1421"/>
                    <a:pt x="1454" y="1446"/>
                    <a:pt x="1523" y="1446"/>
                  </a:cubicBezTo>
                  <a:cubicBezTo>
                    <a:pt x="1786" y="1446"/>
                    <a:pt x="1907" y="1121"/>
                    <a:pt x="1711" y="947"/>
                  </a:cubicBezTo>
                  <a:cubicBezTo>
                    <a:pt x="1325" y="610"/>
                    <a:pt x="911" y="308"/>
                    <a:pt x="474" y="42"/>
                  </a:cubicBezTo>
                  <a:cubicBezTo>
                    <a:pt x="428" y="14"/>
                    <a:pt x="376"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776;p56">
              <a:extLst>
                <a:ext uri="{FF2B5EF4-FFF2-40B4-BE49-F238E27FC236}">
                  <a16:creationId xmlns:a16="http://schemas.microsoft.com/office/drawing/2014/main" id="{1DF98FEE-6989-BC40-9DD2-9617F2ED8EB4}"/>
                </a:ext>
              </a:extLst>
            </p:cNvPr>
            <p:cNvSpPr/>
            <p:nvPr/>
          </p:nvSpPr>
          <p:spPr>
            <a:xfrm>
              <a:off x="2014116" y="1334227"/>
              <a:ext cx="111030" cy="34435"/>
            </a:xfrm>
            <a:custGeom>
              <a:avLst/>
              <a:gdLst/>
              <a:ahLst/>
              <a:cxnLst/>
              <a:rect l="l" t="t" r="r" b="b"/>
              <a:pathLst>
                <a:path w="5707" h="1770" extrusionOk="0">
                  <a:moveTo>
                    <a:pt x="301" y="1"/>
                  </a:moveTo>
                  <a:cubicBezTo>
                    <a:pt x="137" y="1"/>
                    <a:pt x="21" y="114"/>
                    <a:pt x="10" y="266"/>
                  </a:cubicBezTo>
                  <a:cubicBezTo>
                    <a:pt x="0" y="422"/>
                    <a:pt x="118" y="558"/>
                    <a:pt x="275" y="570"/>
                  </a:cubicBezTo>
                  <a:cubicBezTo>
                    <a:pt x="302" y="571"/>
                    <a:pt x="2823" y="757"/>
                    <a:pt x="5296" y="1749"/>
                  </a:cubicBezTo>
                  <a:cubicBezTo>
                    <a:pt x="5329" y="1763"/>
                    <a:pt x="5365" y="1769"/>
                    <a:pt x="5402" y="1769"/>
                  </a:cubicBezTo>
                  <a:cubicBezTo>
                    <a:pt x="5537" y="1769"/>
                    <a:pt x="5655" y="1672"/>
                    <a:pt x="5681" y="1539"/>
                  </a:cubicBezTo>
                  <a:cubicBezTo>
                    <a:pt x="5707" y="1405"/>
                    <a:pt x="5634" y="1272"/>
                    <a:pt x="5508" y="1221"/>
                  </a:cubicBezTo>
                  <a:cubicBezTo>
                    <a:pt x="2949" y="194"/>
                    <a:pt x="421" y="9"/>
                    <a:pt x="315" y="1"/>
                  </a:cubicBezTo>
                  <a:cubicBezTo>
                    <a:pt x="310" y="1"/>
                    <a:pt x="306" y="1"/>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777;p56">
              <a:extLst>
                <a:ext uri="{FF2B5EF4-FFF2-40B4-BE49-F238E27FC236}">
                  <a16:creationId xmlns:a16="http://schemas.microsoft.com/office/drawing/2014/main" id="{333B0636-4C2E-E942-AFF8-9619AE5F92F0}"/>
                </a:ext>
              </a:extLst>
            </p:cNvPr>
            <p:cNvSpPr/>
            <p:nvPr/>
          </p:nvSpPr>
          <p:spPr>
            <a:xfrm>
              <a:off x="2128901" y="1285492"/>
              <a:ext cx="44922" cy="37645"/>
            </a:xfrm>
            <a:custGeom>
              <a:avLst/>
              <a:gdLst/>
              <a:ahLst/>
              <a:cxnLst/>
              <a:rect l="l" t="t" r="r" b="b"/>
              <a:pathLst>
                <a:path w="2309" h="1935" extrusionOk="0">
                  <a:moveTo>
                    <a:pt x="325" y="0"/>
                  </a:moveTo>
                  <a:cubicBezTo>
                    <a:pt x="229" y="0"/>
                    <a:pt x="134" y="49"/>
                    <a:pt x="81" y="138"/>
                  </a:cubicBezTo>
                  <a:cubicBezTo>
                    <a:pt x="1" y="273"/>
                    <a:pt x="44" y="448"/>
                    <a:pt x="179" y="529"/>
                  </a:cubicBezTo>
                  <a:cubicBezTo>
                    <a:pt x="1240" y="1165"/>
                    <a:pt x="1706" y="1810"/>
                    <a:pt x="1711" y="1816"/>
                  </a:cubicBezTo>
                  <a:cubicBezTo>
                    <a:pt x="1764" y="1890"/>
                    <a:pt x="1848" y="1935"/>
                    <a:pt x="1940" y="1935"/>
                  </a:cubicBezTo>
                  <a:cubicBezTo>
                    <a:pt x="1941" y="1935"/>
                    <a:pt x="1942" y="1935"/>
                    <a:pt x="1943" y="1935"/>
                  </a:cubicBezTo>
                  <a:cubicBezTo>
                    <a:pt x="1944" y="1935"/>
                    <a:pt x="1944" y="1935"/>
                    <a:pt x="1945" y="1935"/>
                  </a:cubicBezTo>
                  <a:cubicBezTo>
                    <a:pt x="2175" y="1935"/>
                    <a:pt x="2308" y="1675"/>
                    <a:pt x="2177" y="1487"/>
                  </a:cubicBezTo>
                  <a:cubicBezTo>
                    <a:pt x="2155" y="1457"/>
                    <a:pt x="1645" y="744"/>
                    <a:pt x="471" y="41"/>
                  </a:cubicBezTo>
                  <a:cubicBezTo>
                    <a:pt x="426" y="13"/>
                    <a:pt x="375"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778;p56">
              <a:extLst>
                <a:ext uri="{FF2B5EF4-FFF2-40B4-BE49-F238E27FC236}">
                  <a16:creationId xmlns:a16="http://schemas.microsoft.com/office/drawing/2014/main" id="{7E24CCCA-606F-AB47-B1B1-70292FC0E547}"/>
                </a:ext>
              </a:extLst>
            </p:cNvPr>
            <p:cNvSpPr/>
            <p:nvPr/>
          </p:nvSpPr>
          <p:spPr>
            <a:xfrm>
              <a:off x="1844974" y="1220882"/>
              <a:ext cx="277370" cy="77606"/>
            </a:xfrm>
            <a:custGeom>
              <a:avLst/>
              <a:gdLst/>
              <a:ahLst/>
              <a:cxnLst/>
              <a:rect l="l" t="t" r="r" b="b"/>
              <a:pathLst>
                <a:path w="14257" h="3989" extrusionOk="0">
                  <a:moveTo>
                    <a:pt x="1812" y="1"/>
                  </a:moveTo>
                  <a:cubicBezTo>
                    <a:pt x="1751" y="1"/>
                    <a:pt x="1691" y="20"/>
                    <a:pt x="1639" y="60"/>
                  </a:cubicBezTo>
                  <a:cubicBezTo>
                    <a:pt x="1471" y="192"/>
                    <a:pt x="0" y="1382"/>
                    <a:pt x="61" y="2543"/>
                  </a:cubicBezTo>
                  <a:cubicBezTo>
                    <a:pt x="85" y="2991"/>
                    <a:pt x="325" y="3361"/>
                    <a:pt x="776" y="3645"/>
                  </a:cubicBezTo>
                  <a:cubicBezTo>
                    <a:pt x="1167" y="3891"/>
                    <a:pt x="1551" y="3988"/>
                    <a:pt x="1953" y="3988"/>
                  </a:cubicBezTo>
                  <a:cubicBezTo>
                    <a:pt x="2539" y="3988"/>
                    <a:pt x="3164" y="3782"/>
                    <a:pt x="3914" y="3536"/>
                  </a:cubicBezTo>
                  <a:cubicBezTo>
                    <a:pt x="5139" y="3132"/>
                    <a:pt x="6816" y="2580"/>
                    <a:pt x="9393" y="2557"/>
                  </a:cubicBezTo>
                  <a:cubicBezTo>
                    <a:pt x="9414" y="2557"/>
                    <a:pt x="9435" y="2557"/>
                    <a:pt x="9455" y="2557"/>
                  </a:cubicBezTo>
                  <a:cubicBezTo>
                    <a:pt x="11108" y="2557"/>
                    <a:pt x="12561" y="2823"/>
                    <a:pt x="13825" y="3366"/>
                  </a:cubicBezTo>
                  <a:cubicBezTo>
                    <a:pt x="13860" y="3381"/>
                    <a:pt x="13897" y="3388"/>
                    <a:pt x="13933" y="3388"/>
                  </a:cubicBezTo>
                  <a:cubicBezTo>
                    <a:pt x="14043" y="3388"/>
                    <a:pt x="14148" y="3323"/>
                    <a:pt x="14195" y="3215"/>
                  </a:cubicBezTo>
                  <a:cubicBezTo>
                    <a:pt x="14256" y="3072"/>
                    <a:pt x="14192" y="2906"/>
                    <a:pt x="14050" y="2843"/>
                  </a:cubicBezTo>
                  <a:cubicBezTo>
                    <a:pt x="12713" y="2267"/>
                    <a:pt x="11167" y="1987"/>
                    <a:pt x="9450" y="1987"/>
                  </a:cubicBezTo>
                  <a:cubicBezTo>
                    <a:pt x="9429" y="1987"/>
                    <a:pt x="9409" y="1987"/>
                    <a:pt x="9388" y="1987"/>
                  </a:cubicBezTo>
                  <a:cubicBezTo>
                    <a:pt x="6723" y="2011"/>
                    <a:pt x="4997" y="2579"/>
                    <a:pt x="3736" y="2994"/>
                  </a:cubicBezTo>
                  <a:cubicBezTo>
                    <a:pt x="3006" y="3235"/>
                    <a:pt x="2451" y="3417"/>
                    <a:pt x="1963" y="3417"/>
                  </a:cubicBezTo>
                  <a:cubicBezTo>
                    <a:pt x="1651" y="3417"/>
                    <a:pt x="1366" y="3343"/>
                    <a:pt x="1079" y="3162"/>
                  </a:cubicBezTo>
                  <a:cubicBezTo>
                    <a:pt x="790" y="2982"/>
                    <a:pt x="644" y="2768"/>
                    <a:pt x="630" y="2512"/>
                  </a:cubicBezTo>
                  <a:cubicBezTo>
                    <a:pt x="592" y="1778"/>
                    <a:pt x="1600" y="816"/>
                    <a:pt x="1991" y="506"/>
                  </a:cubicBezTo>
                  <a:cubicBezTo>
                    <a:pt x="2112" y="408"/>
                    <a:pt x="2132" y="231"/>
                    <a:pt x="2035" y="109"/>
                  </a:cubicBezTo>
                  <a:cubicBezTo>
                    <a:pt x="1979" y="38"/>
                    <a:pt x="1896"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779;p56">
              <a:extLst>
                <a:ext uri="{FF2B5EF4-FFF2-40B4-BE49-F238E27FC236}">
                  <a16:creationId xmlns:a16="http://schemas.microsoft.com/office/drawing/2014/main" id="{2DE03CF6-97E2-CB4F-A4D3-28A2B1D789D0}"/>
                </a:ext>
              </a:extLst>
            </p:cNvPr>
            <p:cNvSpPr/>
            <p:nvPr/>
          </p:nvSpPr>
          <p:spPr>
            <a:xfrm>
              <a:off x="1833146" y="1296387"/>
              <a:ext cx="312272" cy="353458"/>
            </a:xfrm>
            <a:custGeom>
              <a:avLst/>
              <a:gdLst/>
              <a:ahLst/>
              <a:cxnLst/>
              <a:rect l="l" t="t" r="r" b="b"/>
              <a:pathLst>
                <a:path w="16051" h="18168" extrusionOk="0">
                  <a:moveTo>
                    <a:pt x="8628" y="0"/>
                  </a:moveTo>
                  <a:lnTo>
                    <a:pt x="1988" y="629"/>
                  </a:lnTo>
                  <a:cubicBezTo>
                    <a:pt x="1988" y="629"/>
                    <a:pt x="825" y="4682"/>
                    <a:pt x="1058" y="5279"/>
                  </a:cubicBezTo>
                  <a:cubicBezTo>
                    <a:pt x="1366" y="6071"/>
                    <a:pt x="1582" y="7278"/>
                    <a:pt x="1582" y="7278"/>
                  </a:cubicBezTo>
                  <a:lnTo>
                    <a:pt x="0" y="9947"/>
                  </a:lnTo>
                  <a:cubicBezTo>
                    <a:pt x="0" y="9947"/>
                    <a:pt x="263" y="10946"/>
                    <a:pt x="788" y="11004"/>
                  </a:cubicBezTo>
                  <a:cubicBezTo>
                    <a:pt x="1313" y="11063"/>
                    <a:pt x="2576" y="11800"/>
                    <a:pt x="2576" y="11800"/>
                  </a:cubicBezTo>
                  <a:cubicBezTo>
                    <a:pt x="2576" y="11800"/>
                    <a:pt x="4102" y="17415"/>
                    <a:pt x="4644" y="17602"/>
                  </a:cubicBezTo>
                  <a:cubicBezTo>
                    <a:pt x="5076" y="17751"/>
                    <a:pt x="5954" y="18168"/>
                    <a:pt x="6534" y="18168"/>
                  </a:cubicBezTo>
                  <a:cubicBezTo>
                    <a:pt x="6681" y="18168"/>
                    <a:pt x="6810" y="18141"/>
                    <a:pt x="6906" y="18075"/>
                  </a:cubicBezTo>
                  <a:cubicBezTo>
                    <a:pt x="7380" y="17754"/>
                    <a:pt x="13164" y="13617"/>
                    <a:pt x="13859" y="13008"/>
                  </a:cubicBezTo>
                  <a:cubicBezTo>
                    <a:pt x="14553" y="12399"/>
                    <a:pt x="14273" y="9332"/>
                    <a:pt x="14273" y="9332"/>
                  </a:cubicBezTo>
                  <a:cubicBezTo>
                    <a:pt x="14273" y="9332"/>
                    <a:pt x="16050" y="7155"/>
                    <a:pt x="15338" y="5697"/>
                  </a:cubicBezTo>
                  <a:cubicBezTo>
                    <a:pt x="15023" y="5052"/>
                    <a:pt x="14529" y="4786"/>
                    <a:pt x="14033" y="4786"/>
                  </a:cubicBezTo>
                  <a:cubicBezTo>
                    <a:pt x="13412" y="4786"/>
                    <a:pt x="12787" y="5204"/>
                    <a:pt x="12510" y="5817"/>
                  </a:cubicBezTo>
                  <a:cubicBezTo>
                    <a:pt x="12010" y="6919"/>
                    <a:pt x="11824" y="7460"/>
                    <a:pt x="11824" y="7460"/>
                  </a:cubicBezTo>
                  <a:cubicBezTo>
                    <a:pt x="11824" y="7460"/>
                    <a:pt x="11474" y="7580"/>
                    <a:pt x="11112" y="7580"/>
                  </a:cubicBezTo>
                  <a:cubicBezTo>
                    <a:pt x="10793" y="7580"/>
                    <a:pt x="10465" y="7487"/>
                    <a:pt x="10359" y="7139"/>
                  </a:cubicBezTo>
                  <a:lnTo>
                    <a:pt x="10130" y="6394"/>
                  </a:lnTo>
                  <a:cubicBezTo>
                    <a:pt x="10130" y="6394"/>
                    <a:pt x="7969" y="4743"/>
                    <a:pt x="7917" y="4362"/>
                  </a:cubicBezTo>
                  <a:cubicBezTo>
                    <a:pt x="7867" y="3981"/>
                    <a:pt x="8628" y="0"/>
                    <a:pt x="86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780;p56">
              <a:extLst>
                <a:ext uri="{FF2B5EF4-FFF2-40B4-BE49-F238E27FC236}">
                  <a16:creationId xmlns:a16="http://schemas.microsoft.com/office/drawing/2014/main" id="{4F1B73A9-A59F-024D-9125-17EC7C77B473}"/>
                </a:ext>
              </a:extLst>
            </p:cNvPr>
            <p:cNvSpPr/>
            <p:nvPr/>
          </p:nvSpPr>
          <p:spPr>
            <a:xfrm>
              <a:off x="1827193" y="1290142"/>
              <a:ext cx="323031" cy="365306"/>
            </a:xfrm>
            <a:custGeom>
              <a:avLst/>
              <a:gdLst/>
              <a:ahLst/>
              <a:cxnLst/>
              <a:rect l="l" t="t" r="r" b="b"/>
              <a:pathLst>
                <a:path w="16604" h="18777" extrusionOk="0">
                  <a:moveTo>
                    <a:pt x="8583" y="639"/>
                  </a:moveTo>
                  <a:lnTo>
                    <a:pt x="8583" y="639"/>
                  </a:lnTo>
                  <a:cubicBezTo>
                    <a:pt x="8355" y="1848"/>
                    <a:pt x="7894" y="4367"/>
                    <a:pt x="7941" y="4721"/>
                  </a:cubicBezTo>
                  <a:cubicBezTo>
                    <a:pt x="7985" y="5046"/>
                    <a:pt x="8741" y="5775"/>
                    <a:pt x="10189" y="6885"/>
                  </a:cubicBezTo>
                  <a:lnTo>
                    <a:pt x="10392" y="7544"/>
                  </a:lnTo>
                  <a:cubicBezTo>
                    <a:pt x="10458" y="7769"/>
                    <a:pt x="10615" y="7957"/>
                    <a:pt x="10825" y="8062"/>
                  </a:cubicBezTo>
                  <a:cubicBezTo>
                    <a:pt x="11007" y="8155"/>
                    <a:pt x="11218" y="8187"/>
                    <a:pt x="11420" y="8187"/>
                  </a:cubicBezTo>
                  <a:cubicBezTo>
                    <a:pt x="11808" y="8187"/>
                    <a:pt x="12164" y="8070"/>
                    <a:pt x="12222" y="8051"/>
                  </a:cubicBezTo>
                  <a:lnTo>
                    <a:pt x="12354" y="8006"/>
                  </a:lnTo>
                  <a:lnTo>
                    <a:pt x="12399" y="7875"/>
                  </a:lnTo>
                  <a:cubicBezTo>
                    <a:pt x="12400" y="7869"/>
                    <a:pt x="12589" y="7328"/>
                    <a:pt x="13074" y="6255"/>
                  </a:cubicBezTo>
                  <a:cubicBezTo>
                    <a:pt x="13301" y="5754"/>
                    <a:pt x="13815" y="5399"/>
                    <a:pt x="14323" y="5392"/>
                  </a:cubicBezTo>
                  <a:cubicBezTo>
                    <a:pt x="14334" y="5392"/>
                    <a:pt x="14347" y="5391"/>
                    <a:pt x="14359" y="5391"/>
                  </a:cubicBezTo>
                  <a:cubicBezTo>
                    <a:pt x="14654" y="5391"/>
                    <a:pt x="15093" y="5539"/>
                    <a:pt x="15388" y="6144"/>
                  </a:cubicBezTo>
                  <a:cubicBezTo>
                    <a:pt x="16011" y="7419"/>
                    <a:pt x="14374" y="9453"/>
                    <a:pt x="14358" y="9473"/>
                  </a:cubicBezTo>
                  <a:lnTo>
                    <a:pt x="14284" y="9563"/>
                  </a:lnTo>
                  <a:lnTo>
                    <a:pt x="14294" y="9680"/>
                  </a:lnTo>
                  <a:cubicBezTo>
                    <a:pt x="14406" y="10893"/>
                    <a:pt x="14380" y="12761"/>
                    <a:pt x="13976" y="13116"/>
                  </a:cubicBezTo>
                  <a:cubicBezTo>
                    <a:pt x="13306" y="13706"/>
                    <a:pt x="7525" y="17840"/>
                    <a:pt x="7052" y="18161"/>
                  </a:cubicBezTo>
                  <a:cubicBezTo>
                    <a:pt x="7003" y="18195"/>
                    <a:pt x="6930" y="18209"/>
                    <a:pt x="6842" y="18209"/>
                  </a:cubicBezTo>
                  <a:cubicBezTo>
                    <a:pt x="6461" y="18209"/>
                    <a:pt x="5786" y="17942"/>
                    <a:pt x="5427" y="17800"/>
                  </a:cubicBezTo>
                  <a:cubicBezTo>
                    <a:pt x="5280" y="17743"/>
                    <a:pt x="5148" y="17691"/>
                    <a:pt x="5081" y="17674"/>
                  </a:cubicBezTo>
                  <a:cubicBezTo>
                    <a:pt x="4760" y="17400"/>
                    <a:pt x="3849" y="14597"/>
                    <a:pt x="3156" y="12048"/>
                  </a:cubicBezTo>
                  <a:lnTo>
                    <a:pt x="3125" y="11935"/>
                  </a:lnTo>
                  <a:lnTo>
                    <a:pt x="3025" y="11876"/>
                  </a:lnTo>
                  <a:cubicBezTo>
                    <a:pt x="2890" y="11798"/>
                    <a:pt x="1694" y="11107"/>
                    <a:pt x="1125" y="11043"/>
                  </a:cubicBezTo>
                  <a:cubicBezTo>
                    <a:pt x="934" y="11022"/>
                    <a:pt x="721" y="10632"/>
                    <a:pt x="614" y="10306"/>
                  </a:cubicBezTo>
                  <a:lnTo>
                    <a:pt x="2189" y="7653"/>
                  </a:lnTo>
                  <a:lnTo>
                    <a:pt x="2169" y="7549"/>
                  </a:lnTo>
                  <a:cubicBezTo>
                    <a:pt x="2160" y="7498"/>
                    <a:pt x="1944" y="6305"/>
                    <a:pt x="1629" y="5498"/>
                  </a:cubicBezTo>
                  <a:cubicBezTo>
                    <a:pt x="1518" y="5169"/>
                    <a:pt x="1993" y="3058"/>
                    <a:pt x="2515" y="1215"/>
                  </a:cubicBezTo>
                  <a:lnTo>
                    <a:pt x="8583" y="639"/>
                  </a:lnTo>
                  <a:close/>
                  <a:moveTo>
                    <a:pt x="9285" y="1"/>
                  </a:moveTo>
                  <a:lnTo>
                    <a:pt x="2074" y="683"/>
                  </a:lnTo>
                  <a:lnTo>
                    <a:pt x="2019" y="871"/>
                  </a:lnTo>
                  <a:cubicBezTo>
                    <a:pt x="1741" y="1843"/>
                    <a:pt x="850" y="5066"/>
                    <a:pt x="1098" y="5702"/>
                  </a:cubicBezTo>
                  <a:cubicBezTo>
                    <a:pt x="1341" y="6329"/>
                    <a:pt x="1530" y="7241"/>
                    <a:pt x="1589" y="7547"/>
                  </a:cubicBezTo>
                  <a:lnTo>
                    <a:pt x="0" y="10225"/>
                  </a:lnTo>
                  <a:lnTo>
                    <a:pt x="31" y="10340"/>
                  </a:lnTo>
                  <a:cubicBezTo>
                    <a:pt x="62" y="10462"/>
                    <a:pt x="363" y="11531"/>
                    <a:pt x="1062" y="11610"/>
                  </a:cubicBezTo>
                  <a:cubicBezTo>
                    <a:pt x="1377" y="11645"/>
                    <a:pt x="2154" y="12036"/>
                    <a:pt x="2638" y="12311"/>
                  </a:cubicBezTo>
                  <a:cubicBezTo>
                    <a:pt x="3660" y="16060"/>
                    <a:pt x="4408" y="18038"/>
                    <a:pt x="4858" y="18193"/>
                  </a:cubicBezTo>
                  <a:cubicBezTo>
                    <a:pt x="4956" y="18227"/>
                    <a:pt x="5079" y="18277"/>
                    <a:pt x="5218" y="18331"/>
                  </a:cubicBezTo>
                  <a:cubicBezTo>
                    <a:pt x="5835" y="18573"/>
                    <a:pt x="6397" y="18777"/>
                    <a:pt x="6841" y="18777"/>
                  </a:cubicBezTo>
                  <a:cubicBezTo>
                    <a:pt x="7045" y="18777"/>
                    <a:pt x="7225" y="18734"/>
                    <a:pt x="7372" y="18632"/>
                  </a:cubicBezTo>
                  <a:cubicBezTo>
                    <a:pt x="7853" y="18306"/>
                    <a:pt x="13645" y="14165"/>
                    <a:pt x="14353" y="13543"/>
                  </a:cubicBezTo>
                  <a:cubicBezTo>
                    <a:pt x="15073" y="12911"/>
                    <a:pt x="14932" y="10469"/>
                    <a:pt x="14873" y="9741"/>
                  </a:cubicBezTo>
                  <a:cubicBezTo>
                    <a:pt x="15219" y="9289"/>
                    <a:pt x="16604" y="7333"/>
                    <a:pt x="15900" y="5894"/>
                  </a:cubicBezTo>
                  <a:cubicBezTo>
                    <a:pt x="15563" y="5202"/>
                    <a:pt x="14974" y="4823"/>
                    <a:pt x="14316" y="4822"/>
                  </a:cubicBezTo>
                  <a:cubicBezTo>
                    <a:pt x="13584" y="4832"/>
                    <a:pt x="12877" y="5314"/>
                    <a:pt x="12556" y="6020"/>
                  </a:cubicBezTo>
                  <a:cubicBezTo>
                    <a:pt x="12196" y="6815"/>
                    <a:pt x="11998" y="7321"/>
                    <a:pt x="11913" y="7549"/>
                  </a:cubicBezTo>
                  <a:cubicBezTo>
                    <a:pt x="11780" y="7582"/>
                    <a:pt x="11592" y="7617"/>
                    <a:pt x="11415" y="7617"/>
                  </a:cubicBezTo>
                  <a:cubicBezTo>
                    <a:pt x="11291" y="7617"/>
                    <a:pt x="11174" y="7600"/>
                    <a:pt x="11083" y="7553"/>
                  </a:cubicBezTo>
                  <a:cubicBezTo>
                    <a:pt x="11011" y="7518"/>
                    <a:pt x="10957" y="7454"/>
                    <a:pt x="10937" y="7376"/>
                  </a:cubicBezTo>
                  <a:lnTo>
                    <a:pt x="10682" y="6544"/>
                  </a:lnTo>
                  <a:lnTo>
                    <a:pt x="10609" y="6488"/>
                  </a:lnTo>
                  <a:cubicBezTo>
                    <a:pt x="9671" y="5772"/>
                    <a:pt x="8599" y="4854"/>
                    <a:pt x="8507" y="4648"/>
                  </a:cubicBezTo>
                  <a:cubicBezTo>
                    <a:pt x="8485" y="4368"/>
                    <a:pt x="8907" y="1980"/>
                    <a:pt x="9214" y="374"/>
                  </a:cubicBezTo>
                  <a:lnTo>
                    <a:pt x="92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783;p56">
              <a:extLst>
                <a:ext uri="{FF2B5EF4-FFF2-40B4-BE49-F238E27FC236}">
                  <a16:creationId xmlns:a16="http://schemas.microsoft.com/office/drawing/2014/main" id="{A6FEEF0C-9C38-A94E-A695-C82A0841C966}"/>
                </a:ext>
              </a:extLst>
            </p:cNvPr>
            <p:cNvSpPr/>
            <p:nvPr/>
          </p:nvSpPr>
          <p:spPr>
            <a:xfrm>
              <a:off x="2864689" y="3437079"/>
              <a:ext cx="254588" cy="331552"/>
            </a:xfrm>
            <a:custGeom>
              <a:avLst/>
              <a:gdLst/>
              <a:ahLst/>
              <a:cxnLst/>
              <a:rect l="l" t="t" r="r" b="b"/>
              <a:pathLst>
                <a:path w="13086" h="17042" extrusionOk="0">
                  <a:moveTo>
                    <a:pt x="6675" y="1"/>
                  </a:moveTo>
                  <a:lnTo>
                    <a:pt x="3947" y="3239"/>
                  </a:lnTo>
                  <a:lnTo>
                    <a:pt x="3676" y="8734"/>
                  </a:lnTo>
                  <a:cubicBezTo>
                    <a:pt x="3676" y="8734"/>
                    <a:pt x="412" y="15493"/>
                    <a:pt x="186" y="15953"/>
                  </a:cubicBezTo>
                  <a:cubicBezTo>
                    <a:pt x="1" y="16333"/>
                    <a:pt x="248" y="17042"/>
                    <a:pt x="949" y="17042"/>
                  </a:cubicBezTo>
                  <a:cubicBezTo>
                    <a:pt x="1100" y="17042"/>
                    <a:pt x="1273" y="17008"/>
                    <a:pt x="1467" y="16932"/>
                  </a:cubicBezTo>
                  <a:cubicBezTo>
                    <a:pt x="2559" y="16499"/>
                    <a:pt x="4853" y="14323"/>
                    <a:pt x="6152" y="13288"/>
                  </a:cubicBezTo>
                  <a:cubicBezTo>
                    <a:pt x="7450" y="12252"/>
                    <a:pt x="9407" y="9693"/>
                    <a:pt x="10583" y="8817"/>
                  </a:cubicBezTo>
                  <a:cubicBezTo>
                    <a:pt x="11759" y="7942"/>
                    <a:pt x="13085" y="6040"/>
                    <a:pt x="13029" y="5617"/>
                  </a:cubicBezTo>
                  <a:cubicBezTo>
                    <a:pt x="12971" y="5194"/>
                    <a:pt x="6675" y="1"/>
                    <a:pt x="6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784;p56">
              <a:extLst>
                <a:ext uri="{FF2B5EF4-FFF2-40B4-BE49-F238E27FC236}">
                  <a16:creationId xmlns:a16="http://schemas.microsoft.com/office/drawing/2014/main" id="{86997E02-0242-0741-A7F0-82BEE61829AA}"/>
                </a:ext>
              </a:extLst>
            </p:cNvPr>
            <p:cNvSpPr/>
            <p:nvPr/>
          </p:nvSpPr>
          <p:spPr>
            <a:xfrm>
              <a:off x="2859961" y="3431553"/>
              <a:ext cx="265249" cy="342622"/>
            </a:xfrm>
            <a:custGeom>
              <a:avLst/>
              <a:gdLst/>
              <a:ahLst/>
              <a:cxnLst/>
              <a:rect l="l" t="t" r="r" b="b"/>
              <a:pathLst>
                <a:path w="13634" h="17611" extrusionOk="0">
                  <a:moveTo>
                    <a:pt x="6953" y="685"/>
                  </a:moveTo>
                  <a:cubicBezTo>
                    <a:pt x="9206" y="2547"/>
                    <a:pt x="12607" y="5437"/>
                    <a:pt x="12983" y="5964"/>
                  </a:cubicBezTo>
                  <a:cubicBezTo>
                    <a:pt x="12906" y="6365"/>
                    <a:pt x="11775" y="8040"/>
                    <a:pt x="10656" y="8873"/>
                  </a:cubicBezTo>
                  <a:cubicBezTo>
                    <a:pt x="10036" y="9334"/>
                    <a:pt x="9245" y="10205"/>
                    <a:pt x="8408" y="11127"/>
                  </a:cubicBezTo>
                  <a:cubicBezTo>
                    <a:pt x="7636" y="11976"/>
                    <a:pt x="6838" y="12855"/>
                    <a:pt x="6217" y="13350"/>
                  </a:cubicBezTo>
                  <a:cubicBezTo>
                    <a:pt x="5844" y="13647"/>
                    <a:pt x="5391" y="14037"/>
                    <a:pt x="4907" y="14453"/>
                  </a:cubicBezTo>
                  <a:cubicBezTo>
                    <a:pt x="3763" y="15436"/>
                    <a:pt x="2340" y="16658"/>
                    <a:pt x="1604" y="16950"/>
                  </a:cubicBezTo>
                  <a:cubicBezTo>
                    <a:pt x="1452" y="17011"/>
                    <a:pt x="1313" y="17042"/>
                    <a:pt x="1191" y="17042"/>
                  </a:cubicBezTo>
                  <a:cubicBezTo>
                    <a:pt x="1028" y="17042"/>
                    <a:pt x="896" y="16988"/>
                    <a:pt x="798" y="16883"/>
                  </a:cubicBezTo>
                  <a:cubicBezTo>
                    <a:pt x="655" y="16728"/>
                    <a:pt x="623" y="16488"/>
                    <a:pt x="685" y="16362"/>
                  </a:cubicBezTo>
                  <a:cubicBezTo>
                    <a:pt x="911" y="15901"/>
                    <a:pt x="4175" y="9143"/>
                    <a:pt x="4175" y="9143"/>
                  </a:cubicBezTo>
                  <a:cubicBezTo>
                    <a:pt x="4192" y="9109"/>
                    <a:pt x="4201" y="9070"/>
                    <a:pt x="4203" y="9033"/>
                  </a:cubicBezTo>
                  <a:lnTo>
                    <a:pt x="4470" y="3633"/>
                  </a:lnTo>
                  <a:lnTo>
                    <a:pt x="6953" y="685"/>
                  </a:lnTo>
                  <a:close/>
                  <a:moveTo>
                    <a:pt x="6918" y="1"/>
                  </a:moveTo>
                  <a:cubicBezTo>
                    <a:pt x="6837" y="1"/>
                    <a:pt x="6756" y="35"/>
                    <a:pt x="6700" y="102"/>
                  </a:cubicBezTo>
                  <a:lnTo>
                    <a:pt x="3972" y="3340"/>
                  </a:lnTo>
                  <a:cubicBezTo>
                    <a:pt x="3931" y="3388"/>
                    <a:pt x="3909" y="3446"/>
                    <a:pt x="3905" y="3509"/>
                  </a:cubicBezTo>
                  <a:lnTo>
                    <a:pt x="3638" y="8947"/>
                  </a:lnTo>
                  <a:cubicBezTo>
                    <a:pt x="3333" y="9575"/>
                    <a:pt x="388" y="15675"/>
                    <a:pt x="173" y="16112"/>
                  </a:cubicBezTo>
                  <a:cubicBezTo>
                    <a:pt x="0" y="16467"/>
                    <a:pt x="87" y="16954"/>
                    <a:pt x="381" y="17270"/>
                  </a:cubicBezTo>
                  <a:cubicBezTo>
                    <a:pt x="494" y="17392"/>
                    <a:pt x="757" y="17611"/>
                    <a:pt x="1193" y="17611"/>
                  </a:cubicBezTo>
                  <a:cubicBezTo>
                    <a:pt x="1372" y="17611"/>
                    <a:pt x="1578" y="17575"/>
                    <a:pt x="1815" y="17481"/>
                  </a:cubicBezTo>
                  <a:cubicBezTo>
                    <a:pt x="2640" y="17154"/>
                    <a:pt x="4042" y="15948"/>
                    <a:pt x="5279" y="14885"/>
                  </a:cubicBezTo>
                  <a:cubicBezTo>
                    <a:pt x="5756" y="14474"/>
                    <a:pt x="6204" y="14089"/>
                    <a:pt x="6572" y="13796"/>
                  </a:cubicBezTo>
                  <a:cubicBezTo>
                    <a:pt x="7229" y="13271"/>
                    <a:pt x="8043" y="12376"/>
                    <a:pt x="8830" y="11510"/>
                  </a:cubicBezTo>
                  <a:cubicBezTo>
                    <a:pt x="9612" y="10648"/>
                    <a:pt x="10421" y="9758"/>
                    <a:pt x="10997" y="9330"/>
                  </a:cubicBezTo>
                  <a:cubicBezTo>
                    <a:pt x="12151" y="8470"/>
                    <a:pt x="13633" y="6461"/>
                    <a:pt x="13554" y="5864"/>
                  </a:cubicBezTo>
                  <a:cubicBezTo>
                    <a:pt x="13536" y="5732"/>
                    <a:pt x="13483" y="5330"/>
                    <a:pt x="7099" y="66"/>
                  </a:cubicBezTo>
                  <a:cubicBezTo>
                    <a:pt x="7046" y="22"/>
                    <a:pt x="6982" y="1"/>
                    <a:pt x="6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785;p56">
              <a:extLst>
                <a:ext uri="{FF2B5EF4-FFF2-40B4-BE49-F238E27FC236}">
                  <a16:creationId xmlns:a16="http://schemas.microsoft.com/office/drawing/2014/main" id="{48644903-79BB-A24B-9220-E70FB55F3ADD}"/>
                </a:ext>
              </a:extLst>
            </p:cNvPr>
            <p:cNvSpPr/>
            <p:nvPr/>
          </p:nvSpPr>
          <p:spPr>
            <a:xfrm>
              <a:off x="2873054" y="3530754"/>
              <a:ext cx="246222" cy="237837"/>
            </a:xfrm>
            <a:custGeom>
              <a:avLst/>
              <a:gdLst/>
              <a:ahLst/>
              <a:cxnLst/>
              <a:rect l="l" t="t" r="r" b="b"/>
              <a:pathLst>
                <a:path w="12656" h="12225" extrusionOk="0">
                  <a:moveTo>
                    <a:pt x="11857" y="1"/>
                  </a:moveTo>
                  <a:cubicBezTo>
                    <a:pt x="11003" y="945"/>
                    <a:pt x="9297" y="2825"/>
                    <a:pt x="7772" y="4463"/>
                  </a:cubicBezTo>
                  <a:cubicBezTo>
                    <a:pt x="6046" y="6320"/>
                    <a:pt x="1631" y="10505"/>
                    <a:pt x="0" y="12042"/>
                  </a:cubicBezTo>
                  <a:cubicBezTo>
                    <a:pt x="133" y="12152"/>
                    <a:pt x="308" y="12224"/>
                    <a:pt x="530" y="12224"/>
                  </a:cubicBezTo>
                  <a:cubicBezTo>
                    <a:pt x="678" y="12224"/>
                    <a:pt x="847" y="12192"/>
                    <a:pt x="1037" y="12117"/>
                  </a:cubicBezTo>
                  <a:cubicBezTo>
                    <a:pt x="2129" y="11683"/>
                    <a:pt x="4423" y="9508"/>
                    <a:pt x="5722" y="8473"/>
                  </a:cubicBezTo>
                  <a:cubicBezTo>
                    <a:pt x="7020" y="7437"/>
                    <a:pt x="8977" y="4878"/>
                    <a:pt x="10153" y="4002"/>
                  </a:cubicBezTo>
                  <a:cubicBezTo>
                    <a:pt x="11329" y="3127"/>
                    <a:pt x="12655" y="1225"/>
                    <a:pt x="12599" y="802"/>
                  </a:cubicBezTo>
                  <a:cubicBezTo>
                    <a:pt x="12587" y="713"/>
                    <a:pt x="12300" y="415"/>
                    <a:pt x="118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786;p56">
              <a:extLst>
                <a:ext uri="{FF2B5EF4-FFF2-40B4-BE49-F238E27FC236}">
                  <a16:creationId xmlns:a16="http://schemas.microsoft.com/office/drawing/2014/main" id="{EB7A64B5-AA47-D441-B08A-7B3A6B24558C}"/>
                </a:ext>
              </a:extLst>
            </p:cNvPr>
            <p:cNvSpPr/>
            <p:nvPr/>
          </p:nvSpPr>
          <p:spPr>
            <a:xfrm>
              <a:off x="2867471" y="3525210"/>
              <a:ext cx="257759" cy="248907"/>
            </a:xfrm>
            <a:custGeom>
              <a:avLst/>
              <a:gdLst/>
              <a:ahLst/>
              <a:cxnLst/>
              <a:rect l="l" t="t" r="r" b="b"/>
              <a:pathLst>
                <a:path w="13249" h="12794" extrusionOk="0">
                  <a:moveTo>
                    <a:pt x="12160" y="693"/>
                  </a:moveTo>
                  <a:cubicBezTo>
                    <a:pt x="12447" y="971"/>
                    <a:pt x="12556" y="1098"/>
                    <a:pt x="12598" y="1151"/>
                  </a:cubicBezTo>
                  <a:cubicBezTo>
                    <a:pt x="12518" y="1555"/>
                    <a:pt x="11388" y="3227"/>
                    <a:pt x="10270" y="4059"/>
                  </a:cubicBezTo>
                  <a:cubicBezTo>
                    <a:pt x="9651" y="4520"/>
                    <a:pt x="8860" y="5392"/>
                    <a:pt x="8023" y="6313"/>
                  </a:cubicBezTo>
                  <a:cubicBezTo>
                    <a:pt x="7251" y="7162"/>
                    <a:pt x="6453" y="8041"/>
                    <a:pt x="5832" y="8536"/>
                  </a:cubicBezTo>
                  <a:cubicBezTo>
                    <a:pt x="5460" y="8833"/>
                    <a:pt x="5006" y="9223"/>
                    <a:pt x="4522" y="9640"/>
                  </a:cubicBezTo>
                  <a:cubicBezTo>
                    <a:pt x="3377" y="10622"/>
                    <a:pt x="1955" y="11844"/>
                    <a:pt x="1219" y="12136"/>
                  </a:cubicBezTo>
                  <a:cubicBezTo>
                    <a:pt x="1087" y="12190"/>
                    <a:pt x="985" y="12228"/>
                    <a:pt x="865" y="12228"/>
                  </a:cubicBezTo>
                  <a:cubicBezTo>
                    <a:pt x="847" y="12228"/>
                    <a:pt x="829" y="12227"/>
                    <a:pt x="811" y="12226"/>
                  </a:cubicBezTo>
                  <a:cubicBezTo>
                    <a:pt x="2741" y="10403"/>
                    <a:pt x="6662" y="6670"/>
                    <a:pt x="8268" y="4944"/>
                  </a:cubicBezTo>
                  <a:cubicBezTo>
                    <a:pt x="9681" y="3424"/>
                    <a:pt x="11245" y="1704"/>
                    <a:pt x="12160" y="693"/>
                  </a:cubicBezTo>
                  <a:close/>
                  <a:moveTo>
                    <a:pt x="12134" y="0"/>
                  </a:moveTo>
                  <a:cubicBezTo>
                    <a:pt x="12058" y="4"/>
                    <a:pt x="11986" y="37"/>
                    <a:pt x="11935" y="94"/>
                  </a:cubicBezTo>
                  <a:cubicBezTo>
                    <a:pt x="11061" y="1060"/>
                    <a:pt x="9368" y="2923"/>
                    <a:pt x="7851" y="4554"/>
                  </a:cubicBezTo>
                  <a:cubicBezTo>
                    <a:pt x="6158" y="6375"/>
                    <a:pt x="1861" y="10451"/>
                    <a:pt x="92" y="12121"/>
                  </a:cubicBezTo>
                  <a:cubicBezTo>
                    <a:pt x="32" y="12176"/>
                    <a:pt x="0" y="12255"/>
                    <a:pt x="3" y="12336"/>
                  </a:cubicBezTo>
                  <a:cubicBezTo>
                    <a:pt x="5" y="12419"/>
                    <a:pt x="43" y="12495"/>
                    <a:pt x="106" y="12548"/>
                  </a:cubicBezTo>
                  <a:cubicBezTo>
                    <a:pt x="237" y="12656"/>
                    <a:pt x="473" y="12793"/>
                    <a:pt x="820" y="12793"/>
                  </a:cubicBezTo>
                  <a:cubicBezTo>
                    <a:pt x="994" y="12793"/>
                    <a:pt x="1197" y="12758"/>
                    <a:pt x="1430" y="12666"/>
                  </a:cubicBezTo>
                  <a:cubicBezTo>
                    <a:pt x="2255" y="12338"/>
                    <a:pt x="3657" y="11134"/>
                    <a:pt x="4893" y="10070"/>
                  </a:cubicBezTo>
                  <a:cubicBezTo>
                    <a:pt x="5372" y="9659"/>
                    <a:pt x="5820" y="9274"/>
                    <a:pt x="6188" y="8981"/>
                  </a:cubicBezTo>
                  <a:cubicBezTo>
                    <a:pt x="6844" y="8456"/>
                    <a:pt x="7658" y="7561"/>
                    <a:pt x="8445" y="6695"/>
                  </a:cubicBezTo>
                  <a:cubicBezTo>
                    <a:pt x="9227" y="5833"/>
                    <a:pt x="10036" y="4942"/>
                    <a:pt x="10611" y="4515"/>
                  </a:cubicBezTo>
                  <a:cubicBezTo>
                    <a:pt x="11766" y="3655"/>
                    <a:pt x="13248" y="1646"/>
                    <a:pt x="13169" y="1049"/>
                  </a:cubicBezTo>
                  <a:cubicBezTo>
                    <a:pt x="13151" y="914"/>
                    <a:pt x="13083" y="773"/>
                    <a:pt x="12341" y="77"/>
                  </a:cubicBezTo>
                  <a:cubicBezTo>
                    <a:pt x="12286" y="25"/>
                    <a:pt x="12211" y="2"/>
                    <a:pt x="12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787;p56">
              <a:extLst>
                <a:ext uri="{FF2B5EF4-FFF2-40B4-BE49-F238E27FC236}">
                  <a16:creationId xmlns:a16="http://schemas.microsoft.com/office/drawing/2014/main" id="{1444B8B5-CAF6-784A-8C39-6F5BD50418EE}"/>
                </a:ext>
              </a:extLst>
            </p:cNvPr>
            <p:cNvSpPr/>
            <p:nvPr/>
          </p:nvSpPr>
          <p:spPr>
            <a:xfrm>
              <a:off x="3081203" y="2955723"/>
              <a:ext cx="194900" cy="339704"/>
            </a:xfrm>
            <a:custGeom>
              <a:avLst/>
              <a:gdLst/>
              <a:ahLst/>
              <a:cxnLst/>
              <a:rect l="l" t="t" r="r" b="b"/>
              <a:pathLst>
                <a:path w="10018" h="17461" extrusionOk="0">
                  <a:moveTo>
                    <a:pt x="7577" y="0"/>
                  </a:moveTo>
                  <a:cubicBezTo>
                    <a:pt x="5731" y="0"/>
                    <a:pt x="818" y="764"/>
                    <a:pt x="818" y="764"/>
                  </a:cubicBezTo>
                  <a:lnTo>
                    <a:pt x="0" y="4321"/>
                  </a:lnTo>
                  <a:lnTo>
                    <a:pt x="3031" y="7651"/>
                  </a:lnTo>
                  <a:lnTo>
                    <a:pt x="7777" y="17362"/>
                  </a:lnTo>
                  <a:cubicBezTo>
                    <a:pt x="7777" y="17362"/>
                    <a:pt x="8208" y="17461"/>
                    <a:pt x="8667" y="17461"/>
                  </a:cubicBezTo>
                  <a:cubicBezTo>
                    <a:pt x="8968" y="17461"/>
                    <a:pt x="9281" y="17418"/>
                    <a:pt x="9490" y="17276"/>
                  </a:cubicBezTo>
                  <a:cubicBezTo>
                    <a:pt x="10017" y="16918"/>
                    <a:pt x="9119" y="4826"/>
                    <a:pt x="8874" y="2992"/>
                  </a:cubicBezTo>
                  <a:cubicBezTo>
                    <a:pt x="8629" y="1157"/>
                    <a:pt x="8957" y="394"/>
                    <a:pt x="8195" y="65"/>
                  </a:cubicBezTo>
                  <a:cubicBezTo>
                    <a:pt x="8090" y="20"/>
                    <a:pt x="7873" y="0"/>
                    <a:pt x="7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788;p56">
              <a:extLst>
                <a:ext uri="{FF2B5EF4-FFF2-40B4-BE49-F238E27FC236}">
                  <a16:creationId xmlns:a16="http://schemas.microsoft.com/office/drawing/2014/main" id="{C38FB54B-ECA8-F64A-AB37-3FC113B4C51B}"/>
                </a:ext>
              </a:extLst>
            </p:cNvPr>
            <p:cNvSpPr/>
            <p:nvPr/>
          </p:nvSpPr>
          <p:spPr>
            <a:xfrm>
              <a:off x="3075386" y="2950295"/>
              <a:ext cx="202877" cy="350696"/>
            </a:xfrm>
            <a:custGeom>
              <a:avLst/>
              <a:gdLst/>
              <a:ahLst/>
              <a:cxnLst/>
              <a:rect l="l" t="t" r="r" b="b"/>
              <a:pathLst>
                <a:path w="10428" h="18026" extrusionOk="0">
                  <a:moveTo>
                    <a:pt x="7915" y="561"/>
                  </a:moveTo>
                  <a:cubicBezTo>
                    <a:pt x="8148" y="561"/>
                    <a:pt x="8309" y="576"/>
                    <a:pt x="8380" y="606"/>
                  </a:cubicBezTo>
                  <a:cubicBezTo>
                    <a:pt x="8701" y="745"/>
                    <a:pt x="8738" y="945"/>
                    <a:pt x="8773" y="1815"/>
                  </a:cubicBezTo>
                  <a:cubicBezTo>
                    <a:pt x="8789" y="2210"/>
                    <a:pt x="8808" y="2702"/>
                    <a:pt x="8889" y="3309"/>
                  </a:cubicBezTo>
                  <a:cubicBezTo>
                    <a:pt x="9181" y="5482"/>
                    <a:pt x="9922" y="16312"/>
                    <a:pt x="9582" y="17347"/>
                  </a:cubicBezTo>
                  <a:cubicBezTo>
                    <a:pt x="9432" y="17425"/>
                    <a:pt x="9204" y="17454"/>
                    <a:pt x="8961" y="17454"/>
                  </a:cubicBezTo>
                  <a:cubicBezTo>
                    <a:pt x="8723" y="17454"/>
                    <a:pt x="8472" y="17426"/>
                    <a:pt x="8270" y="17389"/>
                  </a:cubicBezTo>
                  <a:lnTo>
                    <a:pt x="3586" y="7805"/>
                  </a:lnTo>
                  <a:cubicBezTo>
                    <a:pt x="3574" y="7781"/>
                    <a:pt x="3559" y="7758"/>
                    <a:pt x="3541" y="7738"/>
                  </a:cubicBezTo>
                  <a:lnTo>
                    <a:pt x="610" y="4519"/>
                  </a:lnTo>
                  <a:lnTo>
                    <a:pt x="1350" y="1296"/>
                  </a:lnTo>
                  <a:cubicBezTo>
                    <a:pt x="3969" y="894"/>
                    <a:pt x="6788" y="561"/>
                    <a:pt x="7915" y="561"/>
                  </a:cubicBezTo>
                  <a:close/>
                  <a:moveTo>
                    <a:pt x="7854" y="1"/>
                  </a:moveTo>
                  <a:cubicBezTo>
                    <a:pt x="6068" y="1"/>
                    <a:pt x="2006" y="616"/>
                    <a:pt x="1074" y="762"/>
                  </a:cubicBezTo>
                  <a:cubicBezTo>
                    <a:pt x="959" y="779"/>
                    <a:pt x="866" y="866"/>
                    <a:pt x="840" y="979"/>
                  </a:cubicBezTo>
                  <a:lnTo>
                    <a:pt x="22" y="4536"/>
                  </a:lnTo>
                  <a:cubicBezTo>
                    <a:pt x="0" y="4628"/>
                    <a:pt x="25" y="4724"/>
                    <a:pt x="88" y="4792"/>
                  </a:cubicBezTo>
                  <a:lnTo>
                    <a:pt x="3092" y="8092"/>
                  </a:lnTo>
                  <a:lnTo>
                    <a:pt x="7820" y="17765"/>
                  </a:lnTo>
                  <a:cubicBezTo>
                    <a:pt x="7858" y="17843"/>
                    <a:pt x="7928" y="17898"/>
                    <a:pt x="8011" y="17918"/>
                  </a:cubicBezTo>
                  <a:cubicBezTo>
                    <a:pt x="8087" y="17935"/>
                    <a:pt x="8500" y="18026"/>
                    <a:pt x="8955" y="18026"/>
                  </a:cubicBezTo>
                  <a:cubicBezTo>
                    <a:pt x="9306" y="18024"/>
                    <a:pt x="9682" y="17971"/>
                    <a:pt x="9948" y="17791"/>
                  </a:cubicBezTo>
                  <a:cubicBezTo>
                    <a:pt x="10139" y="17660"/>
                    <a:pt x="10428" y="17465"/>
                    <a:pt x="10054" y="10950"/>
                  </a:cubicBezTo>
                  <a:cubicBezTo>
                    <a:pt x="9869" y="7709"/>
                    <a:pt x="9585" y="4202"/>
                    <a:pt x="9455" y="3233"/>
                  </a:cubicBezTo>
                  <a:cubicBezTo>
                    <a:pt x="9377" y="2651"/>
                    <a:pt x="9359" y="2174"/>
                    <a:pt x="9343" y="1791"/>
                  </a:cubicBezTo>
                  <a:cubicBezTo>
                    <a:pt x="9309" y="939"/>
                    <a:pt x="9287" y="376"/>
                    <a:pt x="8607" y="83"/>
                  </a:cubicBezTo>
                  <a:cubicBezTo>
                    <a:pt x="8475" y="25"/>
                    <a:pt x="8209" y="1"/>
                    <a:pt x="7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789;p56">
              <a:extLst>
                <a:ext uri="{FF2B5EF4-FFF2-40B4-BE49-F238E27FC236}">
                  <a16:creationId xmlns:a16="http://schemas.microsoft.com/office/drawing/2014/main" id="{3714B5E0-F4E4-7942-BF5D-F5727347CFF5}"/>
                </a:ext>
              </a:extLst>
            </p:cNvPr>
            <p:cNvSpPr/>
            <p:nvPr/>
          </p:nvSpPr>
          <p:spPr>
            <a:xfrm>
              <a:off x="3223108" y="2955723"/>
              <a:ext cx="52957" cy="339412"/>
            </a:xfrm>
            <a:custGeom>
              <a:avLst/>
              <a:gdLst/>
              <a:ahLst/>
              <a:cxnLst/>
              <a:rect l="l" t="t" r="r" b="b"/>
              <a:pathLst>
                <a:path w="2722" h="17446" extrusionOk="0">
                  <a:moveTo>
                    <a:pt x="285" y="0"/>
                  </a:moveTo>
                  <a:cubicBezTo>
                    <a:pt x="197" y="0"/>
                    <a:pt x="102" y="2"/>
                    <a:pt x="1" y="6"/>
                  </a:cubicBezTo>
                  <a:cubicBezTo>
                    <a:pt x="374" y="3361"/>
                    <a:pt x="1324" y="11824"/>
                    <a:pt x="1564" y="13625"/>
                  </a:cubicBezTo>
                  <a:cubicBezTo>
                    <a:pt x="1734" y="14904"/>
                    <a:pt x="1704" y="16392"/>
                    <a:pt x="1644" y="17445"/>
                  </a:cubicBezTo>
                  <a:cubicBezTo>
                    <a:pt x="1852" y="17423"/>
                    <a:pt x="2049" y="17375"/>
                    <a:pt x="2196" y="17276"/>
                  </a:cubicBezTo>
                  <a:cubicBezTo>
                    <a:pt x="2722" y="16918"/>
                    <a:pt x="1825" y="4826"/>
                    <a:pt x="1580" y="2991"/>
                  </a:cubicBezTo>
                  <a:cubicBezTo>
                    <a:pt x="1335" y="1156"/>
                    <a:pt x="1663" y="394"/>
                    <a:pt x="901" y="65"/>
                  </a:cubicBezTo>
                  <a:cubicBezTo>
                    <a:pt x="796" y="20"/>
                    <a:pt x="579" y="0"/>
                    <a:pt x="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790;p56">
              <a:extLst>
                <a:ext uri="{FF2B5EF4-FFF2-40B4-BE49-F238E27FC236}">
                  <a16:creationId xmlns:a16="http://schemas.microsoft.com/office/drawing/2014/main" id="{1A1F2BB8-E0EB-1A45-BA54-EBBF50AC64F6}"/>
                </a:ext>
              </a:extLst>
            </p:cNvPr>
            <p:cNvSpPr/>
            <p:nvPr/>
          </p:nvSpPr>
          <p:spPr>
            <a:xfrm>
              <a:off x="3217252" y="2950198"/>
              <a:ext cx="61011" cy="350462"/>
            </a:xfrm>
            <a:custGeom>
              <a:avLst/>
              <a:gdLst/>
              <a:ahLst/>
              <a:cxnLst/>
              <a:rect l="l" t="t" r="r" b="b"/>
              <a:pathLst>
                <a:path w="3136" h="18014" extrusionOk="0">
                  <a:moveTo>
                    <a:pt x="619" y="569"/>
                  </a:moveTo>
                  <a:cubicBezTo>
                    <a:pt x="986" y="572"/>
                    <a:pt x="1078" y="606"/>
                    <a:pt x="1088" y="610"/>
                  </a:cubicBezTo>
                  <a:cubicBezTo>
                    <a:pt x="1409" y="749"/>
                    <a:pt x="1446" y="949"/>
                    <a:pt x="1481" y="1819"/>
                  </a:cubicBezTo>
                  <a:cubicBezTo>
                    <a:pt x="1497" y="2214"/>
                    <a:pt x="1516" y="2705"/>
                    <a:pt x="1597" y="3313"/>
                  </a:cubicBezTo>
                  <a:cubicBezTo>
                    <a:pt x="1889" y="5486"/>
                    <a:pt x="2630" y="16314"/>
                    <a:pt x="2290" y="17351"/>
                  </a:cubicBezTo>
                  <a:cubicBezTo>
                    <a:pt x="2278" y="17358"/>
                    <a:pt x="2263" y="17365"/>
                    <a:pt x="2249" y="17370"/>
                  </a:cubicBezTo>
                  <a:cubicBezTo>
                    <a:pt x="2294" y="16358"/>
                    <a:pt x="2302" y="15032"/>
                    <a:pt x="2147" y="13872"/>
                  </a:cubicBezTo>
                  <a:cubicBezTo>
                    <a:pt x="1915" y="12129"/>
                    <a:pt x="1028" y="4224"/>
                    <a:pt x="619" y="569"/>
                  </a:cubicBezTo>
                  <a:close/>
                  <a:moveTo>
                    <a:pt x="581" y="0"/>
                  </a:moveTo>
                  <a:cubicBezTo>
                    <a:pt x="495" y="0"/>
                    <a:pt x="399" y="2"/>
                    <a:pt x="292" y="5"/>
                  </a:cubicBezTo>
                  <a:cubicBezTo>
                    <a:pt x="126" y="11"/>
                    <a:pt x="0" y="156"/>
                    <a:pt x="19" y="321"/>
                  </a:cubicBezTo>
                  <a:cubicBezTo>
                    <a:pt x="409" y="3819"/>
                    <a:pt x="1342" y="12148"/>
                    <a:pt x="1583" y="13947"/>
                  </a:cubicBezTo>
                  <a:cubicBezTo>
                    <a:pt x="1752" y="15212"/>
                    <a:pt x="1719" y="16693"/>
                    <a:pt x="1661" y="17712"/>
                  </a:cubicBezTo>
                  <a:cubicBezTo>
                    <a:pt x="1652" y="17876"/>
                    <a:pt x="1781" y="18014"/>
                    <a:pt x="1945" y="18014"/>
                  </a:cubicBezTo>
                  <a:cubicBezTo>
                    <a:pt x="1955" y="18014"/>
                    <a:pt x="1964" y="18013"/>
                    <a:pt x="1974" y="18011"/>
                  </a:cubicBezTo>
                  <a:cubicBezTo>
                    <a:pt x="2265" y="17981"/>
                    <a:pt x="2487" y="17911"/>
                    <a:pt x="2656" y="17796"/>
                  </a:cubicBezTo>
                  <a:cubicBezTo>
                    <a:pt x="2847" y="17665"/>
                    <a:pt x="3136" y="17470"/>
                    <a:pt x="2762" y="10955"/>
                  </a:cubicBezTo>
                  <a:cubicBezTo>
                    <a:pt x="2577" y="7714"/>
                    <a:pt x="2293" y="4207"/>
                    <a:pt x="2163" y="3238"/>
                  </a:cubicBezTo>
                  <a:cubicBezTo>
                    <a:pt x="2085" y="2656"/>
                    <a:pt x="2067" y="2179"/>
                    <a:pt x="2051" y="1796"/>
                  </a:cubicBezTo>
                  <a:cubicBezTo>
                    <a:pt x="2017" y="944"/>
                    <a:pt x="1995" y="381"/>
                    <a:pt x="1315" y="88"/>
                  </a:cubicBezTo>
                  <a:cubicBezTo>
                    <a:pt x="1216" y="45"/>
                    <a:pt x="1045" y="0"/>
                    <a:pt x="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48;p55">
            <a:extLst>
              <a:ext uri="{FF2B5EF4-FFF2-40B4-BE49-F238E27FC236}">
                <a16:creationId xmlns:a16="http://schemas.microsoft.com/office/drawing/2014/main" id="{0BCB56DA-2349-8B40-906E-ECDB10D1E133}"/>
              </a:ext>
            </a:extLst>
          </p:cNvPr>
          <p:cNvGrpSpPr/>
          <p:nvPr/>
        </p:nvGrpSpPr>
        <p:grpSpPr>
          <a:xfrm>
            <a:off x="7854888" y="1878702"/>
            <a:ext cx="175505" cy="175505"/>
            <a:chOff x="-946525" y="2592175"/>
            <a:chExt cx="164700" cy="164700"/>
          </a:xfrm>
        </p:grpSpPr>
        <p:sp>
          <p:nvSpPr>
            <p:cNvPr id="266" name="Google Shape;2649;p55">
              <a:extLst>
                <a:ext uri="{FF2B5EF4-FFF2-40B4-BE49-F238E27FC236}">
                  <a16:creationId xmlns:a16="http://schemas.microsoft.com/office/drawing/2014/main" id="{5C7C53EA-BB74-EB42-AAF2-E80BEF37B594}"/>
                </a:ext>
              </a:extLst>
            </p:cNvPr>
            <p:cNvSpPr/>
            <p:nvPr/>
          </p:nvSpPr>
          <p:spPr>
            <a:xfrm>
              <a:off x="-888113" y="2650587"/>
              <a:ext cx="48000" cy="48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50;p55">
              <a:extLst>
                <a:ext uri="{FF2B5EF4-FFF2-40B4-BE49-F238E27FC236}">
                  <a16:creationId xmlns:a16="http://schemas.microsoft.com/office/drawing/2014/main" id="{FDCD74BD-6F32-DE46-931F-D97EDB51C933}"/>
                </a:ext>
              </a:extLst>
            </p:cNvPr>
            <p:cNvSpPr/>
            <p:nvPr/>
          </p:nvSpPr>
          <p:spPr>
            <a:xfrm>
              <a:off x="-946525" y="2592175"/>
              <a:ext cx="164700" cy="1647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628925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86"/>
                                        </p:tgtEl>
                                        <p:attrNameLst>
                                          <p:attrName>style.visibility</p:attrName>
                                        </p:attrNameLst>
                                      </p:cBhvr>
                                      <p:to>
                                        <p:strVal val="visible"/>
                                      </p:to>
                                    </p:set>
                                    <p:anim calcmode="lin" valueType="num">
                                      <p:cBhvr additive="base">
                                        <p:cTn id="7" dur="1000" fill="hold"/>
                                        <p:tgtEl>
                                          <p:spTgt spid="86"/>
                                        </p:tgtEl>
                                        <p:attrNameLst>
                                          <p:attrName>ppt_x</p:attrName>
                                        </p:attrNameLst>
                                      </p:cBhvr>
                                      <p:tavLst>
                                        <p:tav tm="0">
                                          <p:val>
                                            <p:strVal val="1+#ppt_w/2"/>
                                          </p:val>
                                        </p:tav>
                                        <p:tav tm="100000">
                                          <p:val>
                                            <p:strVal val="#ppt_x"/>
                                          </p:val>
                                        </p:tav>
                                      </p:tavLst>
                                    </p:anim>
                                    <p:anim calcmode="lin" valueType="num">
                                      <p:cBhvr additive="base">
                                        <p:cTn id="8" dur="1000" fill="hold"/>
                                        <p:tgtEl>
                                          <p:spTgt spid="86"/>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12" fill="hold" nodeType="afterEffect">
                                  <p:stCondLst>
                                    <p:cond delay="0"/>
                                  </p:stCondLst>
                                  <p:childTnLst>
                                    <p:set>
                                      <p:cBhvr>
                                        <p:cTn id="11" dur="1" fill="hold">
                                          <p:stCondLst>
                                            <p:cond delay="0"/>
                                          </p:stCondLst>
                                        </p:cTn>
                                        <p:tgtEl>
                                          <p:spTgt spid="219"/>
                                        </p:tgtEl>
                                        <p:attrNameLst>
                                          <p:attrName>style.visibility</p:attrName>
                                        </p:attrNameLst>
                                      </p:cBhvr>
                                      <p:to>
                                        <p:strVal val="visible"/>
                                      </p:to>
                                    </p:set>
                                    <p:anim calcmode="lin" valueType="num">
                                      <p:cBhvr additive="base">
                                        <p:cTn id="12" dur="1000" fill="hold"/>
                                        <p:tgtEl>
                                          <p:spTgt spid="219"/>
                                        </p:tgtEl>
                                        <p:attrNameLst>
                                          <p:attrName>ppt_x</p:attrName>
                                        </p:attrNameLst>
                                      </p:cBhvr>
                                      <p:tavLst>
                                        <p:tav tm="0">
                                          <p:val>
                                            <p:strVal val="0-#ppt_w/2"/>
                                          </p:val>
                                        </p:tav>
                                        <p:tav tm="100000">
                                          <p:val>
                                            <p:strVal val="#ppt_x"/>
                                          </p:val>
                                        </p:tav>
                                      </p:tavLst>
                                    </p:anim>
                                    <p:anim calcmode="lin" valueType="num">
                                      <p:cBhvr additive="base">
                                        <p:cTn id="13" dur="1000" fill="hold"/>
                                        <p:tgtEl>
                                          <p:spTgt spid="219"/>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2" presetClass="entr" presetSubtype="1" fill="hold" nodeType="afterEffect">
                                  <p:stCondLst>
                                    <p:cond delay="0"/>
                                  </p:stCondLst>
                                  <p:childTnLst>
                                    <p:set>
                                      <p:cBhvr>
                                        <p:cTn id="16" dur="1" fill="hold">
                                          <p:stCondLst>
                                            <p:cond delay="0"/>
                                          </p:stCondLst>
                                        </p:cTn>
                                        <p:tgtEl>
                                          <p:spTgt spid="265"/>
                                        </p:tgtEl>
                                        <p:attrNameLst>
                                          <p:attrName>style.visibility</p:attrName>
                                        </p:attrNameLst>
                                      </p:cBhvr>
                                      <p:to>
                                        <p:strVal val="visible"/>
                                      </p:to>
                                    </p:set>
                                    <p:anim calcmode="lin" valueType="num">
                                      <p:cBhvr additive="base">
                                        <p:cTn id="17" dur="1000" fill="hold"/>
                                        <p:tgtEl>
                                          <p:spTgt spid="265"/>
                                        </p:tgtEl>
                                        <p:attrNameLst>
                                          <p:attrName>ppt_x</p:attrName>
                                        </p:attrNameLst>
                                      </p:cBhvr>
                                      <p:tavLst>
                                        <p:tav tm="0">
                                          <p:val>
                                            <p:strVal val="#ppt_x"/>
                                          </p:val>
                                        </p:tav>
                                        <p:tav tm="100000">
                                          <p:val>
                                            <p:strVal val="#ppt_x"/>
                                          </p:val>
                                        </p:tav>
                                      </p:tavLst>
                                    </p:anim>
                                    <p:anim calcmode="lin" valueType="num">
                                      <p:cBhvr additive="base">
                                        <p:cTn id="18" dur="1000" fill="hold"/>
                                        <p:tgtEl>
                                          <p:spTgt spid="265"/>
                                        </p:tgtEl>
                                        <p:attrNameLst>
                                          <p:attrName>ppt_y</p:attrName>
                                        </p:attrNameLst>
                                      </p:cBhvr>
                                      <p:tavLst>
                                        <p:tav tm="0">
                                          <p:val>
                                            <p:strVal val="0-#ppt_h/2"/>
                                          </p:val>
                                        </p:tav>
                                        <p:tav tm="100000">
                                          <p:val>
                                            <p:strVal val="#ppt_y"/>
                                          </p:val>
                                        </p:tav>
                                      </p:tavLst>
                                    </p:anim>
                                  </p:childTnLst>
                                </p:cTn>
                              </p:par>
                            </p:childTnLst>
                          </p:cTn>
                        </p:par>
                        <p:par>
                          <p:cTn id="19" fill="hold">
                            <p:stCondLst>
                              <p:cond delay="3000"/>
                            </p:stCondLst>
                            <p:childTnLst>
                              <p:par>
                                <p:cTn id="20" presetID="2" presetClass="entr" presetSubtype="4" fill="hold" grpId="0" nodeType="afterEffect">
                                  <p:stCondLst>
                                    <p:cond delay="0"/>
                                  </p:stCondLst>
                                  <p:childTnLst>
                                    <p:set>
                                      <p:cBhvr>
                                        <p:cTn id="21" dur="1" fill="hold">
                                          <p:stCondLst>
                                            <p:cond delay="0"/>
                                          </p:stCondLst>
                                        </p:cTn>
                                        <p:tgtEl>
                                          <p:spTgt spid="2088"/>
                                        </p:tgtEl>
                                        <p:attrNameLst>
                                          <p:attrName>style.visibility</p:attrName>
                                        </p:attrNameLst>
                                      </p:cBhvr>
                                      <p:to>
                                        <p:strVal val="visible"/>
                                      </p:to>
                                    </p:set>
                                    <p:anim calcmode="lin" valueType="num">
                                      <p:cBhvr additive="base">
                                        <p:cTn id="22" dur="500" fill="hold"/>
                                        <p:tgtEl>
                                          <p:spTgt spid="2088"/>
                                        </p:tgtEl>
                                        <p:attrNameLst>
                                          <p:attrName>ppt_x</p:attrName>
                                        </p:attrNameLst>
                                      </p:cBhvr>
                                      <p:tavLst>
                                        <p:tav tm="0">
                                          <p:val>
                                            <p:strVal val="#ppt_x"/>
                                          </p:val>
                                        </p:tav>
                                        <p:tav tm="100000">
                                          <p:val>
                                            <p:strVal val="#ppt_x"/>
                                          </p:val>
                                        </p:tav>
                                      </p:tavLst>
                                    </p:anim>
                                    <p:anim calcmode="lin" valueType="num">
                                      <p:cBhvr additive="base">
                                        <p:cTn id="23" dur="500" fill="hold"/>
                                        <p:tgtEl>
                                          <p:spTgt spid="2088"/>
                                        </p:tgtEl>
                                        <p:attrNameLst>
                                          <p:attrName>ppt_y</p:attrName>
                                        </p:attrNameLst>
                                      </p:cBhvr>
                                      <p:tavLst>
                                        <p:tav tm="0">
                                          <p:val>
                                            <p:strVal val="1+#ppt_h/2"/>
                                          </p:val>
                                        </p:tav>
                                        <p:tav tm="100000">
                                          <p:val>
                                            <p:strVal val="#ppt_y"/>
                                          </p:val>
                                        </p:tav>
                                      </p:tavLst>
                                    </p:anim>
                                  </p:childTnLst>
                                </p:cTn>
                              </p:par>
                            </p:childTnLst>
                          </p:cTn>
                        </p:par>
                        <p:par>
                          <p:cTn id="24" fill="hold">
                            <p:stCondLst>
                              <p:cond delay="3500"/>
                            </p:stCondLst>
                            <p:childTnLst>
                              <p:par>
                                <p:cTn id="25" presetID="2" presetClass="entr" presetSubtype="1" fill="hold" grpId="0" nodeType="afterEffect">
                                  <p:stCondLst>
                                    <p:cond delay="0"/>
                                  </p:stCondLst>
                                  <p:childTnLst>
                                    <p:set>
                                      <p:cBhvr>
                                        <p:cTn id="26" dur="1" fill="hold">
                                          <p:stCondLst>
                                            <p:cond delay="0"/>
                                          </p:stCondLst>
                                        </p:cTn>
                                        <p:tgtEl>
                                          <p:spTgt spid="2086"/>
                                        </p:tgtEl>
                                        <p:attrNameLst>
                                          <p:attrName>style.visibility</p:attrName>
                                        </p:attrNameLst>
                                      </p:cBhvr>
                                      <p:to>
                                        <p:strVal val="visible"/>
                                      </p:to>
                                    </p:set>
                                    <p:anim calcmode="lin" valueType="num">
                                      <p:cBhvr additive="base">
                                        <p:cTn id="27" dur="500" fill="hold"/>
                                        <p:tgtEl>
                                          <p:spTgt spid="2086"/>
                                        </p:tgtEl>
                                        <p:attrNameLst>
                                          <p:attrName>ppt_x</p:attrName>
                                        </p:attrNameLst>
                                      </p:cBhvr>
                                      <p:tavLst>
                                        <p:tav tm="0">
                                          <p:val>
                                            <p:strVal val="#ppt_x"/>
                                          </p:val>
                                        </p:tav>
                                        <p:tav tm="100000">
                                          <p:val>
                                            <p:strVal val="#ppt_x"/>
                                          </p:val>
                                        </p:tav>
                                      </p:tavLst>
                                    </p:anim>
                                    <p:anim calcmode="lin" valueType="num">
                                      <p:cBhvr additive="base">
                                        <p:cTn id="28" dur="500" fill="hold"/>
                                        <p:tgtEl>
                                          <p:spTgt spid="208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6" grpId="0"/>
      <p:bldP spid="208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3"/>
          <p:cNvSpPr txBox="1">
            <a:spLocks noGrp="1"/>
          </p:cNvSpPr>
          <p:nvPr>
            <p:ph type="title" idx="4294967295"/>
          </p:nvPr>
        </p:nvSpPr>
        <p:spPr>
          <a:xfrm>
            <a:off x="478162" y="280974"/>
            <a:ext cx="5816313" cy="539750"/>
          </a:xfrm>
          <a:prstGeom prst="rect">
            <a:avLst/>
          </a:prstGeom>
        </p:spPr>
        <p:txBody>
          <a:bodyPr spcFirstLastPara="1" wrap="square" lIns="91425" tIns="91425" rIns="91425" bIns="91425" anchor="t" anchorCtr="0">
            <a:noAutofit/>
          </a:bodyPr>
          <a:lstStyle/>
          <a:p>
            <a:r>
              <a:rPr lang="en-US" dirty="0"/>
              <a:t>Applications Of Iris Recognition</a:t>
            </a:r>
            <a:endParaRPr dirty="0"/>
          </a:p>
        </p:txBody>
      </p:sp>
      <p:sp>
        <p:nvSpPr>
          <p:cNvPr id="16" name="Google Shape;2334;p54">
            <a:extLst>
              <a:ext uri="{FF2B5EF4-FFF2-40B4-BE49-F238E27FC236}">
                <a16:creationId xmlns:a16="http://schemas.microsoft.com/office/drawing/2014/main" id="{981031DF-E20B-684B-AECC-205ED5D87E3A}"/>
              </a:ext>
            </a:extLst>
          </p:cNvPr>
          <p:cNvSpPr/>
          <p:nvPr/>
        </p:nvSpPr>
        <p:spPr>
          <a:xfrm rot="12660967">
            <a:off x="5828790" y="-33176"/>
            <a:ext cx="5248794" cy="7454143"/>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gradFill>
            <a:gsLst>
              <a:gs pos="0">
                <a:srgbClr val="FFCAE2"/>
              </a:gs>
              <a:gs pos="100000">
                <a:schemeClr val="accent6">
                  <a:lumMod val="60000"/>
                  <a:lumOff val="4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Hình ảnh 4" descr="Biometrics in Banking – for Identification and Verification">
            <a:extLst>
              <a:ext uri="{FF2B5EF4-FFF2-40B4-BE49-F238E27FC236}">
                <a16:creationId xmlns:a16="http://schemas.microsoft.com/office/drawing/2014/main" id="{A200DB44-9430-6841-829D-3F63D688C8B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415855" y="965366"/>
            <a:ext cx="4798750" cy="3153736"/>
          </a:xfrm>
          <a:prstGeom prst="rect">
            <a:avLst/>
          </a:prstGeom>
          <a:ln>
            <a:noFill/>
          </a:ln>
          <a:effectLst>
            <a:outerShdw blurRad="292100" dist="139700" dir="2700000" algn="tl" rotWithShape="0">
              <a:srgbClr val="333333">
                <a:alpha val="65000"/>
              </a:srgbClr>
            </a:outerShdw>
          </a:effectLst>
        </p:spPr>
      </p:pic>
      <p:sp>
        <p:nvSpPr>
          <p:cNvPr id="19" name="Google Shape;2334;p54">
            <a:extLst>
              <a:ext uri="{FF2B5EF4-FFF2-40B4-BE49-F238E27FC236}">
                <a16:creationId xmlns:a16="http://schemas.microsoft.com/office/drawing/2014/main" id="{CB595E21-6C2D-994B-BECF-84FE04867E4D}"/>
              </a:ext>
            </a:extLst>
          </p:cNvPr>
          <p:cNvSpPr/>
          <p:nvPr/>
        </p:nvSpPr>
        <p:spPr>
          <a:xfrm rot="18263474">
            <a:off x="-1692287" y="2573890"/>
            <a:ext cx="2928252" cy="4620820"/>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gradFill>
            <a:gsLst>
              <a:gs pos="0">
                <a:srgbClr val="FFCAE2"/>
              </a:gs>
              <a:gs pos="100000">
                <a:schemeClr val="accent6">
                  <a:lumMod val="40000"/>
                  <a:lumOff val="6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txBox="1">
            <a:spLocks noGrp="1"/>
          </p:cNvSpPr>
          <p:nvPr>
            <p:ph type="body" idx="1"/>
          </p:nvPr>
        </p:nvSpPr>
        <p:spPr>
          <a:xfrm>
            <a:off x="596091" y="923290"/>
            <a:ext cx="3687446" cy="3939236"/>
          </a:xfrm>
          <a:prstGeom prst="rect">
            <a:avLst/>
          </a:prstGeom>
        </p:spPr>
        <p:txBody>
          <a:bodyPr spcFirstLastPara="1" wrap="square" lIns="91425" tIns="91425" rIns="91425" bIns="91425" anchor="t" anchorCtr="0">
            <a:noAutofit/>
          </a:bodyPr>
          <a:lstStyle/>
          <a:p>
            <a:pPr marL="0" lvl="0" indent="0">
              <a:spcAft>
                <a:spcPts val="1600"/>
              </a:spcAft>
              <a:buNone/>
            </a:pPr>
            <a:r>
              <a:rPr lang="en-US" sz="2200" dirty="0">
                <a:latin typeface=""/>
              </a:rPr>
              <a:t>Finance and banking</a:t>
            </a:r>
          </a:p>
          <a:p>
            <a:pPr marL="0" indent="0">
              <a:spcAft>
                <a:spcPts val="1600"/>
              </a:spcAft>
              <a:buNone/>
            </a:pPr>
            <a:r>
              <a:rPr lang="en-US" dirty="0"/>
              <a:t>Iris recognition technology is being used in banks and financial organizations, replacing the cumbersome and time taking, pin based, and password-based systems.</a:t>
            </a:r>
          </a:p>
          <a:p>
            <a:pPr marL="0" indent="0">
              <a:spcAft>
                <a:spcPts val="1600"/>
              </a:spcAft>
              <a:buNone/>
            </a:pPr>
            <a:r>
              <a:rPr lang="en-US" dirty="0"/>
              <a:t>Since banks generally crunch large amount of financial data and witness a large number of footfalls, data security assumes critical importance</a:t>
            </a:r>
            <a:endParaRPr lang="vi-VN" dirty="0"/>
          </a:p>
          <a:p>
            <a:pPr marL="0" lvl="0" indent="0">
              <a:spcAft>
                <a:spcPts val="1600"/>
              </a:spcAft>
              <a:buNone/>
            </a:pPr>
            <a:endParaRPr lang="en-US" sz="2200" dirty="0">
              <a:latin typeface=""/>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19"/>
                                        </p:tgtEl>
                                        <p:attrNameLst>
                                          <p:attrName>style.visibility</p:attrName>
                                        </p:attrNameLst>
                                      </p:cBhvr>
                                      <p:to>
                                        <p:strVal val="visible"/>
                                      </p:to>
                                    </p:set>
                                    <p:anim calcmode="lin" valueType="num">
                                      <p:cBhvr additive="base">
                                        <p:cTn id="7" dur="1000" fill="hold"/>
                                        <p:tgtEl>
                                          <p:spTgt spid="519"/>
                                        </p:tgtEl>
                                        <p:attrNameLst>
                                          <p:attrName>ppt_x</p:attrName>
                                        </p:attrNameLst>
                                      </p:cBhvr>
                                      <p:tavLst>
                                        <p:tav tm="0">
                                          <p:val>
                                            <p:strVal val="#ppt_x"/>
                                          </p:val>
                                        </p:tav>
                                        <p:tav tm="100000">
                                          <p:val>
                                            <p:strVal val="#ppt_x"/>
                                          </p:val>
                                        </p:tav>
                                      </p:tavLst>
                                    </p:anim>
                                    <p:anim calcmode="lin" valueType="num">
                                      <p:cBhvr additive="base">
                                        <p:cTn id="8" dur="1000" fill="hold"/>
                                        <p:tgtEl>
                                          <p:spTgt spid="519"/>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6" fill="hold" grpId="0" nodeType="afterEffect">
                                  <p:stCondLst>
                                    <p:cond delay="0"/>
                                  </p:stCondLst>
                                  <p:childTnLst>
                                    <p:set>
                                      <p:cBhvr>
                                        <p:cTn id="11" dur="1" fill="hold">
                                          <p:stCondLst>
                                            <p:cond delay="0"/>
                                          </p:stCondLst>
                                        </p:cTn>
                                        <p:tgtEl>
                                          <p:spTgt spid="520">
                                            <p:txEl>
                                              <p:pRg st="0" end="0"/>
                                            </p:txEl>
                                          </p:spTgt>
                                        </p:tgtEl>
                                        <p:attrNameLst>
                                          <p:attrName>style.visibility</p:attrName>
                                        </p:attrNameLst>
                                      </p:cBhvr>
                                      <p:to>
                                        <p:strVal val="visible"/>
                                      </p:to>
                                    </p:set>
                                    <p:anim calcmode="lin" valueType="num">
                                      <p:cBhvr additive="base">
                                        <p:cTn id="12" dur="1000" fill="hold"/>
                                        <p:tgtEl>
                                          <p:spTgt spid="520">
                                            <p:txEl>
                                              <p:pRg st="0" end="0"/>
                                            </p:txEl>
                                          </p:spTgt>
                                        </p:tgtEl>
                                        <p:attrNameLst>
                                          <p:attrName>ppt_x</p:attrName>
                                        </p:attrNameLst>
                                      </p:cBhvr>
                                      <p:tavLst>
                                        <p:tav tm="0">
                                          <p:val>
                                            <p:strVal val="1+#ppt_w/2"/>
                                          </p:val>
                                        </p:tav>
                                        <p:tav tm="100000">
                                          <p:val>
                                            <p:strVal val="#ppt_x"/>
                                          </p:val>
                                        </p:tav>
                                      </p:tavLst>
                                    </p:anim>
                                    <p:anim calcmode="lin" valueType="num">
                                      <p:cBhvr additive="base">
                                        <p:cTn id="13" dur="1000" fill="hold"/>
                                        <p:tgtEl>
                                          <p:spTgt spid="52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6" fill="hold" grpId="0" nodeType="clickEffect">
                                  <p:stCondLst>
                                    <p:cond delay="0"/>
                                  </p:stCondLst>
                                  <p:childTnLst>
                                    <p:set>
                                      <p:cBhvr>
                                        <p:cTn id="17" dur="1" fill="hold">
                                          <p:stCondLst>
                                            <p:cond delay="0"/>
                                          </p:stCondLst>
                                        </p:cTn>
                                        <p:tgtEl>
                                          <p:spTgt spid="520">
                                            <p:txEl>
                                              <p:pRg st="1" end="1"/>
                                            </p:txEl>
                                          </p:spTgt>
                                        </p:tgtEl>
                                        <p:attrNameLst>
                                          <p:attrName>style.visibility</p:attrName>
                                        </p:attrNameLst>
                                      </p:cBhvr>
                                      <p:to>
                                        <p:strVal val="visible"/>
                                      </p:to>
                                    </p:set>
                                    <p:anim calcmode="lin" valueType="num">
                                      <p:cBhvr additive="base">
                                        <p:cTn id="18" dur="1000" fill="hold"/>
                                        <p:tgtEl>
                                          <p:spTgt spid="520">
                                            <p:txEl>
                                              <p:pRg st="1" end="1"/>
                                            </p:txEl>
                                          </p:spTgt>
                                        </p:tgtEl>
                                        <p:attrNameLst>
                                          <p:attrName>ppt_x</p:attrName>
                                        </p:attrNameLst>
                                      </p:cBhvr>
                                      <p:tavLst>
                                        <p:tav tm="0">
                                          <p:val>
                                            <p:strVal val="1+#ppt_w/2"/>
                                          </p:val>
                                        </p:tav>
                                        <p:tav tm="100000">
                                          <p:val>
                                            <p:strVal val="#ppt_x"/>
                                          </p:val>
                                        </p:tav>
                                      </p:tavLst>
                                    </p:anim>
                                    <p:anim calcmode="lin" valueType="num">
                                      <p:cBhvr additive="base">
                                        <p:cTn id="19" dur="1000" fill="hold"/>
                                        <p:tgtEl>
                                          <p:spTgt spid="52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6" fill="hold" grpId="0" nodeType="clickEffect">
                                  <p:stCondLst>
                                    <p:cond delay="0"/>
                                  </p:stCondLst>
                                  <p:childTnLst>
                                    <p:set>
                                      <p:cBhvr>
                                        <p:cTn id="23" dur="1" fill="hold">
                                          <p:stCondLst>
                                            <p:cond delay="0"/>
                                          </p:stCondLst>
                                        </p:cTn>
                                        <p:tgtEl>
                                          <p:spTgt spid="520">
                                            <p:txEl>
                                              <p:pRg st="2" end="2"/>
                                            </p:txEl>
                                          </p:spTgt>
                                        </p:tgtEl>
                                        <p:attrNameLst>
                                          <p:attrName>style.visibility</p:attrName>
                                        </p:attrNameLst>
                                      </p:cBhvr>
                                      <p:to>
                                        <p:strVal val="visible"/>
                                      </p:to>
                                    </p:set>
                                    <p:anim calcmode="lin" valueType="num">
                                      <p:cBhvr additive="base">
                                        <p:cTn id="24" dur="1000" fill="hold"/>
                                        <p:tgtEl>
                                          <p:spTgt spid="520">
                                            <p:txEl>
                                              <p:pRg st="2" end="2"/>
                                            </p:txEl>
                                          </p:spTgt>
                                        </p:tgtEl>
                                        <p:attrNameLst>
                                          <p:attrName>ppt_x</p:attrName>
                                        </p:attrNameLst>
                                      </p:cBhvr>
                                      <p:tavLst>
                                        <p:tav tm="0">
                                          <p:val>
                                            <p:strVal val="1+#ppt_w/2"/>
                                          </p:val>
                                        </p:tav>
                                        <p:tav tm="100000">
                                          <p:val>
                                            <p:strVal val="#ppt_x"/>
                                          </p:val>
                                        </p:tav>
                                      </p:tavLst>
                                    </p:anim>
                                    <p:anim calcmode="lin" valueType="num">
                                      <p:cBhvr additive="base">
                                        <p:cTn id="25" dur="1000" fill="hold"/>
                                        <p:tgtEl>
                                          <p:spTgt spid="520">
                                            <p:txEl>
                                              <p:pRg st="2" end="2"/>
                                            </p:txEl>
                                          </p:spTgt>
                                        </p:tgtEl>
                                        <p:attrNameLst>
                                          <p:attrName>ppt_y</p:attrName>
                                        </p:attrNameLst>
                                      </p:cBhvr>
                                      <p:tavLst>
                                        <p:tav tm="0">
                                          <p:val>
                                            <p:strVal val="1+#ppt_h/2"/>
                                          </p:val>
                                        </p:tav>
                                        <p:tav tm="100000">
                                          <p:val>
                                            <p:strVal val="#ppt_y"/>
                                          </p:val>
                                        </p:tav>
                                      </p:tavLst>
                                    </p:anim>
                                  </p:childTnLst>
                                </p:cTn>
                              </p:par>
                            </p:childTnLst>
                          </p:cTn>
                        </p:par>
                        <p:par>
                          <p:cTn id="26" fill="hold">
                            <p:stCondLst>
                              <p:cond delay="1000"/>
                            </p:stCondLst>
                            <p:childTnLst>
                              <p:par>
                                <p:cTn id="27" presetID="2" presetClass="entr" presetSubtype="12"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1000" fill="hold"/>
                                        <p:tgtEl>
                                          <p:spTgt spid="8"/>
                                        </p:tgtEl>
                                        <p:attrNameLst>
                                          <p:attrName>ppt_x</p:attrName>
                                        </p:attrNameLst>
                                      </p:cBhvr>
                                      <p:tavLst>
                                        <p:tav tm="0">
                                          <p:val>
                                            <p:strVal val="0-#ppt_w/2"/>
                                          </p:val>
                                        </p:tav>
                                        <p:tav tm="100000">
                                          <p:val>
                                            <p:strVal val="#ppt_x"/>
                                          </p:val>
                                        </p:tav>
                                      </p:tavLst>
                                    </p:anim>
                                    <p:anim calcmode="lin" valueType="num">
                                      <p:cBhvr additive="base">
                                        <p:cTn id="30" dur="1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9" grpId="0"/>
      <p:bldP spid="520"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3"/>
          <p:cNvSpPr txBox="1">
            <a:spLocks noGrp="1"/>
          </p:cNvSpPr>
          <p:nvPr>
            <p:ph type="title" idx="4294967295"/>
          </p:nvPr>
        </p:nvSpPr>
        <p:spPr>
          <a:xfrm>
            <a:off x="478162" y="280974"/>
            <a:ext cx="5816313" cy="539750"/>
          </a:xfrm>
          <a:prstGeom prst="rect">
            <a:avLst/>
          </a:prstGeom>
        </p:spPr>
        <p:txBody>
          <a:bodyPr spcFirstLastPara="1" wrap="square" lIns="91425" tIns="91425" rIns="91425" bIns="91425" anchor="t" anchorCtr="0">
            <a:noAutofit/>
          </a:bodyPr>
          <a:lstStyle/>
          <a:p>
            <a:r>
              <a:rPr lang="en-US" dirty="0"/>
              <a:t>Applications Of Iris Recognition</a:t>
            </a:r>
            <a:endParaRPr dirty="0"/>
          </a:p>
        </p:txBody>
      </p:sp>
      <p:sp>
        <p:nvSpPr>
          <p:cNvPr id="14" name="Google Shape;2334;p54">
            <a:extLst>
              <a:ext uri="{FF2B5EF4-FFF2-40B4-BE49-F238E27FC236}">
                <a16:creationId xmlns:a16="http://schemas.microsoft.com/office/drawing/2014/main" id="{D775D1EA-69D9-6A49-9708-91C3DB12ABA5}"/>
              </a:ext>
            </a:extLst>
          </p:cNvPr>
          <p:cNvSpPr/>
          <p:nvPr/>
        </p:nvSpPr>
        <p:spPr>
          <a:xfrm rot="12660967">
            <a:off x="5871321" y="-75706"/>
            <a:ext cx="5248794" cy="7454143"/>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gradFill>
            <a:gsLst>
              <a:gs pos="0">
                <a:srgbClr val="FFCAE2"/>
              </a:gs>
              <a:gs pos="100000">
                <a:schemeClr val="accent6">
                  <a:lumMod val="60000"/>
                  <a:lumOff val="4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9;p33">
            <a:extLst>
              <a:ext uri="{FF2B5EF4-FFF2-40B4-BE49-F238E27FC236}">
                <a16:creationId xmlns:a16="http://schemas.microsoft.com/office/drawing/2014/main" id="{E7FF2E29-0564-EE4F-A2E5-70253ED7E72B}"/>
              </a:ext>
            </a:extLst>
          </p:cNvPr>
          <p:cNvSpPr txBox="1">
            <a:spLocks/>
          </p:cNvSpPr>
          <p:nvPr/>
        </p:nvSpPr>
        <p:spPr>
          <a:xfrm>
            <a:off x="5240662" y="911918"/>
            <a:ext cx="4349550" cy="8340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Viga"/>
              <a:buNone/>
              <a:defRPr sz="2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r>
              <a:rPr lang="en-US" sz="2200" dirty="0">
                <a:latin typeface="DM Sans"/>
              </a:rPr>
              <a:t>Healthcare and welfare</a:t>
            </a:r>
            <a:endParaRPr lang="en-VN" sz="2200" dirty="0">
              <a:latin typeface="DM Sans"/>
            </a:endParaRPr>
          </a:p>
        </p:txBody>
      </p:sp>
      <p:pic>
        <p:nvPicPr>
          <p:cNvPr id="2" name="Picture 1">
            <a:extLst>
              <a:ext uri="{FF2B5EF4-FFF2-40B4-BE49-F238E27FC236}">
                <a16:creationId xmlns:a16="http://schemas.microsoft.com/office/drawing/2014/main" id="{73689939-F55C-7147-844E-3919339B606A}"/>
              </a:ext>
            </a:extLst>
          </p:cNvPr>
          <p:cNvPicPr>
            <a:picLocks noChangeAspect="1"/>
          </p:cNvPicPr>
          <p:nvPr/>
        </p:nvPicPr>
        <p:blipFill>
          <a:blip r:embed="rId3"/>
          <a:stretch>
            <a:fillRect/>
          </a:stretch>
        </p:blipFill>
        <p:spPr>
          <a:xfrm>
            <a:off x="592103" y="1086293"/>
            <a:ext cx="4349550" cy="2576773"/>
          </a:xfrm>
          <a:prstGeom prst="rect">
            <a:avLst/>
          </a:prstGeom>
          <a:noFill/>
        </p:spPr>
      </p:pic>
      <p:sp>
        <p:nvSpPr>
          <p:cNvPr id="15" name="Google Shape;2334;p54">
            <a:extLst>
              <a:ext uri="{FF2B5EF4-FFF2-40B4-BE49-F238E27FC236}">
                <a16:creationId xmlns:a16="http://schemas.microsoft.com/office/drawing/2014/main" id="{A7B68BA5-CEAD-AA4D-9E64-7AF1B703DB56}"/>
              </a:ext>
            </a:extLst>
          </p:cNvPr>
          <p:cNvSpPr/>
          <p:nvPr/>
        </p:nvSpPr>
        <p:spPr>
          <a:xfrm rot="18263474">
            <a:off x="-1692287" y="2573890"/>
            <a:ext cx="2928252" cy="4620820"/>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gradFill>
            <a:gsLst>
              <a:gs pos="0">
                <a:srgbClr val="FFCAE2"/>
              </a:gs>
              <a:gs pos="100000">
                <a:schemeClr val="accent6">
                  <a:lumMod val="40000"/>
                  <a:lumOff val="6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20;p33">
            <a:extLst>
              <a:ext uri="{FF2B5EF4-FFF2-40B4-BE49-F238E27FC236}">
                <a16:creationId xmlns:a16="http://schemas.microsoft.com/office/drawing/2014/main" id="{C9420FE6-28DB-4CE0-8095-968CC66CDFFD}"/>
              </a:ext>
            </a:extLst>
          </p:cNvPr>
          <p:cNvSpPr txBox="1">
            <a:spLocks/>
          </p:cNvSpPr>
          <p:nvPr/>
        </p:nvSpPr>
        <p:spPr>
          <a:xfrm>
            <a:off x="5265989" y="1491354"/>
            <a:ext cx="3878011" cy="10109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1pPr>
            <a:lvl2pPr marL="914400" marR="0" lvl="1"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2pPr>
            <a:lvl3pPr marL="1371600" marR="0" lvl="2"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3pPr>
            <a:lvl4pPr marL="1828800" marR="0" lvl="3"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4pPr>
            <a:lvl5pPr marL="2286000" marR="0" lvl="4"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5pPr>
            <a:lvl6pPr marL="2743200" marR="0" lvl="5"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6pPr>
            <a:lvl7pPr marL="3200400" marR="0" lvl="6"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7pPr>
            <a:lvl8pPr marL="3657600" marR="0" lvl="7" indent="-342900" algn="l" rtl="0">
              <a:lnSpc>
                <a:spcPct val="100000"/>
              </a:lnSpc>
              <a:spcBef>
                <a:spcPts val="1600"/>
              </a:spcBef>
              <a:spcAft>
                <a:spcPts val="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8pPr>
            <a:lvl9pPr marL="4114800" marR="0" lvl="8" indent="-342900" algn="l" rtl="0">
              <a:lnSpc>
                <a:spcPct val="100000"/>
              </a:lnSpc>
              <a:spcBef>
                <a:spcPts val="1600"/>
              </a:spcBef>
              <a:spcAft>
                <a:spcPts val="1600"/>
              </a:spcAft>
              <a:buClr>
                <a:schemeClr val="lt2"/>
              </a:buClr>
              <a:buSzPts val="1800"/>
              <a:buFont typeface="DM Sans"/>
              <a:buChar char="■"/>
              <a:defRPr sz="1800" b="0" i="0" u="none" strike="noStrike" cap="none">
                <a:solidFill>
                  <a:schemeClr val="lt2"/>
                </a:solidFill>
                <a:latin typeface="DM Sans"/>
                <a:ea typeface="DM Sans"/>
                <a:cs typeface="DM Sans"/>
                <a:sym typeface="DM Sans"/>
              </a:defRPr>
            </a:lvl9pPr>
          </a:lstStyle>
          <a:p>
            <a:pPr marL="0" indent="0">
              <a:spcAft>
                <a:spcPts val="1600"/>
              </a:spcAft>
              <a:buNone/>
            </a:pPr>
            <a:r>
              <a:rPr lang="en-US" sz="2000" dirty="0"/>
              <a:t>Iris recognition technology provides an option to identify proper insurance status that prevents fraudulence and duplicate medical records</a:t>
            </a:r>
          </a:p>
          <a:p>
            <a:pPr marL="0" indent="0">
              <a:spcAft>
                <a:spcPts val="1600"/>
              </a:spcAft>
              <a:buNone/>
            </a:pPr>
            <a:r>
              <a:rPr lang="en-US" sz="2000" dirty="0"/>
              <a:t>No more patient harm due to wrong identification, zero fraud by patient identity theft</a:t>
            </a:r>
            <a:endParaRPr lang="en-US" sz="2000" dirty="0">
              <a:latin typeface=""/>
            </a:endParaRPr>
          </a:p>
        </p:txBody>
      </p:sp>
    </p:spTree>
    <p:extLst>
      <p:ext uri="{BB962C8B-B14F-4D97-AF65-F5344CB8AC3E}">
        <p14:creationId xmlns:p14="http://schemas.microsoft.com/office/powerpoint/2010/main" val="2082244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519"/>
                                        </p:tgtEl>
                                        <p:attrNameLst>
                                          <p:attrName>style.visibility</p:attrName>
                                        </p:attrNameLst>
                                      </p:cBhvr>
                                      <p:to>
                                        <p:strVal val="visible"/>
                                      </p:to>
                                    </p:set>
                                    <p:animEffect transition="in" filter="wheel(1)">
                                      <p:cBhvr>
                                        <p:cTn id="7" dur="1000"/>
                                        <p:tgtEl>
                                          <p:spTgt spid="519"/>
                                        </p:tgtEl>
                                      </p:cBhvr>
                                    </p:animEffect>
                                  </p:childTnLst>
                                </p:cTn>
                              </p:par>
                            </p:childTnLst>
                          </p:cTn>
                        </p:par>
                        <p:par>
                          <p:cTn id="8" fill="hold">
                            <p:stCondLst>
                              <p:cond delay="1000"/>
                            </p:stCondLst>
                            <p:childTnLst>
                              <p:par>
                                <p:cTn id="9" presetID="8" presetClass="entr" presetSubtype="16"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diamond(in)">
                                      <p:cBhvr>
                                        <p:cTn id="11" dur="1000"/>
                                        <p:tgtEl>
                                          <p:spTgt spid="13"/>
                                        </p:tgtEl>
                                      </p:cBhvr>
                                    </p:animEffect>
                                  </p:childTnLst>
                                </p:cTn>
                              </p:par>
                            </p:childTnLst>
                          </p:cTn>
                        </p:par>
                        <p:par>
                          <p:cTn id="12" fill="hold">
                            <p:stCondLst>
                              <p:cond delay="2000"/>
                            </p:stCondLst>
                            <p:childTnLst>
                              <p:par>
                                <p:cTn id="13" presetID="8" presetClass="entr" presetSubtype="32"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diamond(out)">
                                      <p:cBhvr>
                                        <p:cTn id="15" dur="1000"/>
                                        <p:tgtEl>
                                          <p:spTgt spid="2"/>
                                        </p:tgtEl>
                                      </p:cBhvr>
                                    </p:animEffect>
                                  </p:childTnLst>
                                </p:cTn>
                              </p:par>
                            </p:childTnLst>
                          </p:cTn>
                        </p:par>
                        <p:par>
                          <p:cTn id="16" fill="hold">
                            <p:stCondLst>
                              <p:cond delay="3000"/>
                            </p:stCondLst>
                            <p:childTnLst>
                              <p:par>
                                <p:cTn id="17" presetID="2" presetClass="entr" presetSubtype="6"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 calcmode="lin" valueType="num">
                                      <p:cBhvr additive="base">
                                        <p:cTn id="19" dur="100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20" dur="10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6" fill="hold" grpId="0" nodeType="clickEffect">
                                  <p:stCondLst>
                                    <p:cond delay="0"/>
                                  </p:stCondLst>
                                  <p:childTnLst>
                                    <p:set>
                                      <p:cBhvr>
                                        <p:cTn id="24" dur="1" fill="hold">
                                          <p:stCondLst>
                                            <p:cond delay="0"/>
                                          </p:stCondLst>
                                        </p:cTn>
                                        <p:tgtEl>
                                          <p:spTgt spid="7">
                                            <p:txEl>
                                              <p:pRg st="1" end="1"/>
                                            </p:txEl>
                                          </p:spTgt>
                                        </p:tgtEl>
                                        <p:attrNameLst>
                                          <p:attrName>style.visibility</p:attrName>
                                        </p:attrNameLst>
                                      </p:cBhvr>
                                      <p:to>
                                        <p:strVal val="visible"/>
                                      </p:to>
                                    </p:set>
                                    <p:anim calcmode="lin" valueType="num">
                                      <p:cBhvr additive="base">
                                        <p:cTn id="25" dur="1000" fill="hold"/>
                                        <p:tgtEl>
                                          <p:spTgt spid="7">
                                            <p:txEl>
                                              <p:pRg st="1" end="1"/>
                                            </p:txEl>
                                          </p:spTgt>
                                        </p:tgtEl>
                                        <p:attrNameLst>
                                          <p:attrName>ppt_x</p:attrName>
                                        </p:attrNameLst>
                                      </p:cBhvr>
                                      <p:tavLst>
                                        <p:tav tm="0">
                                          <p:val>
                                            <p:strVal val="1+#ppt_w/2"/>
                                          </p:val>
                                        </p:tav>
                                        <p:tav tm="100000">
                                          <p:val>
                                            <p:strVal val="#ppt_x"/>
                                          </p:val>
                                        </p:tav>
                                      </p:tavLst>
                                    </p:anim>
                                    <p:anim calcmode="lin" valueType="num">
                                      <p:cBhvr additive="base">
                                        <p:cTn id="26" dur="10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9" grpId="0"/>
      <p:bldP spid="13" grpId="0"/>
      <p:bldP spid="7"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18"/>
        <p:cNvGrpSpPr/>
        <p:nvPr/>
      </p:nvGrpSpPr>
      <p:grpSpPr>
        <a:xfrm>
          <a:off x="0" y="0"/>
          <a:ext cx="0" cy="0"/>
          <a:chOff x="0" y="0"/>
          <a:chExt cx="0" cy="0"/>
        </a:xfrm>
      </p:grpSpPr>
      <p:sp>
        <p:nvSpPr>
          <p:cNvPr id="519" name="Google Shape;519;p33"/>
          <p:cNvSpPr txBox="1">
            <a:spLocks noGrp="1"/>
          </p:cNvSpPr>
          <p:nvPr>
            <p:ph type="title" idx="4294967295"/>
          </p:nvPr>
        </p:nvSpPr>
        <p:spPr>
          <a:xfrm>
            <a:off x="478162" y="280974"/>
            <a:ext cx="5816313" cy="539750"/>
          </a:xfrm>
          <a:prstGeom prst="rect">
            <a:avLst/>
          </a:prstGeom>
        </p:spPr>
        <p:txBody>
          <a:bodyPr spcFirstLastPara="1" wrap="square" lIns="91425" tIns="91425" rIns="91425" bIns="91425" anchor="t" anchorCtr="0">
            <a:noAutofit/>
          </a:bodyPr>
          <a:lstStyle/>
          <a:p>
            <a:r>
              <a:rPr lang="en-US" dirty="0"/>
              <a:t>Applications Of Iris Recognition</a:t>
            </a:r>
            <a:endParaRPr dirty="0"/>
          </a:p>
        </p:txBody>
      </p:sp>
      <p:sp>
        <p:nvSpPr>
          <p:cNvPr id="6" name="Google Shape;2334;p54">
            <a:extLst>
              <a:ext uri="{FF2B5EF4-FFF2-40B4-BE49-F238E27FC236}">
                <a16:creationId xmlns:a16="http://schemas.microsoft.com/office/drawing/2014/main" id="{A2DFF49A-E823-9046-8241-334954E26650}"/>
              </a:ext>
            </a:extLst>
          </p:cNvPr>
          <p:cNvSpPr/>
          <p:nvPr/>
        </p:nvSpPr>
        <p:spPr>
          <a:xfrm rot="12660967">
            <a:off x="5903219" y="-107602"/>
            <a:ext cx="5248794" cy="7454143"/>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gradFill>
            <a:gsLst>
              <a:gs pos="0">
                <a:srgbClr val="FFCAE2"/>
              </a:gs>
              <a:gs pos="100000">
                <a:schemeClr val="accent6">
                  <a:lumMod val="60000"/>
                  <a:lumOff val="4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Hình ảnh 5" descr="Samsung Galaxy S10 to skip the iris scanner - GSMArena.com news">
            <a:extLst>
              <a:ext uri="{FF2B5EF4-FFF2-40B4-BE49-F238E27FC236}">
                <a16:creationId xmlns:a16="http://schemas.microsoft.com/office/drawing/2014/main" id="{2F69A1FE-31CB-9246-8E2F-5E507B73035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80726" y="1010786"/>
            <a:ext cx="4349550" cy="2720605"/>
          </a:xfrm>
          <a:prstGeom prst="rect">
            <a:avLst/>
          </a:prstGeom>
          <a:noFill/>
          <a:ln>
            <a:noFill/>
          </a:ln>
        </p:spPr>
      </p:pic>
      <p:sp>
        <p:nvSpPr>
          <p:cNvPr id="7" name="Google Shape;2334;p54">
            <a:extLst>
              <a:ext uri="{FF2B5EF4-FFF2-40B4-BE49-F238E27FC236}">
                <a16:creationId xmlns:a16="http://schemas.microsoft.com/office/drawing/2014/main" id="{69A1161D-3628-7749-81D6-41E9581B57E6}"/>
              </a:ext>
            </a:extLst>
          </p:cNvPr>
          <p:cNvSpPr/>
          <p:nvPr/>
        </p:nvSpPr>
        <p:spPr>
          <a:xfrm rot="18263474">
            <a:off x="-1692287" y="2573890"/>
            <a:ext cx="2928252" cy="4620820"/>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gradFill>
            <a:gsLst>
              <a:gs pos="0">
                <a:srgbClr val="FFCAE2"/>
              </a:gs>
              <a:gs pos="100000">
                <a:schemeClr val="accent6">
                  <a:lumMod val="40000"/>
                  <a:lumOff val="6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9;p33">
            <a:extLst>
              <a:ext uri="{FF2B5EF4-FFF2-40B4-BE49-F238E27FC236}">
                <a16:creationId xmlns:a16="http://schemas.microsoft.com/office/drawing/2014/main" id="{E7FF2E29-0564-EE4F-A2E5-70253ED7E72B}"/>
              </a:ext>
            </a:extLst>
          </p:cNvPr>
          <p:cNvSpPr txBox="1">
            <a:spLocks/>
          </p:cNvSpPr>
          <p:nvPr/>
        </p:nvSpPr>
        <p:spPr>
          <a:xfrm>
            <a:off x="523518" y="875633"/>
            <a:ext cx="3207234" cy="8340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Viga"/>
              <a:buNone/>
              <a:defRPr sz="2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r>
              <a:rPr lang="en-US" sz="2200" dirty="0">
                <a:latin typeface="DM Sans"/>
              </a:rPr>
              <a:t>Smartphone and mobile devices</a:t>
            </a:r>
          </a:p>
          <a:p>
            <a:endParaRPr lang="en-US" sz="2200" dirty="0">
              <a:latin typeface="DM Sans"/>
            </a:endParaRPr>
          </a:p>
        </p:txBody>
      </p:sp>
      <p:sp>
        <p:nvSpPr>
          <p:cNvPr id="8" name="Google Shape;519;p33">
            <a:extLst>
              <a:ext uri="{FF2B5EF4-FFF2-40B4-BE49-F238E27FC236}">
                <a16:creationId xmlns:a16="http://schemas.microsoft.com/office/drawing/2014/main" id="{1919221B-D69A-467D-B33D-DA7A0ED588A4}"/>
              </a:ext>
            </a:extLst>
          </p:cNvPr>
          <p:cNvSpPr txBox="1">
            <a:spLocks/>
          </p:cNvSpPr>
          <p:nvPr/>
        </p:nvSpPr>
        <p:spPr>
          <a:xfrm>
            <a:off x="523518" y="1769579"/>
            <a:ext cx="3207234" cy="8340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Viga"/>
              <a:buNone/>
              <a:defRPr sz="2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r>
              <a:rPr lang="en-US" sz="2000" dirty="0">
                <a:latin typeface="DM Sans"/>
              </a:rPr>
              <a:t>The application of iris scanning to replace traditional fingerprint recognition not only enhances security but also enhances user experience.</a:t>
            </a:r>
          </a:p>
        </p:txBody>
      </p:sp>
    </p:spTree>
    <p:extLst>
      <p:ext uri="{BB962C8B-B14F-4D97-AF65-F5344CB8AC3E}">
        <p14:creationId xmlns:p14="http://schemas.microsoft.com/office/powerpoint/2010/main" val="188736036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519"/>
                                        </p:tgtEl>
                                        <p:attrNameLst>
                                          <p:attrName>style.visibility</p:attrName>
                                        </p:attrNameLst>
                                      </p:cBhvr>
                                      <p:to>
                                        <p:strVal val="visible"/>
                                      </p:to>
                                    </p:set>
                                    <p:animEffect transition="in" filter="barn(outVertical)">
                                      <p:cBhvr>
                                        <p:cTn id="7" dur="1000"/>
                                        <p:tgtEl>
                                          <p:spTgt spid="519"/>
                                        </p:tgtEl>
                                      </p:cBhvr>
                                    </p:animEffect>
                                  </p:childTnLst>
                                </p:cTn>
                              </p:par>
                            </p:childTnLst>
                          </p:cTn>
                        </p:par>
                        <p:par>
                          <p:cTn id="8" fill="hold">
                            <p:stCondLst>
                              <p:cond delay="1000"/>
                            </p:stCondLst>
                            <p:childTnLst>
                              <p:par>
                                <p:cTn id="9" presetID="41" presetClass="entr" presetSubtype="0" fill="hold" grpId="0" nodeType="afterEffect">
                                  <p:stCondLst>
                                    <p:cond delay="0"/>
                                  </p:stCondLst>
                                  <p:iterate type="lt">
                                    <p:tmPct val="0"/>
                                  </p:iterate>
                                  <p:childTnLst>
                                    <p:set>
                                      <p:cBhvr>
                                        <p:cTn id="10" dur="1" fill="hold">
                                          <p:stCondLst>
                                            <p:cond delay="0"/>
                                          </p:stCondLst>
                                        </p:cTn>
                                        <p:tgtEl>
                                          <p:spTgt spid="13"/>
                                        </p:tgtEl>
                                        <p:attrNameLst>
                                          <p:attrName>style.visibility</p:attrName>
                                        </p:attrNameLst>
                                      </p:cBhvr>
                                      <p:to>
                                        <p:strVal val="visible"/>
                                      </p:to>
                                    </p:set>
                                    <p:anim calcmode="lin" valueType="num">
                                      <p:cBhvr>
                                        <p:cTn id="11" dur="10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2" dur="1000" fill="hold"/>
                                        <p:tgtEl>
                                          <p:spTgt spid="13"/>
                                        </p:tgtEl>
                                        <p:attrNameLst>
                                          <p:attrName>ppt_y</p:attrName>
                                        </p:attrNameLst>
                                      </p:cBhvr>
                                      <p:tavLst>
                                        <p:tav tm="0">
                                          <p:val>
                                            <p:strVal val="#ppt_y"/>
                                          </p:val>
                                        </p:tav>
                                        <p:tav tm="100000">
                                          <p:val>
                                            <p:strVal val="#ppt_y"/>
                                          </p:val>
                                        </p:tav>
                                      </p:tavLst>
                                    </p:anim>
                                    <p:anim calcmode="lin" valueType="num">
                                      <p:cBhvr>
                                        <p:cTn id="13" dur="10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4" dur="10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5" dur="1000" tmFilter="0,0; .5, 1; 1, 1"/>
                                        <p:tgtEl>
                                          <p:spTgt spid="13"/>
                                        </p:tgtEl>
                                      </p:cBhvr>
                                    </p:animEffect>
                                  </p:childTnLst>
                                </p:cTn>
                              </p:par>
                            </p:childTnLst>
                          </p:cTn>
                        </p:par>
                        <p:par>
                          <p:cTn id="16" fill="hold">
                            <p:stCondLst>
                              <p:cond delay="2000"/>
                            </p:stCondLst>
                            <p:childTnLst>
                              <p:par>
                                <p:cTn id="17" presetID="52"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Scale>
                                      <p:cBhvr>
                                        <p:cTn id="19"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5"/>
                                        </p:tgtEl>
                                        <p:attrNameLst>
                                          <p:attrName>ppt_x</p:attrName>
                                          <p:attrName>ppt_y</p:attrName>
                                        </p:attrNameLst>
                                      </p:cBhvr>
                                    </p:animMotion>
                                    <p:animEffect transition="in" filter="fade">
                                      <p:cBhvr>
                                        <p:cTn id="21" dur="1000"/>
                                        <p:tgtEl>
                                          <p:spTgt spid="5"/>
                                        </p:tgtEl>
                                      </p:cBhvr>
                                    </p:animEffect>
                                  </p:childTnLst>
                                </p:cTn>
                              </p:par>
                            </p:childTnLst>
                          </p:cTn>
                        </p:par>
                        <p:par>
                          <p:cTn id="22" fill="hold">
                            <p:stCondLst>
                              <p:cond delay="3000"/>
                            </p:stCondLst>
                            <p:childTnLst>
                              <p:par>
                                <p:cTn id="23" presetID="41" presetClass="entr" presetSubtype="0" fill="hold" grpId="0" nodeType="afterEffect">
                                  <p:stCondLst>
                                    <p:cond delay="0"/>
                                  </p:stCondLst>
                                  <p:iterate type="lt">
                                    <p:tmPct val="0"/>
                                  </p:iterate>
                                  <p:childTnLst>
                                    <p:set>
                                      <p:cBhvr>
                                        <p:cTn id="24" dur="1" fill="hold">
                                          <p:stCondLst>
                                            <p:cond delay="0"/>
                                          </p:stCondLst>
                                        </p:cTn>
                                        <p:tgtEl>
                                          <p:spTgt spid="8"/>
                                        </p:tgtEl>
                                        <p:attrNameLst>
                                          <p:attrName>style.visibility</p:attrName>
                                        </p:attrNameLst>
                                      </p:cBhvr>
                                      <p:to>
                                        <p:strVal val="visible"/>
                                      </p:to>
                                    </p:set>
                                    <p:anim calcmode="lin" valueType="num">
                                      <p:cBhvr>
                                        <p:cTn id="25" dur="10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6" dur="1000" fill="hold"/>
                                        <p:tgtEl>
                                          <p:spTgt spid="8"/>
                                        </p:tgtEl>
                                        <p:attrNameLst>
                                          <p:attrName>ppt_y</p:attrName>
                                        </p:attrNameLst>
                                      </p:cBhvr>
                                      <p:tavLst>
                                        <p:tav tm="0">
                                          <p:val>
                                            <p:strVal val="#ppt_y"/>
                                          </p:val>
                                        </p:tav>
                                        <p:tav tm="100000">
                                          <p:val>
                                            <p:strVal val="#ppt_y"/>
                                          </p:val>
                                        </p:tav>
                                      </p:tavLst>
                                    </p:anim>
                                    <p:anim calcmode="lin" valueType="num">
                                      <p:cBhvr>
                                        <p:cTn id="27" dur="10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8" dur="10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9" dur="1000" tmFilter="0,0; .5, 1; 1, 1"/>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9" grpId="0"/>
      <p:bldP spid="13"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18"/>
        <p:cNvGrpSpPr/>
        <p:nvPr/>
      </p:nvGrpSpPr>
      <p:grpSpPr>
        <a:xfrm>
          <a:off x="0" y="0"/>
          <a:ext cx="0" cy="0"/>
          <a:chOff x="0" y="0"/>
          <a:chExt cx="0" cy="0"/>
        </a:xfrm>
      </p:grpSpPr>
      <p:sp>
        <p:nvSpPr>
          <p:cNvPr id="519" name="Google Shape;519;p33"/>
          <p:cNvSpPr txBox="1">
            <a:spLocks noGrp="1"/>
          </p:cNvSpPr>
          <p:nvPr>
            <p:ph type="title" idx="4294967295"/>
          </p:nvPr>
        </p:nvSpPr>
        <p:spPr>
          <a:xfrm>
            <a:off x="478162" y="280974"/>
            <a:ext cx="5816313" cy="539750"/>
          </a:xfrm>
          <a:prstGeom prst="rect">
            <a:avLst/>
          </a:prstGeom>
        </p:spPr>
        <p:txBody>
          <a:bodyPr spcFirstLastPara="1" wrap="square" lIns="91425" tIns="91425" rIns="91425" bIns="91425" anchor="t" anchorCtr="0">
            <a:noAutofit/>
          </a:bodyPr>
          <a:lstStyle/>
          <a:p>
            <a:r>
              <a:rPr lang="en-US" dirty="0"/>
              <a:t>Applications Of Iris Recognition</a:t>
            </a:r>
            <a:endParaRPr dirty="0"/>
          </a:p>
        </p:txBody>
      </p:sp>
      <p:sp>
        <p:nvSpPr>
          <p:cNvPr id="6" name="Google Shape;2334;p54">
            <a:extLst>
              <a:ext uri="{FF2B5EF4-FFF2-40B4-BE49-F238E27FC236}">
                <a16:creationId xmlns:a16="http://schemas.microsoft.com/office/drawing/2014/main" id="{A2DFF49A-E823-9046-8241-334954E26650}"/>
              </a:ext>
            </a:extLst>
          </p:cNvPr>
          <p:cNvSpPr/>
          <p:nvPr/>
        </p:nvSpPr>
        <p:spPr>
          <a:xfrm rot="12660967">
            <a:off x="5903219" y="-107602"/>
            <a:ext cx="5248794" cy="7454143"/>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gradFill>
            <a:gsLst>
              <a:gs pos="0">
                <a:srgbClr val="FFCAE2"/>
              </a:gs>
              <a:gs pos="100000">
                <a:schemeClr val="accent6">
                  <a:lumMod val="60000"/>
                  <a:lumOff val="4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34;p54">
            <a:extLst>
              <a:ext uri="{FF2B5EF4-FFF2-40B4-BE49-F238E27FC236}">
                <a16:creationId xmlns:a16="http://schemas.microsoft.com/office/drawing/2014/main" id="{69A1161D-3628-7749-81D6-41E9581B57E6}"/>
              </a:ext>
            </a:extLst>
          </p:cNvPr>
          <p:cNvSpPr/>
          <p:nvPr/>
        </p:nvSpPr>
        <p:spPr>
          <a:xfrm rot="18263474">
            <a:off x="-1692287" y="2573890"/>
            <a:ext cx="2928252" cy="4620820"/>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gradFill>
            <a:gsLst>
              <a:gs pos="0">
                <a:srgbClr val="FFCAE2"/>
              </a:gs>
              <a:gs pos="100000">
                <a:schemeClr val="accent6">
                  <a:lumMod val="40000"/>
                  <a:lumOff val="6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3" descr="A picture containing text&#10;&#10;Description automatically generated">
            <a:extLst>
              <a:ext uri="{FF2B5EF4-FFF2-40B4-BE49-F238E27FC236}">
                <a16:creationId xmlns:a16="http://schemas.microsoft.com/office/drawing/2014/main" id="{4A505994-A743-709E-F177-87A89F917987}"/>
              </a:ext>
            </a:extLst>
          </p:cNvPr>
          <p:cNvPicPr>
            <a:picLocks noChangeAspect="1"/>
          </p:cNvPicPr>
          <p:nvPr/>
        </p:nvPicPr>
        <p:blipFill>
          <a:blip r:embed="rId3"/>
          <a:stretch>
            <a:fillRect/>
          </a:stretch>
        </p:blipFill>
        <p:spPr>
          <a:xfrm>
            <a:off x="613469" y="1113167"/>
            <a:ext cx="4278573" cy="2404564"/>
          </a:xfrm>
          <a:prstGeom prst="rect">
            <a:avLst/>
          </a:prstGeom>
        </p:spPr>
      </p:pic>
      <p:sp>
        <p:nvSpPr>
          <p:cNvPr id="13" name="Google Shape;519;p33">
            <a:extLst>
              <a:ext uri="{FF2B5EF4-FFF2-40B4-BE49-F238E27FC236}">
                <a16:creationId xmlns:a16="http://schemas.microsoft.com/office/drawing/2014/main" id="{E7FF2E29-0564-EE4F-A2E5-70253ED7E72B}"/>
              </a:ext>
            </a:extLst>
          </p:cNvPr>
          <p:cNvSpPr txBox="1">
            <a:spLocks/>
          </p:cNvSpPr>
          <p:nvPr/>
        </p:nvSpPr>
        <p:spPr>
          <a:xfrm>
            <a:off x="5240662" y="984490"/>
            <a:ext cx="3903338" cy="539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Viga"/>
              <a:buNone/>
              <a:defRPr sz="2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r>
              <a:rPr lang="en-US" sz="2200" dirty="0">
                <a:latin typeface="DM Sans"/>
              </a:rPr>
              <a:t>Iris Passport</a:t>
            </a:r>
          </a:p>
          <a:p>
            <a:endParaRPr lang="en-US" sz="2200" dirty="0">
              <a:latin typeface="DM Sans"/>
            </a:endParaRPr>
          </a:p>
        </p:txBody>
      </p:sp>
      <p:sp>
        <p:nvSpPr>
          <p:cNvPr id="8" name="Google Shape;519;p33">
            <a:extLst>
              <a:ext uri="{FF2B5EF4-FFF2-40B4-BE49-F238E27FC236}">
                <a16:creationId xmlns:a16="http://schemas.microsoft.com/office/drawing/2014/main" id="{FEE1F7F0-4390-4B15-9C6C-0297502B1940}"/>
              </a:ext>
            </a:extLst>
          </p:cNvPr>
          <p:cNvSpPr txBox="1">
            <a:spLocks/>
          </p:cNvSpPr>
          <p:nvPr/>
        </p:nvSpPr>
        <p:spPr>
          <a:xfrm>
            <a:off x="5240662" y="1530983"/>
            <a:ext cx="3903338" cy="539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Viga"/>
              <a:buNone/>
              <a:defRPr sz="2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r>
              <a:rPr lang="en-US" sz="2000" dirty="0">
                <a:latin typeface="DM Sans"/>
              </a:rPr>
              <a:t>Dubai's airport started offering the program to all passengers in 2021. Travelers stepped up to an iris scanner after checking in, gave it a good look and breezed through passport control within seconds. Gone were the days of paper tickets or unwieldy phone apps.</a:t>
            </a:r>
          </a:p>
          <a:p>
            <a:endParaRPr lang="en-US" sz="2200" dirty="0">
              <a:latin typeface="DM Sans"/>
            </a:endParaRPr>
          </a:p>
        </p:txBody>
      </p:sp>
    </p:spTree>
    <p:extLst>
      <p:ext uri="{BB962C8B-B14F-4D97-AF65-F5344CB8AC3E}">
        <p14:creationId xmlns:p14="http://schemas.microsoft.com/office/powerpoint/2010/main" val="33987257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afterEffect">
                                  <p:stCondLst>
                                    <p:cond delay="0"/>
                                  </p:stCondLst>
                                  <p:iterate type="lt">
                                    <p:tmPct val="0"/>
                                  </p:iterate>
                                  <p:childTnLst>
                                    <p:set>
                                      <p:cBhvr>
                                        <p:cTn id="6" dur="1" fill="hold">
                                          <p:stCondLst>
                                            <p:cond delay="0"/>
                                          </p:stCondLst>
                                        </p:cTn>
                                        <p:tgtEl>
                                          <p:spTgt spid="519"/>
                                        </p:tgtEl>
                                        <p:attrNameLst>
                                          <p:attrName>style.visibility</p:attrName>
                                        </p:attrNameLst>
                                      </p:cBhvr>
                                      <p:to>
                                        <p:strVal val="visible"/>
                                      </p:to>
                                    </p:set>
                                    <p:anim by="(-#ppt_w*2)" calcmode="lin" valueType="num">
                                      <p:cBhvr rctx="PPT">
                                        <p:cTn id="7" dur="500" autoRev="1" fill="hold">
                                          <p:stCondLst>
                                            <p:cond delay="0"/>
                                          </p:stCondLst>
                                        </p:cTn>
                                        <p:tgtEl>
                                          <p:spTgt spid="519"/>
                                        </p:tgtEl>
                                        <p:attrNameLst>
                                          <p:attrName>ppt_w</p:attrName>
                                        </p:attrNameLst>
                                      </p:cBhvr>
                                    </p:anim>
                                    <p:anim by="(#ppt_w*0.50)" calcmode="lin" valueType="num">
                                      <p:cBhvr>
                                        <p:cTn id="8" dur="500" decel="50000" autoRev="1" fill="hold">
                                          <p:stCondLst>
                                            <p:cond delay="0"/>
                                          </p:stCondLst>
                                        </p:cTn>
                                        <p:tgtEl>
                                          <p:spTgt spid="519"/>
                                        </p:tgtEl>
                                        <p:attrNameLst>
                                          <p:attrName>ppt_x</p:attrName>
                                        </p:attrNameLst>
                                      </p:cBhvr>
                                    </p:anim>
                                    <p:anim from="(-#ppt_h/2)" to="(#ppt_y)" calcmode="lin" valueType="num">
                                      <p:cBhvr>
                                        <p:cTn id="9" dur="1000" fill="hold">
                                          <p:stCondLst>
                                            <p:cond delay="0"/>
                                          </p:stCondLst>
                                        </p:cTn>
                                        <p:tgtEl>
                                          <p:spTgt spid="519"/>
                                        </p:tgtEl>
                                        <p:attrNameLst>
                                          <p:attrName>ppt_y</p:attrName>
                                        </p:attrNameLst>
                                      </p:cBhvr>
                                    </p:anim>
                                    <p:animRot by="21600000">
                                      <p:cBhvr>
                                        <p:cTn id="10" dur="1000" fill="hold">
                                          <p:stCondLst>
                                            <p:cond delay="0"/>
                                          </p:stCondLst>
                                        </p:cTn>
                                        <p:tgtEl>
                                          <p:spTgt spid="519"/>
                                        </p:tgtEl>
                                        <p:attrNameLst>
                                          <p:attrName>r</p:attrName>
                                        </p:attrNameLst>
                                      </p:cBhvr>
                                    </p:animRot>
                                  </p:childTnLst>
                                </p:cTn>
                              </p:par>
                            </p:childTnLst>
                          </p:cTn>
                        </p:par>
                        <p:par>
                          <p:cTn id="11" fill="hold">
                            <p:stCondLst>
                              <p:cond delay="1000"/>
                            </p:stCondLst>
                            <p:childTnLst>
                              <p:par>
                                <p:cTn id="12" presetID="23" presetClass="entr" presetSubtype="16"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1000" fill="hold"/>
                                        <p:tgtEl>
                                          <p:spTgt spid="3"/>
                                        </p:tgtEl>
                                        <p:attrNameLst>
                                          <p:attrName>ppt_w</p:attrName>
                                        </p:attrNameLst>
                                      </p:cBhvr>
                                      <p:tavLst>
                                        <p:tav tm="0">
                                          <p:val>
                                            <p:fltVal val="0"/>
                                          </p:val>
                                        </p:tav>
                                        <p:tav tm="100000">
                                          <p:val>
                                            <p:strVal val="#ppt_w"/>
                                          </p:val>
                                        </p:tav>
                                      </p:tavLst>
                                    </p:anim>
                                    <p:anim calcmode="lin" valueType="num">
                                      <p:cBhvr>
                                        <p:cTn id="15" dur="1000" fill="hold"/>
                                        <p:tgtEl>
                                          <p:spTgt spid="3"/>
                                        </p:tgtEl>
                                        <p:attrNameLst>
                                          <p:attrName>ppt_h</p:attrName>
                                        </p:attrNameLst>
                                      </p:cBhvr>
                                      <p:tavLst>
                                        <p:tav tm="0">
                                          <p:val>
                                            <p:fltVal val="0"/>
                                          </p:val>
                                        </p:tav>
                                        <p:tav tm="100000">
                                          <p:val>
                                            <p:strVal val="#ppt_h"/>
                                          </p:val>
                                        </p:tav>
                                      </p:tavLst>
                                    </p:anim>
                                  </p:childTnLst>
                                </p:cTn>
                              </p:par>
                            </p:childTnLst>
                          </p:cTn>
                        </p:par>
                        <p:par>
                          <p:cTn id="16" fill="hold">
                            <p:stCondLst>
                              <p:cond delay="2000"/>
                            </p:stCondLst>
                            <p:childTnLst>
                              <p:par>
                                <p:cTn id="17" presetID="25"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decel="50000" fill="hold">
                                          <p:stCondLst>
                                            <p:cond delay="0"/>
                                          </p:stCondLst>
                                        </p:cTn>
                                        <p:tgtEl>
                                          <p:spTgt spid="13"/>
                                        </p:tgtEl>
                                        <p:attrNameLst>
                                          <p:attrName>style.rotation</p:attrName>
                                        </p:attrNameLst>
                                      </p:cBhvr>
                                      <p:tavLst>
                                        <p:tav tm="0">
                                          <p:val>
                                            <p:fltVal val="-90"/>
                                          </p:val>
                                        </p:tav>
                                        <p:tav tm="100000">
                                          <p:val>
                                            <p:fltVal val="0"/>
                                          </p:val>
                                        </p:tav>
                                      </p:tavLst>
                                    </p:anim>
                                    <p:anim calcmode="lin" valueType="num">
                                      <p:cBhvr>
                                        <p:cTn id="20" dur="500" decel="50000" fill="hold">
                                          <p:stCondLst>
                                            <p:cond delay="0"/>
                                          </p:stCondLst>
                                        </p:cTn>
                                        <p:tgtEl>
                                          <p:spTgt spid="13"/>
                                        </p:tgtEl>
                                        <p:attrNameLst>
                                          <p:attrName>ppt_w</p:attrName>
                                        </p:attrNameLst>
                                      </p:cBhvr>
                                      <p:tavLst>
                                        <p:tav tm="0">
                                          <p:val>
                                            <p:strVal val="#ppt_w"/>
                                          </p:val>
                                        </p:tav>
                                        <p:tav tm="100000">
                                          <p:val>
                                            <p:strVal val="#ppt_w*.05"/>
                                          </p:val>
                                        </p:tav>
                                      </p:tavLst>
                                    </p:anim>
                                    <p:anim calcmode="lin" valueType="num">
                                      <p:cBhvr>
                                        <p:cTn id="21" dur="500" accel="50000" fill="hold">
                                          <p:stCondLst>
                                            <p:cond delay="500"/>
                                          </p:stCondLst>
                                        </p:cTn>
                                        <p:tgtEl>
                                          <p:spTgt spid="13"/>
                                        </p:tgtEl>
                                        <p:attrNameLst>
                                          <p:attrName>ppt_w</p:attrName>
                                        </p:attrNameLst>
                                      </p:cBhvr>
                                      <p:tavLst>
                                        <p:tav tm="0">
                                          <p:val>
                                            <p:strVal val="#ppt_w*.05"/>
                                          </p:val>
                                        </p:tav>
                                        <p:tav tm="100000">
                                          <p:val>
                                            <p:strVal val="#ppt_w"/>
                                          </p:val>
                                        </p:tav>
                                      </p:tavLst>
                                    </p:anim>
                                    <p:anim calcmode="lin" valueType="num">
                                      <p:cBhvr>
                                        <p:cTn id="22" dur="1000" fill="hold"/>
                                        <p:tgtEl>
                                          <p:spTgt spid="13"/>
                                        </p:tgtEl>
                                        <p:attrNameLst>
                                          <p:attrName>ppt_h</p:attrName>
                                        </p:attrNameLst>
                                      </p:cBhvr>
                                      <p:tavLst>
                                        <p:tav tm="0">
                                          <p:val>
                                            <p:strVal val="#ppt_h"/>
                                          </p:val>
                                        </p:tav>
                                        <p:tav tm="100000">
                                          <p:val>
                                            <p:strVal val="#ppt_h"/>
                                          </p:val>
                                        </p:tav>
                                      </p:tavLst>
                                    </p:anim>
                                    <p:anim calcmode="lin" valueType="num">
                                      <p:cBhvr>
                                        <p:cTn id="23" dur="500" decel="50000" fill="hold">
                                          <p:stCondLst>
                                            <p:cond delay="0"/>
                                          </p:stCondLst>
                                        </p:cTn>
                                        <p:tgtEl>
                                          <p:spTgt spid="13"/>
                                        </p:tgtEl>
                                        <p:attrNameLst>
                                          <p:attrName>ppt_x</p:attrName>
                                        </p:attrNameLst>
                                      </p:cBhvr>
                                      <p:tavLst>
                                        <p:tav tm="0">
                                          <p:val>
                                            <p:strVal val="#ppt_x+.4"/>
                                          </p:val>
                                        </p:tav>
                                        <p:tav tm="100000">
                                          <p:val>
                                            <p:strVal val="#ppt_x"/>
                                          </p:val>
                                        </p:tav>
                                      </p:tavLst>
                                    </p:anim>
                                    <p:anim calcmode="lin" valueType="num">
                                      <p:cBhvr>
                                        <p:cTn id="24" dur="500" decel="50000" fill="hold">
                                          <p:stCondLst>
                                            <p:cond delay="0"/>
                                          </p:stCondLst>
                                        </p:cTn>
                                        <p:tgtEl>
                                          <p:spTgt spid="13"/>
                                        </p:tgtEl>
                                        <p:attrNameLst>
                                          <p:attrName>ppt_y</p:attrName>
                                        </p:attrNameLst>
                                      </p:cBhvr>
                                      <p:tavLst>
                                        <p:tav tm="0">
                                          <p:val>
                                            <p:strVal val="#ppt_y-.2"/>
                                          </p:val>
                                        </p:tav>
                                        <p:tav tm="100000">
                                          <p:val>
                                            <p:strVal val="#ppt_y+.1"/>
                                          </p:val>
                                        </p:tav>
                                      </p:tavLst>
                                    </p:anim>
                                    <p:anim calcmode="lin" valueType="num">
                                      <p:cBhvr>
                                        <p:cTn id="25" dur="500" accel="50000" fill="hold">
                                          <p:stCondLst>
                                            <p:cond delay="500"/>
                                          </p:stCondLst>
                                        </p:cTn>
                                        <p:tgtEl>
                                          <p:spTgt spid="13"/>
                                        </p:tgtEl>
                                        <p:attrNameLst>
                                          <p:attrName>ppt_y</p:attrName>
                                        </p:attrNameLst>
                                      </p:cBhvr>
                                      <p:tavLst>
                                        <p:tav tm="0">
                                          <p:val>
                                            <p:strVal val="#ppt_y+.1"/>
                                          </p:val>
                                        </p:tav>
                                        <p:tav tm="100000">
                                          <p:val>
                                            <p:strVal val="#ppt_y"/>
                                          </p:val>
                                        </p:tav>
                                      </p:tavLst>
                                    </p:anim>
                                    <p:animEffect transition="in" filter="fade">
                                      <p:cBhvr>
                                        <p:cTn id="26" dur="1000" decel="50000">
                                          <p:stCondLst>
                                            <p:cond delay="0"/>
                                          </p:stCondLst>
                                        </p:cTn>
                                        <p:tgtEl>
                                          <p:spTgt spid="13"/>
                                        </p:tgtEl>
                                      </p:cBhvr>
                                    </p:animEffect>
                                  </p:childTnLst>
                                </p:cTn>
                              </p:par>
                            </p:childTnLst>
                          </p:cTn>
                        </p:par>
                        <p:par>
                          <p:cTn id="27" fill="hold">
                            <p:stCondLst>
                              <p:cond delay="3000"/>
                            </p:stCondLst>
                            <p:childTnLst>
                              <p:par>
                                <p:cTn id="28" presetID="25" presetClass="entr" presetSubtype="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p:cTn id="30"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31"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32"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33" dur="1000" fill="hold"/>
                                        <p:tgtEl>
                                          <p:spTgt spid="8"/>
                                        </p:tgtEl>
                                        <p:attrNameLst>
                                          <p:attrName>ppt_h</p:attrName>
                                        </p:attrNameLst>
                                      </p:cBhvr>
                                      <p:tavLst>
                                        <p:tav tm="0">
                                          <p:val>
                                            <p:strVal val="#ppt_h"/>
                                          </p:val>
                                        </p:tav>
                                        <p:tav tm="100000">
                                          <p:val>
                                            <p:strVal val="#ppt_h"/>
                                          </p:val>
                                        </p:tav>
                                      </p:tavLst>
                                    </p:anim>
                                    <p:anim calcmode="lin" valueType="num">
                                      <p:cBhvr>
                                        <p:cTn id="34"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35"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36"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37" dur="1000" decel="50000">
                                          <p:stCondLst>
                                            <p:cond delay="0"/>
                                          </p:stCondLst>
                                        </p:cTn>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9" grpId="0"/>
      <p:bldP spid="13"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FCAE2"/>
            </a:gs>
            <a:gs pos="100000">
              <a:schemeClr val="accent6">
                <a:lumMod val="60000"/>
                <a:lumOff val="40000"/>
              </a:schemeClr>
            </a:gs>
          </a:gsLst>
          <a:lin ang="5400700" scaled="0"/>
        </a:gradFill>
        <a:effectLst/>
      </p:bgPr>
    </p:bg>
    <p:spTree>
      <p:nvGrpSpPr>
        <p:cNvPr id="1" name="Shape 3004"/>
        <p:cNvGrpSpPr/>
        <p:nvPr/>
      </p:nvGrpSpPr>
      <p:grpSpPr>
        <a:xfrm>
          <a:off x="0" y="0"/>
          <a:ext cx="0" cy="0"/>
          <a:chOff x="0" y="0"/>
          <a:chExt cx="0" cy="0"/>
        </a:xfrm>
      </p:grpSpPr>
      <p:sp>
        <p:nvSpPr>
          <p:cNvPr id="3005" name="Google Shape;3005;p62"/>
          <p:cNvSpPr/>
          <p:nvPr/>
        </p:nvSpPr>
        <p:spPr>
          <a:xfrm rot="-4027679">
            <a:off x="2123643" y="-138250"/>
            <a:ext cx="4896711" cy="5420002"/>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2"/>
          <p:cNvSpPr txBox="1">
            <a:spLocks noGrp="1"/>
          </p:cNvSpPr>
          <p:nvPr>
            <p:ph type="title"/>
          </p:nvPr>
        </p:nvSpPr>
        <p:spPr>
          <a:xfrm>
            <a:off x="311699" y="1334828"/>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 you!</a:t>
            </a:r>
            <a:endParaRP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3006"/>
                                        </p:tgtEl>
                                        <p:attrNameLst>
                                          <p:attrName>style.visibility</p:attrName>
                                        </p:attrNameLst>
                                      </p:cBhvr>
                                      <p:to>
                                        <p:strVal val="visible"/>
                                      </p:to>
                                    </p:set>
                                    <p:anim calcmode="lin" valueType="num">
                                      <p:cBhvr additive="base">
                                        <p:cTn id="7" dur="1000" fill="hold"/>
                                        <p:tgtEl>
                                          <p:spTgt spid="3006"/>
                                        </p:tgtEl>
                                        <p:attrNameLst>
                                          <p:attrName>ppt_x</p:attrName>
                                        </p:attrNameLst>
                                      </p:cBhvr>
                                      <p:tavLst>
                                        <p:tav tm="0">
                                          <p:val>
                                            <p:strVal val="0-#ppt_w/2"/>
                                          </p:val>
                                        </p:tav>
                                        <p:tav tm="100000">
                                          <p:val>
                                            <p:strVal val="#ppt_x"/>
                                          </p:val>
                                        </p:tav>
                                      </p:tavLst>
                                    </p:anim>
                                    <p:anim calcmode="lin" valueType="num">
                                      <p:cBhvr additive="base">
                                        <p:cTn id="8" dur="1000" fill="hold"/>
                                        <p:tgtEl>
                                          <p:spTgt spid="300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06"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FCAE2"/>
            </a:gs>
            <a:gs pos="100000">
              <a:schemeClr val="accent6">
                <a:lumMod val="60000"/>
                <a:lumOff val="40000"/>
              </a:schemeClr>
            </a:gs>
          </a:gsLst>
          <a:lin ang="5400700" scaled="0"/>
        </a:gradFill>
        <a:effectLst/>
      </p:bgPr>
    </p:bg>
    <p:spTree>
      <p:nvGrpSpPr>
        <p:cNvPr id="1" name="Shape 3938"/>
        <p:cNvGrpSpPr/>
        <p:nvPr/>
      </p:nvGrpSpPr>
      <p:grpSpPr>
        <a:xfrm>
          <a:off x="0" y="0"/>
          <a:ext cx="0" cy="0"/>
          <a:chOff x="0" y="0"/>
          <a:chExt cx="0" cy="0"/>
        </a:xfrm>
      </p:grpSpPr>
      <p:sp>
        <p:nvSpPr>
          <p:cNvPr id="3939" name="Google Shape;3939;p66"/>
          <p:cNvSpPr txBox="1">
            <a:spLocks noGrp="1"/>
          </p:cNvSpPr>
          <p:nvPr>
            <p:ph type="body" idx="1"/>
          </p:nvPr>
        </p:nvSpPr>
        <p:spPr>
          <a:xfrm>
            <a:off x="722599" y="1335775"/>
            <a:ext cx="8111157" cy="3267300"/>
          </a:xfrm>
          <a:prstGeom prst="rect">
            <a:avLst/>
          </a:prstGeom>
        </p:spPr>
        <p:txBody>
          <a:bodyPr spcFirstLastPara="1" wrap="square" lIns="91425" tIns="91425" rIns="91425" bIns="91425" anchor="t" anchorCtr="0">
            <a:noAutofit/>
          </a:bodyPr>
          <a:lstStyle/>
          <a:p>
            <a:r>
              <a:rPr lang="en-US" dirty="0">
                <a:uFill>
                  <a:noFill/>
                </a:uFill>
              </a:rPr>
              <a:t>Advantage of iris recognition: </a:t>
            </a:r>
            <a:r>
              <a:rPr lang="en-US" dirty="0">
                <a:uFill>
                  <a:noFill/>
                </a:uFill>
                <a:hlinkClick r:id="rId3"/>
              </a:rPr>
              <a:t>https://www.bayometric.com/biometric-iris-recognition-application/</a:t>
            </a:r>
            <a:r>
              <a:rPr lang="en-US" dirty="0">
                <a:uFill>
                  <a:noFill/>
                </a:uFill>
              </a:rPr>
              <a:t> </a:t>
            </a:r>
          </a:p>
          <a:p>
            <a:r>
              <a:rPr lang="en-US" dirty="0">
                <a:uFill>
                  <a:noFill/>
                </a:uFill>
              </a:rPr>
              <a:t>Some application of iris recognition: </a:t>
            </a:r>
            <a:r>
              <a:rPr lang="en-US" dirty="0">
                <a:uFill>
                  <a:noFill/>
                </a:uFill>
                <a:hlinkClick r:id="rId3"/>
              </a:rPr>
              <a:t>https://www.bayometric.com/biometric-iris-recognition-application/</a:t>
            </a:r>
            <a:r>
              <a:rPr lang="en-US" dirty="0">
                <a:uFill>
                  <a:noFill/>
                </a:uFill>
              </a:rPr>
              <a:t> </a:t>
            </a:r>
            <a:endParaRPr lang="en-VN" dirty="0"/>
          </a:p>
          <a:p>
            <a:pPr>
              <a:buClr>
                <a:schemeClr val="accent1"/>
              </a:buClr>
            </a:pPr>
            <a:r>
              <a:rPr lang="fr" dirty="0">
                <a:uFill>
                  <a:noFill/>
                </a:uFill>
              </a:rPr>
              <a:t>Application : </a:t>
            </a:r>
            <a:r>
              <a:rPr lang="fr" dirty="0">
                <a:uFill>
                  <a:noFill/>
                </a:uFill>
                <a:hlinkClick r:id="rId4"/>
              </a:rPr>
              <a:t>https://www.fierceelectronics.com/components/iris-scan-security-for-smartphones-and-mobile-devices</a:t>
            </a:r>
            <a:r>
              <a:rPr lang="en-US" dirty="0">
                <a:uFill>
                  <a:noFill/>
                </a:uFill>
              </a:rPr>
              <a:t> </a:t>
            </a:r>
            <a:endParaRPr lang="fr-FR" dirty="0"/>
          </a:p>
          <a:p>
            <a:pPr>
              <a:buClr>
                <a:schemeClr val="accent1"/>
              </a:buClr>
            </a:pPr>
            <a:r>
              <a:rPr lang="fr" dirty="0">
                <a:uFill>
                  <a:noFill/>
                </a:uFill>
                <a:hlinkClick r:id="rId5"/>
              </a:rPr>
              <a:t>https://projet.liris.cnrs.fr/imagine/pub/proceedings/ICPR-2010/data/4109b217.pdf</a:t>
            </a:r>
            <a:r>
              <a:rPr lang="en-US" dirty="0">
                <a:uFill>
                  <a:noFill/>
                </a:uFill>
              </a:rPr>
              <a:t> </a:t>
            </a:r>
            <a:endParaRPr lang="fr-FR" dirty="0"/>
          </a:p>
          <a:p>
            <a:pPr>
              <a:buClr>
                <a:schemeClr val="accent1"/>
              </a:buClr>
            </a:pPr>
            <a:r>
              <a:rPr lang="fr" dirty="0">
                <a:uFill>
                  <a:noFill/>
                </a:uFill>
                <a:hlinkClick r:id="rId6"/>
              </a:rPr>
              <a:t>https://www.technologyreview.com/2018/07/24/141323/iris-scanner-can-distinguish-dead-eyeballs-from-living-ones/</a:t>
            </a:r>
            <a:r>
              <a:rPr lang="en-US" dirty="0">
                <a:uFill>
                  <a:noFill/>
                </a:uFill>
              </a:rPr>
              <a:t> </a:t>
            </a:r>
            <a:endParaRPr lang="fr-FR" dirty="0"/>
          </a:p>
          <a:p>
            <a:pPr>
              <a:buClr>
                <a:schemeClr val="accent1"/>
              </a:buClr>
            </a:pPr>
            <a:r>
              <a:rPr lang="fr" dirty="0">
                <a:uFill>
                  <a:noFill/>
                </a:uFill>
              </a:rPr>
              <a:t>https://</a:t>
            </a:r>
            <a:r>
              <a:rPr lang="fr" dirty="0" err="1">
                <a:uFill>
                  <a:noFill/>
                </a:uFill>
              </a:rPr>
              <a:t>www.researchgate.net</a:t>
            </a:r>
            <a:r>
              <a:rPr lang="fr" dirty="0">
                <a:uFill>
                  <a:noFill/>
                </a:uFill>
              </a:rPr>
              <a:t>/publication/329936553_Introduction_to_Iris_Presentation_Attack_Detection</a:t>
            </a:r>
            <a:r>
              <a:rPr lang="en-US" dirty="0">
                <a:uFill>
                  <a:noFill/>
                </a:uFill>
              </a:rPr>
              <a:t> </a:t>
            </a:r>
          </a:p>
          <a:p>
            <a:pPr>
              <a:buClr>
                <a:schemeClr val="accent1"/>
              </a:buClr>
            </a:pPr>
            <a:r>
              <a:rPr lang="fr-FR" dirty="0"/>
              <a:t>https://</a:t>
            </a:r>
            <a:r>
              <a:rPr lang="fr-FR" dirty="0" err="1"/>
              <a:t>www.researchgate.net</a:t>
            </a:r>
            <a:r>
              <a:rPr lang="fr-FR" dirty="0"/>
              <a:t>/figure/Iris-recognition-system-5_fig2_349073977</a:t>
            </a:r>
          </a:p>
          <a:p>
            <a:pPr>
              <a:buClr>
                <a:schemeClr val="accent1"/>
              </a:buClr>
            </a:pPr>
            <a:r>
              <a:rPr lang="fr-FR" dirty="0"/>
              <a:t>https://</a:t>
            </a:r>
            <a:r>
              <a:rPr lang="fr-FR" dirty="0" err="1"/>
              <a:t>en.wikipedia.org</a:t>
            </a:r>
            <a:r>
              <a:rPr lang="fr-FR" dirty="0"/>
              <a:t>/wiki/</a:t>
            </a:r>
            <a:r>
              <a:rPr lang="fr-FR" dirty="0" err="1"/>
              <a:t>Iris_recognition</a:t>
            </a:r>
            <a:endParaRPr lang="fr-FR" dirty="0"/>
          </a:p>
          <a:p>
            <a:pPr>
              <a:buClr>
                <a:schemeClr val="accent1"/>
              </a:buClr>
            </a:pPr>
            <a:r>
              <a:rPr lang="fr-FR" dirty="0"/>
              <a:t>https://</a:t>
            </a:r>
            <a:r>
              <a:rPr lang="fr-FR" dirty="0" err="1"/>
              <a:t>www.nec.com</a:t>
            </a:r>
            <a:r>
              <a:rPr lang="fr-FR" dirty="0"/>
              <a:t>/en/global/solutions/</a:t>
            </a:r>
            <a:r>
              <a:rPr lang="fr-FR" dirty="0" err="1"/>
              <a:t>biometrics</a:t>
            </a:r>
            <a:r>
              <a:rPr lang="fr-FR" dirty="0"/>
              <a:t>/iris/</a:t>
            </a:r>
            <a:r>
              <a:rPr lang="fr-FR" dirty="0" err="1"/>
              <a:t>index.html</a:t>
            </a:r>
            <a:endParaRPr lang="fr-FR" dirty="0"/>
          </a:p>
          <a:p>
            <a:pPr>
              <a:buClr>
                <a:schemeClr val="accent1"/>
              </a:buClr>
            </a:pPr>
            <a:endParaRPr lang="fr-FR" dirty="0"/>
          </a:p>
          <a:p>
            <a:pPr lvl="0">
              <a:buClr>
                <a:schemeClr val="accent1"/>
              </a:buClr>
            </a:pPr>
            <a:endParaRPr lang="fr-FR" u="sng" dirty="0">
              <a:solidFill>
                <a:schemeClr val="accent1"/>
              </a:solidFill>
            </a:endParaRPr>
          </a:p>
          <a:p>
            <a:pPr lvl="0">
              <a:buClr>
                <a:schemeClr val="accent1"/>
              </a:buClr>
            </a:pPr>
            <a:endParaRPr dirty="0">
              <a:solidFill>
                <a:schemeClr val="accent1"/>
              </a:solidFill>
            </a:endParaRPr>
          </a:p>
        </p:txBody>
      </p:sp>
      <p:sp>
        <p:nvSpPr>
          <p:cNvPr id="3940" name="Google Shape;3940;p66"/>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US" b="1"/>
              <a:t>Reference</a:t>
            </a:r>
            <a:r>
              <a:rPr lang="en-VN"/>
              <a:t> </a:t>
            </a:r>
            <a:endParaRPr/>
          </a:p>
        </p:txBody>
      </p:sp>
    </p:spTree>
    <p:extLst>
      <p:ext uri="{BB962C8B-B14F-4D97-AF65-F5344CB8AC3E}">
        <p14:creationId xmlns:p14="http://schemas.microsoft.com/office/powerpoint/2010/main" val="3679893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66000">
              <a:schemeClr val="accent6">
                <a:lumMod val="60000"/>
                <a:lumOff val="40000"/>
              </a:schemeClr>
            </a:gs>
            <a:gs pos="9000">
              <a:srgbClr val="FFCAE2"/>
            </a:gs>
          </a:gsLst>
          <a:lin ang="5400000" scaled="1"/>
          <a:tileRect/>
        </a:gradFill>
        <a:effectLst/>
      </p:bgPr>
    </p:bg>
    <p:spTree>
      <p:nvGrpSpPr>
        <p:cNvPr id="1" name="Shape 302"/>
        <p:cNvGrpSpPr/>
        <p:nvPr/>
      </p:nvGrpSpPr>
      <p:grpSpPr>
        <a:xfrm>
          <a:off x="0" y="0"/>
          <a:ext cx="0" cy="0"/>
          <a:chOff x="0" y="0"/>
          <a:chExt cx="0" cy="0"/>
        </a:xfrm>
      </p:grpSpPr>
      <p:sp>
        <p:nvSpPr>
          <p:cNvPr id="305" name="Google Shape;305;p31"/>
          <p:cNvSpPr txBox="1">
            <a:spLocks noGrp="1"/>
          </p:cNvSpPr>
          <p:nvPr>
            <p:ph type="ctrTitle"/>
          </p:nvPr>
        </p:nvSpPr>
        <p:spPr>
          <a:xfrm>
            <a:off x="1152939" y="1568749"/>
            <a:ext cx="2123020" cy="45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solidFill>
                  <a:schemeClr val="lt2"/>
                </a:solidFill>
              </a:rPr>
              <a:t>About Biometric</a:t>
            </a:r>
            <a:endParaRPr b="1" dirty="0">
              <a:solidFill>
                <a:schemeClr val="lt2"/>
              </a:solidFill>
            </a:endParaRPr>
          </a:p>
        </p:txBody>
      </p:sp>
      <p:sp>
        <p:nvSpPr>
          <p:cNvPr id="307" name="Google Shape;307;p31"/>
          <p:cNvSpPr txBox="1">
            <a:spLocks noGrp="1"/>
          </p:cNvSpPr>
          <p:nvPr>
            <p:ph type="ctrTitle" idx="2"/>
          </p:nvPr>
        </p:nvSpPr>
        <p:spPr>
          <a:xfrm>
            <a:off x="522117" y="2975648"/>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b="1" dirty="0">
                <a:solidFill>
                  <a:schemeClr val="lt2"/>
                </a:solidFill>
              </a:rPr>
              <a:t>About Iris Recognition</a:t>
            </a:r>
            <a:endParaRPr b="1" dirty="0">
              <a:solidFill>
                <a:schemeClr val="lt2"/>
              </a:solidFill>
            </a:endParaRPr>
          </a:p>
        </p:txBody>
      </p:sp>
      <p:sp>
        <p:nvSpPr>
          <p:cNvPr id="309" name="Google Shape;309;p31"/>
          <p:cNvSpPr txBox="1">
            <a:spLocks noGrp="1"/>
          </p:cNvSpPr>
          <p:nvPr>
            <p:ph type="ctrTitle" idx="4"/>
          </p:nvPr>
        </p:nvSpPr>
        <p:spPr>
          <a:xfrm>
            <a:off x="448414" y="4289721"/>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b="1" dirty="0">
                <a:solidFill>
                  <a:schemeClr val="lt2"/>
                </a:solidFill>
              </a:rPr>
              <a:t>How </a:t>
            </a:r>
            <a:r>
              <a:rPr lang="en-US" b="1" dirty="0">
                <a:solidFill>
                  <a:schemeClr val="lt2"/>
                </a:solidFill>
              </a:rPr>
              <a:t>It Work?</a:t>
            </a:r>
            <a:endParaRPr b="1" dirty="0">
              <a:solidFill>
                <a:schemeClr val="lt2"/>
              </a:solidFill>
            </a:endParaRPr>
          </a:p>
        </p:txBody>
      </p:sp>
      <p:sp>
        <p:nvSpPr>
          <p:cNvPr id="303" name="Google Shape;303;p31"/>
          <p:cNvSpPr txBox="1">
            <a:spLocks noGrp="1"/>
          </p:cNvSpPr>
          <p:nvPr>
            <p:ph type="title" idx="6"/>
          </p:nvPr>
        </p:nvSpPr>
        <p:spPr>
          <a:xfrm>
            <a:off x="3202718" y="1393441"/>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01</a:t>
            </a:r>
            <a:endParaRPr b="1" dirty="0"/>
          </a:p>
        </p:txBody>
      </p:sp>
      <p:sp>
        <p:nvSpPr>
          <p:cNvPr id="311" name="Google Shape;311;p31"/>
          <p:cNvSpPr txBox="1">
            <a:spLocks noGrp="1"/>
          </p:cNvSpPr>
          <p:nvPr>
            <p:ph type="title" idx="7"/>
          </p:nvPr>
        </p:nvSpPr>
        <p:spPr>
          <a:xfrm>
            <a:off x="3385467" y="2690999"/>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02</a:t>
            </a:r>
            <a:endParaRPr b="1" dirty="0"/>
          </a:p>
        </p:txBody>
      </p:sp>
      <p:sp>
        <p:nvSpPr>
          <p:cNvPr id="312" name="Google Shape;312;p31"/>
          <p:cNvSpPr txBox="1">
            <a:spLocks noGrp="1"/>
          </p:cNvSpPr>
          <p:nvPr>
            <p:ph type="title" idx="8"/>
          </p:nvPr>
        </p:nvSpPr>
        <p:spPr>
          <a:xfrm>
            <a:off x="3385467" y="4127949"/>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03</a:t>
            </a:r>
            <a:endParaRPr b="1" dirty="0"/>
          </a:p>
        </p:txBody>
      </p:sp>
      <p:sp>
        <p:nvSpPr>
          <p:cNvPr id="313" name="Google Shape;313;p31"/>
          <p:cNvSpPr txBox="1">
            <a:spLocks noGrp="1"/>
          </p:cNvSpPr>
          <p:nvPr>
            <p:ph type="title" idx="9"/>
          </p:nvPr>
        </p:nvSpPr>
        <p:spPr>
          <a:xfrm>
            <a:off x="4658867" y="1419545"/>
            <a:ext cx="1192200" cy="79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04</a:t>
            </a:r>
            <a:endParaRPr b="1" dirty="0"/>
          </a:p>
        </p:txBody>
      </p:sp>
      <p:sp>
        <p:nvSpPr>
          <p:cNvPr id="314" name="Google Shape;314;p31"/>
          <p:cNvSpPr txBox="1">
            <a:spLocks noGrp="1"/>
          </p:cNvSpPr>
          <p:nvPr>
            <p:ph type="title" idx="13"/>
          </p:nvPr>
        </p:nvSpPr>
        <p:spPr>
          <a:xfrm>
            <a:off x="4582667" y="2690999"/>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t>05</a:t>
            </a:r>
            <a:endParaRPr b="1" dirty="0"/>
          </a:p>
        </p:txBody>
      </p:sp>
      <p:sp>
        <p:nvSpPr>
          <p:cNvPr id="315" name="Google Shape;315;p31"/>
          <p:cNvSpPr txBox="1">
            <a:spLocks noGrp="1"/>
          </p:cNvSpPr>
          <p:nvPr>
            <p:ph type="title" idx="14"/>
          </p:nvPr>
        </p:nvSpPr>
        <p:spPr>
          <a:xfrm>
            <a:off x="4582667" y="4127949"/>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t>06</a:t>
            </a:r>
            <a:endParaRPr b="1" dirty="0"/>
          </a:p>
        </p:txBody>
      </p:sp>
      <p:sp>
        <p:nvSpPr>
          <p:cNvPr id="316" name="Google Shape;316;p31"/>
          <p:cNvSpPr txBox="1">
            <a:spLocks noGrp="1"/>
          </p:cNvSpPr>
          <p:nvPr>
            <p:ph type="ctrTitle" idx="15"/>
          </p:nvPr>
        </p:nvSpPr>
        <p:spPr>
          <a:xfrm>
            <a:off x="5851067" y="1477312"/>
            <a:ext cx="2729100" cy="640001"/>
          </a:xfrm>
          <a:prstGeom prst="rect">
            <a:avLst/>
          </a:prstGeom>
        </p:spPr>
        <p:txBody>
          <a:bodyPr spcFirstLastPara="1" wrap="square" lIns="91425" tIns="91425" rIns="91425" bIns="91425" anchor="b" anchorCtr="0">
            <a:noAutofit/>
          </a:bodyPr>
          <a:lstStyle/>
          <a:p>
            <a:pPr fontAlgn="base"/>
            <a:r>
              <a:rPr lang="en-US" b="1" dirty="0"/>
              <a:t>Pros &amp; Cons Of </a:t>
            </a:r>
            <a:br>
              <a:rPr lang="en-US" b="1" dirty="0"/>
            </a:br>
            <a:r>
              <a:rPr lang="en-US" b="1" dirty="0"/>
              <a:t>Iris Recognition</a:t>
            </a:r>
          </a:p>
        </p:txBody>
      </p:sp>
      <p:sp>
        <p:nvSpPr>
          <p:cNvPr id="318" name="Google Shape;318;p31"/>
          <p:cNvSpPr txBox="1">
            <a:spLocks noGrp="1"/>
          </p:cNvSpPr>
          <p:nvPr>
            <p:ph type="ctrTitle" idx="17"/>
          </p:nvPr>
        </p:nvSpPr>
        <p:spPr>
          <a:xfrm>
            <a:off x="5851067" y="2857049"/>
            <a:ext cx="2729100" cy="458100"/>
          </a:xfrm>
          <a:prstGeom prst="rect">
            <a:avLst/>
          </a:prstGeom>
        </p:spPr>
        <p:txBody>
          <a:bodyPr spcFirstLastPara="1" wrap="square" lIns="91425" tIns="91425" rIns="91425" bIns="91425" anchor="b" anchorCtr="0">
            <a:noAutofit/>
          </a:bodyPr>
          <a:lstStyle/>
          <a:p>
            <a:pPr fontAlgn="base"/>
            <a:r>
              <a:rPr lang="en-US" b="1" dirty="0"/>
              <a:t>Security Scenario </a:t>
            </a:r>
          </a:p>
        </p:txBody>
      </p:sp>
      <p:sp>
        <p:nvSpPr>
          <p:cNvPr id="320" name="Google Shape;320;p31"/>
          <p:cNvSpPr txBox="1">
            <a:spLocks noGrp="1"/>
          </p:cNvSpPr>
          <p:nvPr>
            <p:ph type="ctrTitle" idx="19"/>
          </p:nvPr>
        </p:nvSpPr>
        <p:spPr>
          <a:xfrm>
            <a:off x="5851067" y="4153383"/>
            <a:ext cx="2729100" cy="697394"/>
          </a:xfrm>
          <a:prstGeom prst="rect">
            <a:avLst/>
          </a:prstGeom>
        </p:spPr>
        <p:txBody>
          <a:bodyPr spcFirstLastPara="1" wrap="square" lIns="91425" tIns="91425" rIns="91425" bIns="91425" anchor="b" anchorCtr="0">
            <a:noAutofit/>
          </a:bodyPr>
          <a:lstStyle/>
          <a:p>
            <a:pPr lvl="0"/>
            <a:r>
              <a:rPr lang="en-US" b="1" dirty="0">
                <a:solidFill>
                  <a:schemeClr val="lt2"/>
                </a:solidFill>
              </a:rPr>
              <a:t>Applications Of </a:t>
            </a:r>
            <a:br>
              <a:rPr lang="en-US" b="1" dirty="0">
                <a:solidFill>
                  <a:schemeClr val="lt2"/>
                </a:solidFill>
              </a:rPr>
            </a:br>
            <a:r>
              <a:rPr lang="en-US" b="1" dirty="0">
                <a:solidFill>
                  <a:schemeClr val="lt2"/>
                </a:solidFill>
              </a:rPr>
              <a:t>Iris Recognition</a:t>
            </a:r>
          </a:p>
        </p:txBody>
      </p:sp>
      <p:cxnSp>
        <p:nvCxnSpPr>
          <p:cNvPr id="304" name="Google Shape;304;p31"/>
          <p:cNvCxnSpPr>
            <a:cxnSpLocks/>
          </p:cNvCxnSpPr>
          <p:nvPr/>
        </p:nvCxnSpPr>
        <p:spPr>
          <a:xfrm>
            <a:off x="4580164" y="1322614"/>
            <a:ext cx="0" cy="3595535"/>
          </a:xfrm>
          <a:prstGeom prst="straightConnector1">
            <a:avLst/>
          </a:prstGeom>
          <a:noFill/>
          <a:ln w="19050" cap="flat" cmpd="sng">
            <a:solidFill>
              <a:schemeClr val="lt1"/>
            </a:solidFill>
            <a:prstDash val="solid"/>
            <a:round/>
            <a:headEnd type="oval" w="med" len="med"/>
            <a:tailEnd type="oval" w="med" len="med"/>
          </a:ln>
        </p:spPr>
      </p:cxnSp>
      <p:cxnSp>
        <p:nvCxnSpPr>
          <p:cNvPr id="322" name="Google Shape;322;p31"/>
          <p:cNvCxnSpPr/>
          <p:nvPr/>
        </p:nvCxnSpPr>
        <p:spPr>
          <a:xfrm>
            <a:off x="910414" y="2371549"/>
            <a:ext cx="7339500" cy="0"/>
          </a:xfrm>
          <a:prstGeom prst="straightConnector1">
            <a:avLst/>
          </a:prstGeom>
          <a:noFill/>
          <a:ln w="19050" cap="flat" cmpd="sng">
            <a:solidFill>
              <a:schemeClr val="lt1"/>
            </a:solidFill>
            <a:prstDash val="solid"/>
            <a:round/>
            <a:headEnd type="oval" w="med" len="med"/>
            <a:tailEnd type="oval" w="med" len="med"/>
          </a:ln>
        </p:spPr>
      </p:cxnSp>
      <p:cxnSp>
        <p:nvCxnSpPr>
          <p:cNvPr id="323" name="Google Shape;323;p31"/>
          <p:cNvCxnSpPr/>
          <p:nvPr/>
        </p:nvCxnSpPr>
        <p:spPr>
          <a:xfrm>
            <a:off x="910414" y="3810024"/>
            <a:ext cx="7339500" cy="0"/>
          </a:xfrm>
          <a:prstGeom prst="straightConnector1">
            <a:avLst/>
          </a:prstGeom>
          <a:noFill/>
          <a:ln w="19050" cap="flat" cmpd="sng">
            <a:solidFill>
              <a:schemeClr val="lt1"/>
            </a:solidFill>
            <a:prstDash val="solid"/>
            <a:round/>
            <a:headEnd type="oval" w="med" len="med"/>
            <a:tailEnd type="oval" w="med" len="med"/>
          </a:ln>
        </p:spPr>
      </p:cxnSp>
      <p:sp>
        <p:nvSpPr>
          <p:cNvPr id="26" name="Google Shape;305;p31">
            <a:extLst>
              <a:ext uri="{FF2B5EF4-FFF2-40B4-BE49-F238E27FC236}">
                <a16:creationId xmlns:a16="http://schemas.microsoft.com/office/drawing/2014/main" id="{CA9D75DA-FB3A-C742-A885-3C9A012067CB}"/>
              </a:ext>
            </a:extLst>
          </p:cNvPr>
          <p:cNvSpPr txBox="1">
            <a:spLocks/>
          </p:cNvSpPr>
          <p:nvPr/>
        </p:nvSpPr>
        <p:spPr>
          <a:xfrm>
            <a:off x="2731759" y="264269"/>
            <a:ext cx="3680481" cy="7608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F1C51"/>
              </a:buClr>
              <a:buSzPts val="1800"/>
              <a:buFont typeface="Viga"/>
              <a:buNone/>
              <a:defRPr sz="1800" b="0" i="0" u="none" strike="noStrike" cap="none">
                <a:solidFill>
                  <a:srgbClr val="1F1C51"/>
                </a:solidFill>
                <a:latin typeface="Viga"/>
                <a:ea typeface="Viga"/>
                <a:cs typeface="Viga"/>
                <a:sym typeface="Viga"/>
              </a:defRPr>
            </a:lvl1pPr>
            <a:lvl2pPr marR="0" lvl="1"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2pPr>
            <a:lvl3pPr marR="0" lvl="2"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3pPr>
            <a:lvl4pPr marR="0" lvl="3"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4pPr>
            <a:lvl5pPr marR="0" lvl="4"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5pPr>
            <a:lvl6pPr marR="0" lvl="5"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6pPr>
            <a:lvl7pPr marR="0" lvl="6"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7pPr>
            <a:lvl8pPr marR="0" lvl="7"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8pPr>
            <a:lvl9pPr marR="0" lvl="8" algn="r" rtl="0">
              <a:lnSpc>
                <a:spcPct val="100000"/>
              </a:lnSpc>
              <a:spcBef>
                <a:spcPts val="0"/>
              </a:spcBef>
              <a:spcAft>
                <a:spcPts val="0"/>
              </a:spcAft>
              <a:buClr>
                <a:srgbClr val="1F1C51"/>
              </a:buClr>
              <a:buSzPts val="1800"/>
              <a:buFont typeface="Arial"/>
              <a:buNone/>
              <a:defRPr sz="1800" b="0" i="0" u="none" strike="noStrike" cap="none">
                <a:solidFill>
                  <a:srgbClr val="1F1C51"/>
                </a:solidFill>
                <a:latin typeface="Arial"/>
                <a:ea typeface="Arial"/>
                <a:cs typeface="Arial"/>
                <a:sym typeface="Arial"/>
              </a:defRPr>
            </a:lvl9pPr>
          </a:lstStyle>
          <a:p>
            <a:pPr algn="ctr"/>
            <a:r>
              <a:rPr lang="en-US" sz="3400" b="1" dirty="0">
                <a:solidFill>
                  <a:schemeClr val="lt2"/>
                </a:solidFill>
              </a:rPr>
              <a:t>Table of Content</a:t>
            </a:r>
            <a:endParaRPr lang="en-VN" sz="3400" b="1" dirty="0"/>
          </a:p>
        </p:txBody>
      </p:sp>
    </p:spTree>
    <p:extLst>
      <p:ext uri="{BB962C8B-B14F-4D97-AF65-F5344CB8AC3E}">
        <p14:creationId xmlns:p14="http://schemas.microsoft.com/office/powerpoint/2010/main" val="6279723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par>
                          <p:cTn id="7" fill="hold">
                            <p:stCondLst>
                              <p:cond delay="0"/>
                            </p:stCondLst>
                            <p:childTnLst>
                              <p:par>
                                <p:cTn id="8" presetID="16" presetClass="entr" presetSubtype="21" fill="hold" nodeType="afterEffect">
                                  <p:stCondLst>
                                    <p:cond delay="0"/>
                                  </p:stCondLst>
                                  <p:childTnLst>
                                    <p:set>
                                      <p:cBhvr>
                                        <p:cTn id="9" dur="1" fill="hold">
                                          <p:stCondLst>
                                            <p:cond delay="0"/>
                                          </p:stCondLst>
                                        </p:cTn>
                                        <p:tgtEl>
                                          <p:spTgt spid="304"/>
                                        </p:tgtEl>
                                        <p:attrNameLst>
                                          <p:attrName>style.visibility</p:attrName>
                                        </p:attrNameLst>
                                      </p:cBhvr>
                                      <p:to>
                                        <p:strVal val="visible"/>
                                      </p:to>
                                    </p:set>
                                    <p:animEffect transition="in" filter="barn(inVertical)">
                                      <p:cBhvr>
                                        <p:cTn id="10" dur="500"/>
                                        <p:tgtEl>
                                          <p:spTgt spid="304"/>
                                        </p:tgtEl>
                                      </p:cBhvr>
                                    </p:animEffect>
                                  </p:childTnLst>
                                </p:cTn>
                              </p:par>
                            </p:childTnLst>
                          </p:cTn>
                        </p:par>
                        <p:par>
                          <p:cTn id="11" fill="hold">
                            <p:stCondLst>
                              <p:cond delay="500"/>
                            </p:stCondLst>
                            <p:childTnLst>
                              <p:par>
                                <p:cTn id="12" presetID="16" presetClass="entr" presetSubtype="37" fill="hold" nodeType="afterEffect">
                                  <p:stCondLst>
                                    <p:cond delay="0"/>
                                  </p:stCondLst>
                                  <p:childTnLst>
                                    <p:set>
                                      <p:cBhvr>
                                        <p:cTn id="13" dur="1" fill="hold">
                                          <p:stCondLst>
                                            <p:cond delay="0"/>
                                          </p:stCondLst>
                                        </p:cTn>
                                        <p:tgtEl>
                                          <p:spTgt spid="322"/>
                                        </p:tgtEl>
                                        <p:attrNameLst>
                                          <p:attrName>style.visibility</p:attrName>
                                        </p:attrNameLst>
                                      </p:cBhvr>
                                      <p:to>
                                        <p:strVal val="visible"/>
                                      </p:to>
                                    </p:set>
                                    <p:animEffect transition="in" filter="barn(outVertical)">
                                      <p:cBhvr>
                                        <p:cTn id="14" dur="500"/>
                                        <p:tgtEl>
                                          <p:spTgt spid="322"/>
                                        </p:tgtEl>
                                      </p:cBhvr>
                                    </p:animEffect>
                                  </p:childTnLst>
                                </p:cTn>
                              </p:par>
                              <p:par>
                                <p:cTn id="15" presetID="16" presetClass="entr" presetSubtype="37" fill="hold" nodeType="withEffect">
                                  <p:stCondLst>
                                    <p:cond delay="0"/>
                                  </p:stCondLst>
                                  <p:childTnLst>
                                    <p:set>
                                      <p:cBhvr>
                                        <p:cTn id="16" dur="1" fill="hold">
                                          <p:stCondLst>
                                            <p:cond delay="0"/>
                                          </p:stCondLst>
                                        </p:cTn>
                                        <p:tgtEl>
                                          <p:spTgt spid="323"/>
                                        </p:tgtEl>
                                        <p:attrNameLst>
                                          <p:attrName>style.visibility</p:attrName>
                                        </p:attrNameLst>
                                      </p:cBhvr>
                                      <p:to>
                                        <p:strVal val="visible"/>
                                      </p:to>
                                    </p:set>
                                    <p:animEffect transition="in" filter="barn(outVertical)">
                                      <p:cBhvr>
                                        <p:cTn id="17" dur="500"/>
                                        <p:tgtEl>
                                          <p:spTgt spid="323"/>
                                        </p:tgtEl>
                                      </p:cBhvr>
                                    </p:animEffect>
                                  </p:childTnLst>
                                </p:cTn>
                              </p:par>
                            </p:childTnLst>
                          </p:cTn>
                        </p:par>
                        <p:par>
                          <p:cTn id="18" fill="hold">
                            <p:stCondLst>
                              <p:cond delay="1000"/>
                            </p:stCondLst>
                            <p:childTnLst>
                              <p:par>
                                <p:cTn id="19" presetID="10" presetClass="entr" presetSubtype="0" fill="hold" grpId="0" nodeType="afterEffect">
                                  <p:stCondLst>
                                    <p:cond delay="500"/>
                                  </p:stCondLst>
                                  <p:childTnLst>
                                    <p:set>
                                      <p:cBhvr>
                                        <p:cTn id="20" dur="1" fill="hold">
                                          <p:stCondLst>
                                            <p:cond delay="0"/>
                                          </p:stCondLst>
                                        </p:cTn>
                                        <p:tgtEl>
                                          <p:spTgt spid="305"/>
                                        </p:tgtEl>
                                        <p:attrNameLst>
                                          <p:attrName>style.visibility</p:attrName>
                                        </p:attrNameLst>
                                      </p:cBhvr>
                                      <p:to>
                                        <p:strVal val="visible"/>
                                      </p:to>
                                    </p:set>
                                    <p:animEffect transition="in" filter="fade">
                                      <p:cBhvr>
                                        <p:cTn id="21" dur="500"/>
                                        <p:tgtEl>
                                          <p:spTgt spid="305"/>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303"/>
                                        </p:tgtEl>
                                        <p:attrNameLst>
                                          <p:attrName>style.visibility</p:attrName>
                                        </p:attrNameLst>
                                      </p:cBhvr>
                                      <p:to>
                                        <p:strVal val="visible"/>
                                      </p:to>
                                    </p:set>
                                    <p:animEffect transition="in" filter="fade">
                                      <p:cBhvr>
                                        <p:cTn id="24" dur="500"/>
                                        <p:tgtEl>
                                          <p:spTgt spid="303"/>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307"/>
                                        </p:tgtEl>
                                        <p:attrNameLst>
                                          <p:attrName>style.visibility</p:attrName>
                                        </p:attrNameLst>
                                      </p:cBhvr>
                                      <p:to>
                                        <p:strVal val="visible"/>
                                      </p:to>
                                    </p:set>
                                    <p:animEffect transition="in" filter="fade">
                                      <p:cBhvr>
                                        <p:cTn id="28" dur="500"/>
                                        <p:tgtEl>
                                          <p:spTgt spid="30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11"/>
                                        </p:tgtEl>
                                        <p:attrNameLst>
                                          <p:attrName>style.visibility</p:attrName>
                                        </p:attrNameLst>
                                      </p:cBhvr>
                                      <p:to>
                                        <p:strVal val="visible"/>
                                      </p:to>
                                    </p:set>
                                    <p:animEffect transition="in" filter="fade">
                                      <p:cBhvr>
                                        <p:cTn id="31" dur="500"/>
                                        <p:tgtEl>
                                          <p:spTgt spid="311"/>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309"/>
                                        </p:tgtEl>
                                        <p:attrNameLst>
                                          <p:attrName>style.visibility</p:attrName>
                                        </p:attrNameLst>
                                      </p:cBhvr>
                                      <p:to>
                                        <p:strVal val="visible"/>
                                      </p:to>
                                    </p:set>
                                    <p:animEffect transition="in" filter="fade">
                                      <p:cBhvr>
                                        <p:cTn id="35" dur="500"/>
                                        <p:tgtEl>
                                          <p:spTgt spid="30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12"/>
                                        </p:tgtEl>
                                        <p:attrNameLst>
                                          <p:attrName>style.visibility</p:attrName>
                                        </p:attrNameLst>
                                      </p:cBhvr>
                                      <p:to>
                                        <p:strVal val="visible"/>
                                      </p:to>
                                    </p:set>
                                    <p:animEffect transition="in" filter="fade">
                                      <p:cBhvr>
                                        <p:cTn id="38" dur="500"/>
                                        <p:tgtEl>
                                          <p:spTgt spid="312"/>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313"/>
                                        </p:tgtEl>
                                        <p:attrNameLst>
                                          <p:attrName>style.visibility</p:attrName>
                                        </p:attrNameLst>
                                      </p:cBhvr>
                                      <p:to>
                                        <p:strVal val="visible"/>
                                      </p:to>
                                    </p:set>
                                    <p:animEffect transition="in" filter="fade">
                                      <p:cBhvr>
                                        <p:cTn id="42" dur="500"/>
                                        <p:tgtEl>
                                          <p:spTgt spid="31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16"/>
                                        </p:tgtEl>
                                        <p:attrNameLst>
                                          <p:attrName>style.visibility</p:attrName>
                                        </p:attrNameLst>
                                      </p:cBhvr>
                                      <p:to>
                                        <p:strVal val="visible"/>
                                      </p:to>
                                    </p:set>
                                    <p:animEffect transition="in" filter="fade">
                                      <p:cBhvr>
                                        <p:cTn id="45" dur="500"/>
                                        <p:tgtEl>
                                          <p:spTgt spid="316"/>
                                        </p:tgtEl>
                                      </p:cBhvr>
                                    </p:animEffect>
                                  </p:childTnLst>
                                </p:cTn>
                              </p:par>
                            </p:childTnLst>
                          </p:cTn>
                        </p:par>
                        <p:par>
                          <p:cTn id="46" fill="hold">
                            <p:stCondLst>
                              <p:cond delay="3500"/>
                            </p:stCondLst>
                            <p:childTnLst>
                              <p:par>
                                <p:cTn id="47" presetID="10" presetClass="entr" presetSubtype="0" fill="hold" grpId="0" nodeType="afterEffect">
                                  <p:stCondLst>
                                    <p:cond delay="0"/>
                                  </p:stCondLst>
                                  <p:childTnLst>
                                    <p:set>
                                      <p:cBhvr>
                                        <p:cTn id="48" dur="1" fill="hold">
                                          <p:stCondLst>
                                            <p:cond delay="0"/>
                                          </p:stCondLst>
                                        </p:cTn>
                                        <p:tgtEl>
                                          <p:spTgt spid="314"/>
                                        </p:tgtEl>
                                        <p:attrNameLst>
                                          <p:attrName>style.visibility</p:attrName>
                                        </p:attrNameLst>
                                      </p:cBhvr>
                                      <p:to>
                                        <p:strVal val="visible"/>
                                      </p:to>
                                    </p:set>
                                    <p:animEffect transition="in" filter="fade">
                                      <p:cBhvr>
                                        <p:cTn id="49" dur="500"/>
                                        <p:tgtEl>
                                          <p:spTgt spid="31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18"/>
                                        </p:tgtEl>
                                        <p:attrNameLst>
                                          <p:attrName>style.visibility</p:attrName>
                                        </p:attrNameLst>
                                      </p:cBhvr>
                                      <p:to>
                                        <p:strVal val="visible"/>
                                      </p:to>
                                    </p:set>
                                    <p:animEffect transition="in" filter="fade">
                                      <p:cBhvr>
                                        <p:cTn id="52" dur="500"/>
                                        <p:tgtEl>
                                          <p:spTgt spid="318"/>
                                        </p:tgtEl>
                                      </p:cBhvr>
                                    </p:animEffect>
                                  </p:childTnLst>
                                </p:cTn>
                              </p:par>
                            </p:childTnLst>
                          </p:cTn>
                        </p:par>
                        <p:par>
                          <p:cTn id="53" fill="hold">
                            <p:stCondLst>
                              <p:cond delay="4000"/>
                            </p:stCondLst>
                            <p:childTnLst>
                              <p:par>
                                <p:cTn id="54" presetID="10" presetClass="entr" presetSubtype="0" fill="hold" grpId="0" nodeType="afterEffect">
                                  <p:stCondLst>
                                    <p:cond delay="0"/>
                                  </p:stCondLst>
                                  <p:childTnLst>
                                    <p:set>
                                      <p:cBhvr>
                                        <p:cTn id="55" dur="1" fill="hold">
                                          <p:stCondLst>
                                            <p:cond delay="0"/>
                                          </p:stCondLst>
                                        </p:cTn>
                                        <p:tgtEl>
                                          <p:spTgt spid="315"/>
                                        </p:tgtEl>
                                        <p:attrNameLst>
                                          <p:attrName>style.visibility</p:attrName>
                                        </p:attrNameLst>
                                      </p:cBhvr>
                                      <p:to>
                                        <p:strVal val="visible"/>
                                      </p:to>
                                    </p:set>
                                    <p:animEffect transition="in" filter="fade">
                                      <p:cBhvr>
                                        <p:cTn id="56" dur="500"/>
                                        <p:tgtEl>
                                          <p:spTgt spid="31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20"/>
                                        </p:tgtEl>
                                        <p:attrNameLst>
                                          <p:attrName>style.visibility</p:attrName>
                                        </p:attrNameLst>
                                      </p:cBhvr>
                                      <p:to>
                                        <p:strVal val="visible"/>
                                      </p:to>
                                    </p:set>
                                    <p:animEffect transition="in" filter="fade">
                                      <p:cBhvr>
                                        <p:cTn id="59" dur="500"/>
                                        <p:tgtEl>
                                          <p:spTgt spid="3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0"/>
      <p:bldP spid="307" grpId="0"/>
      <p:bldP spid="309" grpId="0"/>
      <p:bldP spid="303" grpId="0"/>
      <p:bldP spid="311" grpId="0"/>
      <p:bldP spid="312" grpId="0"/>
      <p:bldP spid="313" grpId="0"/>
      <p:bldP spid="314" grpId="0"/>
      <p:bldP spid="315" grpId="0"/>
      <p:bldP spid="316" grpId="0"/>
      <p:bldP spid="318" grpId="0"/>
      <p:bldP spid="320" grpId="0"/>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22000">
              <a:srgbClr val="8BE3FF">
                <a:lumMod val="62548"/>
                <a:lumOff val="37452"/>
              </a:srgbClr>
            </a:gs>
            <a:gs pos="54000">
              <a:srgbClr val="9CF1EC"/>
            </a:gs>
            <a:gs pos="90000">
              <a:srgbClr val="FFCAE2"/>
            </a:gs>
          </a:gsLst>
          <a:lin ang="8400000" scaled="0"/>
        </a:gradFill>
        <a:effectLst/>
      </p:bgPr>
    </p:bg>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884384" y="2081868"/>
            <a:ext cx="4559100" cy="1671900"/>
          </a:xfrm>
          <a:prstGeom prst="rect">
            <a:avLst/>
          </a:prstGeom>
        </p:spPr>
        <p:txBody>
          <a:bodyPr spcFirstLastPara="1" wrap="square" lIns="91425" tIns="91425" rIns="91425" bIns="91425" anchor="ctr" anchorCtr="0">
            <a:noAutofit/>
          </a:bodyPr>
          <a:lstStyle/>
          <a:p>
            <a:pPr lvl="0"/>
            <a:r>
              <a:rPr lang="en-US"/>
              <a:t>About Biometric</a:t>
            </a:r>
          </a:p>
        </p:txBody>
      </p:sp>
      <p:sp>
        <p:nvSpPr>
          <p:cNvPr id="607" name="Google Shape;607;p34"/>
          <p:cNvSpPr txBox="1">
            <a:spLocks noGrp="1"/>
          </p:cNvSpPr>
          <p:nvPr>
            <p:ph type="title" idx="2"/>
          </p:nvPr>
        </p:nvSpPr>
        <p:spPr>
          <a:xfrm>
            <a:off x="884384" y="1415318"/>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530" name="Google Shape;530;p34"/>
          <p:cNvSpPr/>
          <p:nvPr/>
        </p:nvSpPr>
        <p:spPr>
          <a:xfrm>
            <a:off x="3992147" y="1331021"/>
            <a:ext cx="4279065" cy="3330851"/>
          </a:xfrm>
          <a:custGeom>
            <a:avLst/>
            <a:gdLst/>
            <a:ahLst/>
            <a:cxnLst/>
            <a:rect l="l" t="t" r="r" b="b"/>
            <a:pathLst>
              <a:path w="209681" h="163217" extrusionOk="0">
                <a:moveTo>
                  <a:pt x="126215" y="0"/>
                </a:moveTo>
                <a:cubicBezTo>
                  <a:pt x="125383" y="0"/>
                  <a:pt x="124543" y="14"/>
                  <a:pt x="123697" y="42"/>
                </a:cubicBezTo>
                <a:cubicBezTo>
                  <a:pt x="87871" y="1241"/>
                  <a:pt x="57324" y="25234"/>
                  <a:pt x="32056" y="44028"/>
                </a:cubicBezTo>
                <a:cubicBezTo>
                  <a:pt x="6790" y="62820"/>
                  <a:pt x="0" y="92011"/>
                  <a:pt x="14709" y="114804"/>
                </a:cubicBezTo>
                <a:cubicBezTo>
                  <a:pt x="29416" y="137597"/>
                  <a:pt x="52798" y="127999"/>
                  <a:pt x="82590" y="142793"/>
                </a:cubicBezTo>
                <a:cubicBezTo>
                  <a:pt x="107746" y="155286"/>
                  <a:pt x="115695" y="163217"/>
                  <a:pt x="137537" y="163217"/>
                </a:cubicBezTo>
                <a:cubicBezTo>
                  <a:pt x="141563" y="163217"/>
                  <a:pt x="146062" y="162947"/>
                  <a:pt x="151227" y="162387"/>
                </a:cubicBezTo>
                <a:cubicBezTo>
                  <a:pt x="184414" y="158788"/>
                  <a:pt x="209680" y="122000"/>
                  <a:pt x="205910" y="82814"/>
                </a:cubicBezTo>
                <a:cubicBezTo>
                  <a:pt x="202138" y="43628"/>
                  <a:pt x="182150" y="23634"/>
                  <a:pt x="182150" y="23634"/>
                </a:cubicBezTo>
                <a:cubicBezTo>
                  <a:pt x="182150" y="23634"/>
                  <a:pt x="160581" y="0"/>
                  <a:pt x="1262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34"/>
          <p:cNvGrpSpPr/>
          <p:nvPr/>
        </p:nvGrpSpPr>
        <p:grpSpPr>
          <a:xfrm>
            <a:off x="6025569" y="1547598"/>
            <a:ext cx="1524512" cy="3199926"/>
            <a:chOff x="5431588" y="1307171"/>
            <a:chExt cx="1423580" cy="2988072"/>
          </a:xfrm>
        </p:grpSpPr>
        <p:sp>
          <p:nvSpPr>
            <p:cNvPr id="532" name="Google Shape;532;p34"/>
            <p:cNvSpPr/>
            <p:nvPr/>
          </p:nvSpPr>
          <p:spPr>
            <a:xfrm>
              <a:off x="5536047" y="1312545"/>
              <a:ext cx="1313785" cy="2977344"/>
            </a:xfrm>
            <a:custGeom>
              <a:avLst/>
              <a:gdLst/>
              <a:ahLst/>
              <a:cxnLst/>
              <a:rect l="l" t="t" r="r" b="b"/>
              <a:pathLst>
                <a:path w="68947" h="156250" extrusionOk="0">
                  <a:moveTo>
                    <a:pt x="145" y="0"/>
                  </a:moveTo>
                  <a:cubicBezTo>
                    <a:pt x="65" y="0"/>
                    <a:pt x="0" y="64"/>
                    <a:pt x="0" y="145"/>
                  </a:cubicBezTo>
                  <a:lnTo>
                    <a:pt x="0" y="156105"/>
                  </a:lnTo>
                  <a:cubicBezTo>
                    <a:pt x="0" y="156185"/>
                    <a:pt x="65" y="156249"/>
                    <a:pt x="145" y="156249"/>
                  </a:cubicBezTo>
                  <a:lnTo>
                    <a:pt x="63378" y="156249"/>
                  </a:lnTo>
                  <a:cubicBezTo>
                    <a:pt x="66452" y="156249"/>
                    <a:pt x="68946" y="153757"/>
                    <a:pt x="68946" y="150682"/>
                  </a:cubicBezTo>
                  <a:lnTo>
                    <a:pt x="68946" y="5305"/>
                  </a:lnTo>
                  <a:cubicBezTo>
                    <a:pt x="68946" y="2375"/>
                    <a:pt x="66570" y="0"/>
                    <a:pt x="63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5530674" y="1307171"/>
              <a:ext cx="1324494" cy="2988072"/>
            </a:xfrm>
            <a:custGeom>
              <a:avLst/>
              <a:gdLst/>
              <a:ahLst/>
              <a:cxnLst/>
              <a:rect l="l" t="t" r="r" b="b"/>
              <a:pathLst>
                <a:path w="69509" h="156813" extrusionOk="0">
                  <a:moveTo>
                    <a:pt x="64778" y="564"/>
                  </a:moveTo>
                  <a:cubicBezTo>
                    <a:pt x="67077" y="564"/>
                    <a:pt x="68947" y="2433"/>
                    <a:pt x="68947" y="4732"/>
                  </a:cubicBezTo>
                  <a:lnTo>
                    <a:pt x="68947" y="152083"/>
                  </a:lnTo>
                  <a:cubicBezTo>
                    <a:pt x="68947" y="154380"/>
                    <a:pt x="67077" y="156250"/>
                    <a:pt x="64778" y="156250"/>
                  </a:cubicBezTo>
                  <a:lnTo>
                    <a:pt x="4731" y="156250"/>
                  </a:lnTo>
                  <a:cubicBezTo>
                    <a:pt x="2432" y="156250"/>
                    <a:pt x="562" y="154380"/>
                    <a:pt x="562" y="152083"/>
                  </a:cubicBezTo>
                  <a:lnTo>
                    <a:pt x="562" y="4732"/>
                  </a:lnTo>
                  <a:cubicBezTo>
                    <a:pt x="562" y="2433"/>
                    <a:pt x="2432" y="564"/>
                    <a:pt x="4731" y="564"/>
                  </a:cubicBezTo>
                  <a:close/>
                  <a:moveTo>
                    <a:pt x="4731" y="1"/>
                  </a:moveTo>
                  <a:cubicBezTo>
                    <a:pt x="2123" y="1"/>
                    <a:pt x="1" y="2123"/>
                    <a:pt x="1" y="4732"/>
                  </a:cubicBezTo>
                  <a:lnTo>
                    <a:pt x="1" y="152083"/>
                  </a:lnTo>
                  <a:cubicBezTo>
                    <a:pt x="1" y="154691"/>
                    <a:pt x="2123" y="156813"/>
                    <a:pt x="4731" y="156813"/>
                  </a:cubicBezTo>
                  <a:lnTo>
                    <a:pt x="64778" y="156813"/>
                  </a:lnTo>
                  <a:cubicBezTo>
                    <a:pt x="67386" y="156813"/>
                    <a:pt x="69508" y="154691"/>
                    <a:pt x="69508" y="152083"/>
                  </a:cubicBezTo>
                  <a:lnTo>
                    <a:pt x="69508" y="4732"/>
                  </a:lnTo>
                  <a:cubicBezTo>
                    <a:pt x="69508" y="2123"/>
                    <a:pt x="67386" y="1"/>
                    <a:pt x="647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6788418" y="1565043"/>
              <a:ext cx="35004" cy="268733"/>
            </a:xfrm>
            <a:custGeom>
              <a:avLst/>
              <a:gdLst/>
              <a:ahLst/>
              <a:cxnLst/>
              <a:rect l="l" t="t" r="r" b="b"/>
              <a:pathLst>
                <a:path w="1837" h="14103" extrusionOk="0">
                  <a:moveTo>
                    <a:pt x="919" y="1"/>
                  </a:moveTo>
                  <a:cubicBezTo>
                    <a:pt x="416" y="1"/>
                    <a:pt x="8" y="403"/>
                    <a:pt x="0" y="906"/>
                  </a:cubicBezTo>
                  <a:lnTo>
                    <a:pt x="0" y="13185"/>
                  </a:lnTo>
                  <a:cubicBezTo>
                    <a:pt x="0" y="13691"/>
                    <a:pt x="412" y="14103"/>
                    <a:pt x="919" y="14103"/>
                  </a:cubicBezTo>
                  <a:cubicBezTo>
                    <a:pt x="1425" y="14103"/>
                    <a:pt x="1837" y="13691"/>
                    <a:pt x="1837" y="13184"/>
                  </a:cubicBezTo>
                  <a:lnTo>
                    <a:pt x="1837" y="906"/>
                  </a:lnTo>
                  <a:cubicBezTo>
                    <a:pt x="1829" y="403"/>
                    <a:pt x="1421" y="1"/>
                    <a:pt x="91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6788418" y="1885033"/>
              <a:ext cx="35004" cy="165512"/>
            </a:xfrm>
            <a:custGeom>
              <a:avLst/>
              <a:gdLst/>
              <a:ahLst/>
              <a:cxnLst/>
              <a:rect l="l" t="t" r="r" b="b"/>
              <a:pathLst>
                <a:path w="1837" h="8686" extrusionOk="0">
                  <a:moveTo>
                    <a:pt x="919" y="0"/>
                  </a:moveTo>
                  <a:cubicBezTo>
                    <a:pt x="416" y="0"/>
                    <a:pt x="8" y="403"/>
                    <a:pt x="0" y="906"/>
                  </a:cubicBezTo>
                  <a:lnTo>
                    <a:pt x="0" y="7767"/>
                  </a:lnTo>
                  <a:cubicBezTo>
                    <a:pt x="0" y="8274"/>
                    <a:pt x="412" y="8686"/>
                    <a:pt x="919" y="8686"/>
                  </a:cubicBezTo>
                  <a:cubicBezTo>
                    <a:pt x="1425" y="8684"/>
                    <a:pt x="1837" y="8274"/>
                    <a:pt x="1837" y="7767"/>
                  </a:cubicBezTo>
                  <a:lnTo>
                    <a:pt x="1837" y="906"/>
                  </a:lnTo>
                  <a:cubicBezTo>
                    <a:pt x="1829" y="403"/>
                    <a:pt x="1421" y="0"/>
                    <a:pt x="91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5436923" y="1312545"/>
              <a:ext cx="1313766" cy="2977344"/>
            </a:xfrm>
            <a:custGeom>
              <a:avLst/>
              <a:gdLst/>
              <a:ahLst/>
              <a:cxnLst/>
              <a:rect l="l" t="t" r="r" b="b"/>
              <a:pathLst>
                <a:path w="68946" h="156250" extrusionOk="0">
                  <a:moveTo>
                    <a:pt x="4728" y="0"/>
                  </a:moveTo>
                  <a:cubicBezTo>
                    <a:pt x="2118" y="0"/>
                    <a:pt x="0" y="2118"/>
                    <a:pt x="0" y="4730"/>
                  </a:cubicBezTo>
                  <a:lnTo>
                    <a:pt x="0" y="151516"/>
                  </a:lnTo>
                  <a:cubicBezTo>
                    <a:pt x="0" y="154130"/>
                    <a:pt x="2119" y="156249"/>
                    <a:pt x="4734" y="156249"/>
                  </a:cubicBezTo>
                  <a:lnTo>
                    <a:pt x="63850" y="156249"/>
                  </a:lnTo>
                  <a:cubicBezTo>
                    <a:pt x="66663" y="156249"/>
                    <a:pt x="68946" y="153968"/>
                    <a:pt x="68946" y="151153"/>
                  </a:cubicBezTo>
                  <a:lnTo>
                    <a:pt x="68946" y="4485"/>
                  </a:lnTo>
                  <a:cubicBezTo>
                    <a:pt x="68946" y="2009"/>
                    <a:pt x="66938" y="0"/>
                    <a:pt x="6446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5431588" y="1307171"/>
              <a:ext cx="1324475" cy="2988072"/>
            </a:xfrm>
            <a:custGeom>
              <a:avLst/>
              <a:gdLst/>
              <a:ahLst/>
              <a:cxnLst/>
              <a:rect l="l" t="t" r="r" b="b"/>
              <a:pathLst>
                <a:path w="69508" h="156813" extrusionOk="0">
                  <a:moveTo>
                    <a:pt x="64778" y="564"/>
                  </a:moveTo>
                  <a:cubicBezTo>
                    <a:pt x="67075" y="564"/>
                    <a:pt x="68944" y="2433"/>
                    <a:pt x="68944" y="4732"/>
                  </a:cubicBezTo>
                  <a:lnTo>
                    <a:pt x="68944" y="152083"/>
                  </a:lnTo>
                  <a:cubicBezTo>
                    <a:pt x="68944" y="154380"/>
                    <a:pt x="67075" y="156250"/>
                    <a:pt x="64778" y="156250"/>
                  </a:cubicBezTo>
                  <a:lnTo>
                    <a:pt x="4730" y="156250"/>
                  </a:lnTo>
                  <a:cubicBezTo>
                    <a:pt x="2431" y="156250"/>
                    <a:pt x="562" y="154380"/>
                    <a:pt x="562" y="152083"/>
                  </a:cubicBezTo>
                  <a:lnTo>
                    <a:pt x="562" y="4732"/>
                  </a:lnTo>
                  <a:cubicBezTo>
                    <a:pt x="562" y="2433"/>
                    <a:pt x="2431" y="564"/>
                    <a:pt x="4730" y="564"/>
                  </a:cubicBezTo>
                  <a:close/>
                  <a:moveTo>
                    <a:pt x="4730" y="1"/>
                  </a:moveTo>
                  <a:cubicBezTo>
                    <a:pt x="2121" y="1"/>
                    <a:pt x="0" y="2123"/>
                    <a:pt x="0" y="4732"/>
                  </a:cubicBezTo>
                  <a:lnTo>
                    <a:pt x="0" y="152083"/>
                  </a:lnTo>
                  <a:cubicBezTo>
                    <a:pt x="0" y="154691"/>
                    <a:pt x="2121" y="156813"/>
                    <a:pt x="4730" y="156813"/>
                  </a:cubicBezTo>
                  <a:lnTo>
                    <a:pt x="64778" y="156813"/>
                  </a:lnTo>
                  <a:cubicBezTo>
                    <a:pt x="67385" y="156813"/>
                    <a:pt x="69507" y="154691"/>
                    <a:pt x="69507" y="152083"/>
                  </a:cubicBezTo>
                  <a:lnTo>
                    <a:pt x="69507" y="4732"/>
                  </a:lnTo>
                  <a:cubicBezTo>
                    <a:pt x="69507" y="2123"/>
                    <a:pt x="67385" y="1"/>
                    <a:pt x="647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5524405" y="1510774"/>
              <a:ext cx="1138841" cy="2553675"/>
            </a:xfrm>
            <a:custGeom>
              <a:avLst/>
              <a:gdLst/>
              <a:ahLst/>
              <a:cxnLst/>
              <a:rect l="l" t="t" r="r" b="b"/>
              <a:pathLst>
                <a:path w="59766" h="134016" extrusionOk="0">
                  <a:moveTo>
                    <a:pt x="0" y="0"/>
                  </a:moveTo>
                  <a:lnTo>
                    <a:pt x="0" y="134015"/>
                  </a:lnTo>
                  <a:lnTo>
                    <a:pt x="59765" y="134015"/>
                  </a:lnTo>
                  <a:lnTo>
                    <a:pt x="59765"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5908897" y="1413079"/>
              <a:ext cx="334834" cy="32146"/>
            </a:xfrm>
            <a:custGeom>
              <a:avLst/>
              <a:gdLst/>
              <a:ahLst/>
              <a:cxnLst/>
              <a:rect l="l" t="t" r="r" b="b"/>
              <a:pathLst>
                <a:path w="17572" h="1687" extrusionOk="0">
                  <a:moveTo>
                    <a:pt x="831" y="1"/>
                  </a:moveTo>
                  <a:cubicBezTo>
                    <a:pt x="371" y="8"/>
                    <a:pt x="0" y="383"/>
                    <a:pt x="0" y="844"/>
                  </a:cubicBezTo>
                  <a:cubicBezTo>
                    <a:pt x="0" y="1305"/>
                    <a:pt x="371" y="1680"/>
                    <a:pt x="831" y="1687"/>
                  </a:cubicBezTo>
                  <a:lnTo>
                    <a:pt x="16742" y="1687"/>
                  </a:lnTo>
                  <a:cubicBezTo>
                    <a:pt x="17203" y="1680"/>
                    <a:pt x="17572" y="1305"/>
                    <a:pt x="17572" y="844"/>
                  </a:cubicBezTo>
                  <a:cubicBezTo>
                    <a:pt x="17572" y="383"/>
                    <a:pt x="17203" y="8"/>
                    <a:pt x="16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5994701" y="4116888"/>
              <a:ext cx="58308" cy="75839"/>
            </a:xfrm>
            <a:custGeom>
              <a:avLst/>
              <a:gdLst/>
              <a:ahLst/>
              <a:cxnLst/>
              <a:rect l="l" t="t" r="r" b="b"/>
              <a:pathLst>
                <a:path w="3060" h="3980" extrusionOk="0">
                  <a:moveTo>
                    <a:pt x="1531" y="1"/>
                  </a:moveTo>
                  <a:cubicBezTo>
                    <a:pt x="685" y="1"/>
                    <a:pt x="1" y="892"/>
                    <a:pt x="1" y="1990"/>
                  </a:cubicBezTo>
                  <a:cubicBezTo>
                    <a:pt x="1" y="3088"/>
                    <a:pt x="685" y="3979"/>
                    <a:pt x="1529" y="3979"/>
                  </a:cubicBezTo>
                  <a:cubicBezTo>
                    <a:pt x="2374" y="3979"/>
                    <a:pt x="3059" y="3088"/>
                    <a:pt x="3059" y="1990"/>
                  </a:cubicBezTo>
                  <a:cubicBezTo>
                    <a:pt x="3059" y="892"/>
                    <a:pt x="2375" y="1"/>
                    <a:pt x="1531"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5896301" y="1685680"/>
              <a:ext cx="395010" cy="460597"/>
            </a:xfrm>
            <a:custGeom>
              <a:avLst/>
              <a:gdLst/>
              <a:ahLst/>
              <a:cxnLst/>
              <a:rect l="l" t="t" r="r" b="b"/>
              <a:pathLst>
                <a:path w="20730" h="24172" extrusionOk="0">
                  <a:moveTo>
                    <a:pt x="10366" y="1"/>
                  </a:moveTo>
                  <a:cubicBezTo>
                    <a:pt x="7617" y="1"/>
                    <a:pt x="4980" y="1274"/>
                    <a:pt x="3036" y="3541"/>
                  </a:cubicBezTo>
                  <a:cubicBezTo>
                    <a:pt x="1093" y="5807"/>
                    <a:pt x="0" y="8881"/>
                    <a:pt x="0" y="12086"/>
                  </a:cubicBezTo>
                  <a:cubicBezTo>
                    <a:pt x="0" y="15291"/>
                    <a:pt x="1093" y="18366"/>
                    <a:pt x="3036" y="20632"/>
                  </a:cubicBezTo>
                  <a:cubicBezTo>
                    <a:pt x="4980" y="22899"/>
                    <a:pt x="7617" y="24172"/>
                    <a:pt x="10366" y="24172"/>
                  </a:cubicBezTo>
                  <a:cubicBezTo>
                    <a:pt x="13113" y="24172"/>
                    <a:pt x="15750" y="22899"/>
                    <a:pt x="17694" y="20632"/>
                  </a:cubicBezTo>
                  <a:cubicBezTo>
                    <a:pt x="19639" y="18366"/>
                    <a:pt x="20730" y="15291"/>
                    <a:pt x="20730" y="12086"/>
                  </a:cubicBezTo>
                  <a:cubicBezTo>
                    <a:pt x="20730" y="8881"/>
                    <a:pt x="19639" y="5807"/>
                    <a:pt x="17694" y="3541"/>
                  </a:cubicBezTo>
                  <a:cubicBezTo>
                    <a:pt x="15750" y="1274"/>
                    <a:pt x="13113" y="1"/>
                    <a:pt x="103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6018806" y="1738157"/>
              <a:ext cx="150001" cy="174906"/>
            </a:xfrm>
            <a:custGeom>
              <a:avLst/>
              <a:gdLst/>
              <a:ahLst/>
              <a:cxnLst/>
              <a:rect l="l" t="t" r="r" b="b"/>
              <a:pathLst>
                <a:path w="7872" h="9179" extrusionOk="0">
                  <a:moveTo>
                    <a:pt x="3937" y="1"/>
                  </a:moveTo>
                  <a:cubicBezTo>
                    <a:pt x="1762" y="1"/>
                    <a:pt x="0" y="2055"/>
                    <a:pt x="0" y="4590"/>
                  </a:cubicBezTo>
                  <a:cubicBezTo>
                    <a:pt x="0" y="7125"/>
                    <a:pt x="1762" y="9179"/>
                    <a:pt x="3937" y="9179"/>
                  </a:cubicBezTo>
                  <a:cubicBezTo>
                    <a:pt x="6110" y="9179"/>
                    <a:pt x="7872" y="7125"/>
                    <a:pt x="7872" y="4590"/>
                  </a:cubicBezTo>
                  <a:cubicBezTo>
                    <a:pt x="7872" y="2055"/>
                    <a:pt x="6110" y="1"/>
                    <a:pt x="393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6013432" y="1732803"/>
              <a:ext cx="160748" cy="185634"/>
            </a:xfrm>
            <a:custGeom>
              <a:avLst/>
              <a:gdLst/>
              <a:ahLst/>
              <a:cxnLst/>
              <a:rect l="l" t="t" r="r" b="b"/>
              <a:pathLst>
                <a:path w="8436" h="9742" extrusionOk="0">
                  <a:moveTo>
                    <a:pt x="4219" y="562"/>
                  </a:moveTo>
                  <a:cubicBezTo>
                    <a:pt x="6234" y="562"/>
                    <a:pt x="7874" y="2494"/>
                    <a:pt x="7874" y="4871"/>
                  </a:cubicBezTo>
                  <a:cubicBezTo>
                    <a:pt x="7874" y="7247"/>
                    <a:pt x="6234" y="9180"/>
                    <a:pt x="4219" y="9180"/>
                  </a:cubicBezTo>
                  <a:cubicBezTo>
                    <a:pt x="2203" y="9180"/>
                    <a:pt x="562" y="7247"/>
                    <a:pt x="562" y="4871"/>
                  </a:cubicBezTo>
                  <a:cubicBezTo>
                    <a:pt x="562" y="2494"/>
                    <a:pt x="2203" y="562"/>
                    <a:pt x="4219" y="562"/>
                  </a:cubicBezTo>
                  <a:close/>
                  <a:moveTo>
                    <a:pt x="4219" y="0"/>
                  </a:moveTo>
                  <a:cubicBezTo>
                    <a:pt x="1892" y="0"/>
                    <a:pt x="1" y="2185"/>
                    <a:pt x="1" y="4871"/>
                  </a:cubicBezTo>
                  <a:cubicBezTo>
                    <a:pt x="1" y="7556"/>
                    <a:pt x="1892" y="9741"/>
                    <a:pt x="4219" y="9741"/>
                  </a:cubicBezTo>
                  <a:cubicBezTo>
                    <a:pt x="6544" y="9741"/>
                    <a:pt x="8435" y="7556"/>
                    <a:pt x="8435" y="4871"/>
                  </a:cubicBezTo>
                  <a:cubicBezTo>
                    <a:pt x="8435" y="2185"/>
                    <a:pt x="6544" y="0"/>
                    <a:pt x="421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5957544" y="1936386"/>
              <a:ext cx="272525" cy="209891"/>
            </a:xfrm>
            <a:custGeom>
              <a:avLst/>
              <a:gdLst/>
              <a:ahLst/>
              <a:cxnLst/>
              <a:rect l="l" t="t" r="r" b="b"/>
              <a:pathLst>
                <a:path w="14302" h="11015" extrusionOk="0">
                  <a:moveTo>
                    <a:pt x="7152" y="1"/>
                  </a:moveTo>
                  <a:cubicBezTo>
                    <a:pt x="3202" y="1"/>
                    <a:pt x="1" y="3014"/>
                    <a:pt x="1" y="6731"/>
                  </a:cubicBezTo>
                  <a:cubicBezTo>
                    <a:pt x="4" y="7077"/>
                    <a:pt x="34" y="7421"/>
                    <a:pt x="93" y="7763"/>
                  </a:cubicBezTo>
                  <a:cubicBezTo>
                    <a:pt x="1945" y="9775"/>
                    <a:pt x="4421" y="11015"/>
                    <a:pt x="7152" y="11015"/>
                  </a:cubicBezTo>
                  <a:cubicBezTo>
                    <a:pt x="9882" y="11015"/>
                    <a:pt x="12358" y="9775"/>
                    <a:pt x="14209" y="7763"/>
                  </a:cubicBezTo>
                  <a:cubicBezTo>
                    <a:pt x="14268" y="7421"/>
                    <a:pt x="14298" y="7077"/>
                    <a:pt x="14301" y="6731"/>
                  </a:cubicBezTo>
                  <a:cubicBezTo>
                    <a:pt x="14301" y="3014"/>
                    <a:pt x="11100" y="1"/>
                    <a:pt x="715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5952190" y="1931032"/>
              <a:ext cx="283234" cy="220619"/>
            </a:xfrm>
            <a:custGeom>
              <a:avLst/>
              <a:gdLst/>
              <a:ahLst/>
              <a:cxnLst/>
              <a:rect l="l" t="t" r="r" b="b"/>
              <a:pathLst>
                <a:path w="14864" h="11578" extrusionOk="0">
                  <a:moveTo>
                    <a:pt x="7433" y="562"/>
                  </a:moveTo>
                  <a:cubicBezTo>
                    <a:pt x="11220" y="562"/>
                    <a:pt x="14302" y="3455"/>
                    <a:pt x="14302" y="7012"/>
                  </a:cubicBezTo>
                  <a:cubicBezTo>
                    <a:pt x="14299" y="7314"/>
                    <a:pt x="14274" y="7616"/>
                    <a:pt x="14226" y="7915"/>
                  </a:cubicBezTo>
                  <a:cubicBezTo>
                    <a:pt x="12358" y="9913"/>
                    <a:pt x="9949" y="11014"/>
                    <a:pt x="7433" y="11014"/>
                  </a:cubicBezTo>
                  <a:cubicBezTo>
                    <a:pt x="4917" y="11014"/>
                    <a:pt x="2506" y="9915"/>
                    <a:pt x="638" y="7915"/>
                  </a:cubicBezTo>
                  <a:cubicBezTo>
                    <a:pt x="590" y="7616"/>
                    <a:pt x="565" y="7314"/>
                    <a:pt x="563" y="7012"/>
                  </a:cubicBezTo>
                  <a:cubicBezTo>
                    <a:pt x="563" y="3455"/>
                    <a:pt x="3644" y="562"/>
                    <a:pt x="7433" y="562"/>
                  </a:cubicBezTo>
                  <a:close/>
                  <a:moveTo>
                    <a:pt x="7433" y="0"/>
                  </a:moveTo>
                  <a:cubicBezTo>
                    <a:pt x="3334" y="0"/>
                    <a:pt x="0" y="3146"/>
                    <a:pt x="0" y="7012"/>
                  </a:cubicBezTo>
                  <a:cubicBezTo>
                    <a:pt x="0" y="7345"/>
                    <a:pt x="31" y="7688"/>
                    <a:pt x="97" y="8089"/>
                  </a:cubicBezTo>
                  <a:cubicBezTo>
                    <a:pt x="105" y="8143"/>
                    <a:pt x="130" y="8194"/>
                    <a:pt x="167" y="8235"/>
                  </a:cubicBezTo>
                  <a:cubicBezTo>
                    <a:pt x="2152" y="10390"/>
                    <a:pt x="4732" y="11577"/>
                    <a:pt x="7433" y="11577"/>
                  </a:cubicBezTo>
                  <a:cubicBezTo>
                    <a:pt x="10134" y="11577"/>
                    <a:pt x="12714" y="10390"/>
                    <a:pt x="14697" y="8235"/>
                  </a:cubicBezTo>
                  <a:cubicBezTo>
                    <a:pt x="14734" y="8194"/>
                    <a:pt x="14759" y="8143"/>
                    <a:pt x="14767" y="8089"/>
                  </a:cubicBezTo>
                  <a:cubicBezTo>
                    <a:pt x="14833" y="7688"/>
                    <a:pt x="14864" y="7345"/>
                    <a:pt x="14864" y="7012"/>
                  </a:cubicBezTo>
                  <a:cubicBezTo>
                    <a:pt x="14864" y="3146"/>
                    <a:pt x="11530" y="0"/>
                    <a:pt x="743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5807695" y="2262875"/>
              <a:ext cx="572222" cy="655835"/>
            </a:xfrm>
            <a:custGeom>
              <a:avLst/>
              <a:gdLst/>
              <a:ahLst/>
              <a:cxnLst/>
              <a:rect l="l" t="t" r="r" b="b"/>
              <a:pathLst>
                <a:path w="30030" h="34418" extrusionOk="0">
                  <a:moveTo>
                    <a:pt x="15016" y="5228"/>
                  </a:moveTo>
                  <a:cubicBezTo>
                    <a:pt x="20632" y="5228"/>
                    <a:pt x="25203" y="10176"/>
                    <a:pt x="25203" y="16261"/>
                  </a:cubicBezTo>
                  <a:lnTo>
                    <a:pt x="25203" y="29190"/>
                  </a:lnTo>
                  <a:lnTo>
                    <a:pt x="4827" y="29190"/>
                  </a:lnTo>
                  <a:lnTo>
                    <a:pt x="4827" y="16261"/>
                  </a:lnTo>
                  <a:cubicBezTo>
                    <a:pt x="4827" y="10176"/>
                    <a:pt x="9398" y="5228"/>
                    <a:pt x="15016" y="5228"/>
                  </a:cubicBezTo>
                  <a:close/>
                  <a:moveTo>
                    <a:pt x="15016" y="1"/>
                  </a:moveTo>
                  <a:cubicBezTo>
                    <a:pt x="6736" y="1"/>
                    <a:pt x="1" y="7294"/>
                    <a:pt x="1" y="16261"/>
                  </a:cubicBezTo>
                  <a:lnTo>
                    <a:pt x="1" y="31804"/>
                  </a:lnTo>
                  <a:cubicBezTo>
                    <a:pt x="1" y="33248"/>
                    <a:pt x="1082" y="34417"/>
                    <a:pt x="2415" y="34417"/>
                  </a:cubicBezTo>
                  <a:lnTo>
                    <a:pt x="27617" y="34417"/>
                  </a:lnTo>
                  <a:cubicBezTo>
                    <a:pt x="28950" y="34417"/>
                    <a:pt x="30029" y="33248"/>
                    <a:pt x="30029" y="31804"/>
                  </a:cubicBezTo>
                  <a:lnTo>
                    <a:pt x="30029" y="16261"/>
                  </a:lnTo>
                  <a:cubicBezTo>
                    <a:pt x="30029" y="7294"/>
                    <a:pt x="23294" y="1"/>
                    <a:pt x="1501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5760458" y="2716555"/>
              <a:ext cx="666715" cy="630778"/>
            </a:xfrm>
            <a:custGeom>
              <a:avLst/>
              <a:gdLst/>
              <a:ahLst/>
              <a:cxnLst/>
              <a:rect l="l" t="t" r="r" b="b"/>
              <a:pathLst>
                <a:path w="34989" h="33103" extrusionOk="0">
                  <a:moveTo>
                    <a:pt x="1" y="1"/>
                  </a:moveTo>
                  <a:lnTo>
                    <a:pt x="1" y="33102"/>
                  </a:lnTo>
                  <a:lnTo>
                    <a:pt x="34989" y="33102"/>
                  </a:lnTo>
                  <a:lnTo>
                    <a:pt x="34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6003181" y="2875188"/>
              <a:ext cx="187806" cy="275745"/>
            </a:xfrm>
            <a:custGeom>
              <a:avLst/>
              <a:gdLst/>
              <a:ahLst/>
              <a:cxnLst/>
              <a:rect l="l" t="t" r="r" b="b"/>
              <a:pathLst>
                <a:path w="9856" h="14471" extrusionOk="0">
                  <a:moveTo>
                    <a:pt x="4927" y="1"/>
                  </a:moveTo>
                  <a:cubicBezTo>
                    <a:pt x="2633" y="1"/>
                    <a:pt x="772" y="2016"/>
                    <a:pt x="772" y="4502"/>
                  </a:cubicBezTo>
                  <a:cubicBezTo>
                    <a:pt x="772" y="6052"/>
                    <a:pt x="1496" y="7417"/>
                    <a:pt x="2595" y="8227"/>
                  </a:cubicBezTo>
                  <a:lnTo>
                    <a:pt x="1" y="14470"/>
                  </a:lnTo>
                  <a:lnTo>
                    <a:pt x="9856" y="14470"/>
                  </a:lnTo>
                  <a:lnTo>
                    <a:pt x="7261" y="8227"/>
                  </a:lnTo>
                  <a:cubicBezTo>
                    <a:pt x="8361" y="7417"/>
                    <a:pt x="9084" y="6050"/>
                    <a:pt x="9084" y="4502"/>
                  </a:cubicBezTo>
                  <a:cubicBezTo>
                    <a:pt x="9084" y="2016"/>
                    <a:pt x="7223" y="1"/>
                    <a:pt x="492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5996759" y="2869853"/>
              <a:ext cx="200611" cy="286435"/>
            </a:xfrm>
            <a:custGeom>
              <a:avLst/>
              <a:gdLst/>
              <a:ahLst/>
              <a:cxnLst/>
              <a:rect l="l" t="t" r="r" b="b"/>
              <a:pathLst>
                <a:path w="10528" h="15032" extrusionOk="0">
                  <a:moveTo>
                    <a:pt x="5264" y="562"/>
                  </a:moveTo>
                  <a:cubicBezTo>
                    <a:pt x="7401" y="562"/>
                    <a:pt x="9139" y="2455"/>
                    <a:pt x="9139" y="4782"/>
                  </a:cubicBezTo>
                  <a:cubicBezTo>
                    <a:pt x="9139" y="6185"/>
                    <a:pt x="8501" y="7493"/>
                    <a:pt x="7430" y="8280"/>
                  </a:cubicBezTo>
                  <a:cubicBezTo>
                    <a:pt x="7327" y="8356"/>
                    <a:pt x="7287" y="8495"/>
                    <a:pt x="7337" y="8614"/>
                  </a:cubicBezTo>
                  <a:lnTo>
                    <a:pt x="9771" y="14469"/>
                  </a:lnTo>
                  <a:lnTo>
                    <a:pt x="759" y="14469"/>
                  </a:lnTo>
                  <a:lnTo>
                    <a:pt x="3192" y="8614"/>
                  </a:lnTo>
                  <a:cubicBezTo>
                    <a:pt x="3241" y="8495"/>
                    <a:pt x="3204" y="8356"/>
                    <a:pt x="3099" y="8280"/>
                  </a:cubicBezTo>
                  <a:cubicBezTo>
                    <a:pt x="2028" y="7493"/>
                    <a:pt x="1391" y="6185"/>
                    <a:pt x="1391" y="4782"/>
                  </a:cubicBezTo>
                  <a:cubicBezTo>
                    <a:pt x="1391" y="2455"/>
                    <a:pt x="3129" y="562"/>
                    <a:pt x="5264" y="562"/>
                  </a:cubicBezTo>
                  <a:close/>
                  <a:moveTo>
                    <a:pt x="5264" y="1"/>
                  </a:moveTo>
                  <a:cubicBezTo>
                    <a:pt x="2819" y="1"/>
                    <a:pt x="828" y="2146"/>
                    <a:pt x="828" y="4782"/>
                  </a:cubicBezTo>
                  <a:cubicBezTo>
                    <a:pt x="828" y="6285"/>
                    <a:pt x="1483" y="7696"/>
                    <a:pt x="2591" y="8598"/>
                  </a:cubicBezTo>
                  <a:lnTo>
                    <a:pt x="78" y="14642"/>
                  </a:lnTo>
                  <a:cubicBezTo>
                    <a:pt x="1" y="14827"/>
                    <a:pt x="136" y="15030"/>
                    <a:pt x="338" y="15032"/>
                  </a:cubicBezTo>
                  <a:lnTo>
                    <a:pt x="10193" y="15032"/>
                  </a:lnTo>
                  <a:cubicBezTo>
                    <a:pt x="10392" y="15032"/>
                    <a:pt x="10528" y="14827"/>
                    <a:pt x="10452" y="14642"/>
                  </a:cubicBezTo>
                  <a:lnTo>
                    <a:pt x="7939" y="8598"/>
                  </a:lnTo>
                  <a:cubicBezTo>
                    <a:pt x="9046" y="7696"/>
                    <a:pt x="9701" y="6285"/>
                    <a:pt x="9701" y="4782"/>
                  </a:cubicBezTo>
                  <a:cubicBezTo>
                    <a:pt x="9701" y="2146"/>
                    <a:pt x="7712" y="1"/>
                    <a:pt x="52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5887574" y="2853485"/>
              <a:ext cx="775672" cy="1061878"/>
            </a:xfrm>
            <a:custGeom>
              <a:avLst/>
              <a:gdLst/>
              <a:ahLst/>
              <a:cxnLst/>
              <a:rect l="l" t="t" r="r" b="b"/>
              <a:pathLst>
                <a:path w="40707" h="55727" extrusionOk="0">
                  <a:moveTo>
                    <a:pt x="40706" y="1"/>
                  </a:moveTo>
                  <a:lnTo>
                    <a:pt x="100" y="55240"/>
                  </a:lnTo>
                  <a:cubicBezTo>
                    <a:pt x="1" y="55375"/>
                    <a:pt x="30" y="55568"/>
                    <a:pt x="165" y="55667"/>
                  </a:cubicBezTo>
                  <a:cubicBezTo>
                    <a:pt x="220" y="55707"/>
                    <a:pt x="283" y="55727"/>
                    <a:pt x="346" y="55727"/>
                  </a:cubicBezTo>
                  <a:cubicBezTo>
                    <a:pt x="441" y="55727"/>
                    <a:pt x="534" y="55683"/>
                    <a:pt x="594" y="55601"/>
                  </a:cubicBezTo>
                  <a:lnTo>
                    <a:pt x="40706" y="1035"/>
                  </a:lnTo>
                  <a:lnTo>
                    <a:pt x="407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6507643" y="1676190"/>
              <a:ext cx="155603" cy="218351"/>
            </a:xfrm>
            <a:custGeom>
              <a:avLst/>
              <a:gdLst/>
              <a:ahLst/>
              <a:cxnLst/>
              <a:rect l="l" t="t" r="r" b="b"/>
              <a:pathLst>
                <a:path w="8166" h="11459" extrusionOk="0">
                  <a:moveTo>
                    <a:pt x="8165" y="0"/>
                  </a:moveTo>
                  <a:lnTo>
                    <a:pt x="95" y="10977"/>
                  </a:lnTo>
                  <a:cubicBezTo>
                    <a:pt x="1" y="11112"/>
                    <a:pt x="31" y="11300"/>
                    <a:pt x="165" y="11398"/>
                  </a:cubicBezTo>
                  <a:cubicBezTo>
                    <a:pt x="220" y="11438"/>
                    <a:pt x="284" y="11458"/>
                    <a:pt x="347" y="11458"/>
                  </a:cubicBezTo>
                  <a:cubicBezTo>
                    <a:pt x="439" y="11458"/>
                    <a:pt x="529" y="11417"/>
                    <a:pt x="590" y="11338"/>
                  </a:cubicBezTo>
                  <a:lnTo>
                    <a:pt x="8165" y="1034"/>
                  </a:lnTo>
                  <a:lnTo>
                    <a:pt x="81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5524405" y="1952545"/>
              <a:ext cx="945204" cy="1292558"/>
            </a:xfrm>
            <a:custGeom>
              <a:avLst/>
              <a:gdLst/>
              <a:ahLst/>
              <a:cxnLst/>
              <a:rect l="l" t="t" r="r" b="b"/>
              <a:pathLst>
                <a:path w="49604" h="67833" extrusionOk="0">
                  <a:moveTo>
                    <a:pt x="49258" y="0"/>
                  </a:moveTo>
                  <a:cubicBezTo>
                    <a:pt x="49164" y="0"/>
                    <a:pt x="49071" y="44"/>
                    <a:pt x="49010" y="125"/>
                  </a:cubicBezTo>
                  <a:lnTo>
                    <a:pt x="0" y="66799"/>
                  </a:lnTo>
                  <a:lnTo>
                    <a:pt x="0" y="67833"/>
                  </a:lnTo>
                  <a:lnTo>
                    <a:pt x="49505" y="489"/>
                  </a:lnTo>
                  <a:cubicBezTo>
                    <a:pt x="49604" y="352"/>
                    <a:pt x="49575" y="160"/>
                    <a:pt x="49439" y="60"/>
                  </a:cubicBezTo>
                  <a:cubicBezTo>
                    <a:pt x="49384" y="20"/>
                    <a:pt x="49321" y="0"/>
                    <a:pt x="49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5795367" y="3956807"/>
              <a:ext cx="66388" cy="83975"/>
            </a:xfrm>
            <a:custGeom>
              <a:avLst/>
              <a:gdLst/>
              <a:ahLst/>
              <a:cxnLst/>
              <a:rect l="l" t="t" r="r" b="b"/>
              <a:pathLst>
                <a:path w="3484" h="4407" extrusionOk="0">
                  <a:moveTo>
                    <a:pt x="3136" y="0"/>
                  </a:moveTo>
                  <a:cubicBezTo>
                    <a:pt x="3042" y="0"/>
                    <a:pt x="2949" y="44"/>
                    <a:pt x="2890" y="125"/>
                  </a:cubicBezTo>
                  <a:lnTo>
                    <a:pt x="100" y="3920"/>
                  </a:lnTo>
                  <a:cubicBezTo>
                    <a:pt x="0" y="4057"/>
                    <a:pt x="30" y="4248"/>
                    <a:pt x="165" y="4349"/>
                  </a:cubicBezTo>
                  <a:cubicBezTo>
                    <a:pt x="218" y="4387"/>
                    <a:pt x="282" y="4407"/>
                    <a:pt x="347" y="4407"/>
                  </a:cubicBezTo>
                  <a:cubicBezTo>
                    <a:pt x="444" y="4407"/>
                    <a:pt x="536" y="4360"/>
                    <a:pt x="594" y="4283"/>
                  </a:cubicBezTo>
                  <a:lnTo>
                    <a:pt x="3383" y="488"/>
                  </a:lnTo>
                  <a:cubicBezTo>
                    <a:pt x="3483" y="351"/>
                    <a:pt x="3454" y="160"/>
                    <a:pt x="3317" y="59"/>
                  </a:cubicBezTo>
                  <a:cubicBezTo>
                    <a:pt x="3263" y="20"/>
                    <a:pt x="3199" y="0"/>
                    <a:pt x="31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6033802" y="3081344"/>
              <a:ext cx="629444" cy="862906"/>
            </a:xfrm>
            <a:custGeom>
              <a:avLst/>
              <a:gdLst/>
              <a:ahLst/>
              <a:cxnLst/>
              <a:rect l="l" t="t" r="r" b="b"/>
              <a:pathLst>
                <a:path w="33033" h="45285" extrusionOk="0">
                  <a:moveTo>
                    <a:pt x="33032" y="1"/>
                  </a:moveTo>
                  <a:lnTo>
                    <a:pt x="102" y="44797"/>
                  </a:lnTo>
                  <a:cubicBezTo>
                    <a:pt x="1" y="44934"/>
                    <a:pt x="32" y="45125"/>
                    <a:pt x="167" y="45224"/>
                  </a:cubicBezTo>
                  <a:cubicBezTo>
                    <a:pt x="222" y="45265"/>
                    <a:pt x="286" y="45284"/>
                    <a:pt x="349" y="45284"/>
                  </a:cubicBezTo>
                  <a:cubicBezTo>
                    <a:pt x="443" y="45284"/>
                    <a:pt x="535" y="45241"/>
                    <a:pt x="595" y="45159"/>
                  </a:cubicBezTo>
                  <a:lnTo>
                    <a:pt x="33032" y="1036"/>
                  </a:lnTo>
                  <a:lnTo>
                    <a:pt x="3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4"/>
          <p:cNvGrpSpPr/>
          <p:nvPr/>
        </p:nvGrpSpPr>
        <p:grpSpPr>
          <a:xfrm>
            <a:off x="4901529" y="1969699"/>
            <a:ext cx="1891146" cy="2887347"/>
            <a:chOff x="3605604" y="1716301"/>
            <a:chExt cx="1765941" cy="2696187"/>
          </a:xfrm>
        </p:grpSpPr>
        <p:sp>
          <p:nvSpPr>
            <p:cNvPr id="556" name="Google Shape;556;p34"/>
            <p:cNvSpPr/>
            <p:nvPr/>
          </p:nvSpPr>
          <p:spPr>
            <a:xfrm>
              <a:off x="3611854" y="1721637"/>
              <a:ext cx="862372" cy="1070872"/>
            </a:xfrm>
            <a:custGeom>
              <a:avLst/>
              <a:gdLst/>
              <a:ahLst/>
              <a:cxnLst/>
              <a:rect l="l" t="t" r="r" b="b"/>
              <a:pathLst>
                <a:path w="45257" h="56199" extrusionOk="0">
                  <a:moveTo>
                    <a:pt x="37476" y="1"/>
                  </a:moveTo>
                  <a:cubicBezTo>
                    <a:pt x="34727" y="1"/>
                    <a:pt x="33541" y="1233"/>
                    <a:pt x="34009" y="2053"/>
                  </a:cubicBezTo>
                  <a:cubicBezTo>
                    <a:pt x="34538" y="2979"/>
                    <a:pt x="35994" y="4038"/>
                    <a:pt x="35994" y="4038"/>
                  </a:cubicBezTo>
                  <a:cubicBezTo>
                    <a:pt x="35994" y="4038"/>
                    <a:pt x="34170" y="3024"/>
                    <a:pt x="32260" y="3024"/>
                  </a:cubicBezTo>
                  <a:cubicBezTo>
                    <a:pt x="31497" y="3024"/>
                    <a:pt x="30719" y="3186"/>
                    <a:pt x="30039" y="3640"/>
                  </a:cubicBezTo>
                  <a:cubicBezTo>
                    <a:pt x="27657" y="5228"/>
                    <a:pt x="31098" y="4566"/>
                    <a:pt x="30436" y="6154"/>
                  </a:cubicBezTo>
                  <a:cubicBezTo>
                    <a:pt x="29774" y="7743"/>
                    <a:pt x="26069" y="7081"/>
                    <a:pt x="25143" y="11316"/>
                  </a:cubicBezTo>
                  <a:cubicBezTo>
                    <a:pt x="24217" y="15550"/>
                    <a:pt x="26864" y="19785"/>
                    <a:pt x="24481" y="21637"/>
                  </a:cubicBezTo>
                  <a:cubicBezTo>
                    <a:pt x="22099" y="23490"/>
                    <a:pt x="14954" y="20975"/>
                    <a:pt x="12837" y="25607"/>
                  </a:cubicBezTo>
                  <a:cubicBezTo>
                    <a:pt x="10719" y="30239"/>
                    <a:pt x="13712" y="32291"/>
                    <a:pt x="8684" y="35202"/>
                  </a:cubicBezTo>
                  <a:cubicBezTo>
                    <a:pt x="3657" y="38112"/>
                    <a:pt x="1" y="40958"/>
                    <a:pt x="1456" y="48103"/>
                  </a:cubicBezTo>
                  <a:cubicBezTo>
                    <a:pt x="2544" y="53444"/>
                    <a:pt x="5480" y="56198"/>
                    <a:pt x="10818" y="56198"/>
                  </a:cubicBezTo>
                  <a:cubicBezTo>
                    <a:pt x="12621" y="56198"/>
                    <a:pt x="14698" y="55884"/>
                    <a:pt x="17070" y="55249"/>
                  </a:cubicBezTo>
                  <a:cubicBezTo>
                    <a:pt x="26466" y="52736"/>
                    <a:pt x="25805" y="47045"/>
                    <a:pt x="28848" y="41223"/>
                  </a:cubicBezTo>
                  <a:cubicBezTo>
                    <a:pt x="31891" y="35399"/>
                    <a:pt x="36655" y="36591"/>
                    <a:pt x="38112" y="33283"/>
                  </a:cubicBezTo>
                  <a:cubicBezTo>
                    <a:pt x="39567" y="29974"/>
                    <a:pt x="37714" y="26004"/>
                    <a:pt x="37846" y="22962"/>
                  </a:cubicBezTo>
                  <a:cubicBezTo>
                    <a:pt x="37979" y="19918"/>
                    <a:pt x="41023" y="19256"/>
                    <a:pt x="42213" y="15683"/>
                  </a:cubicBezTo>
                  <a:cubicBezTo>
                    <a:pt x="43404" y="12111"/>
                    <a:pt x="44471" y="8399"/>
                    <a:pt x="44471" y="8399"/>
                  </a:cubicBezTo>
                  <a:cubicBezTo>
                    <a:pt x="44471" y="8399"/>
                    <a:pt x="45257" y="6949"/>
                    <a:pt x="45257" y="4435"/>
                  </a:cubicBezTo>
                  <a:cubicBezTo>
                    <a:pt x="45257" y="1921"/>
                    <a:pt x="42213" y="465"/>
                    <a:pt x="38640" y="68"/>
                  </a:cubicBezTo>
                  <a:cubicBezTo>
                    <a:pt x="38225" y="22"/>
                    <a:pt x="37837" y="1"/>
                    <a:pt x="3747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4"/>
            <p:cNvSpPr/>
            <p:nvPr/>
          </p:nvSpPr>
          <p:spPr>
            <a:xfrm>
              <a:off x="3605604" y="1716301"/>
              <a:ext cx="873958" cy="1081600"/>
            </a:xfrm>
            <a:custGeom>
              <a:avLst/>
              <a:gdLst/>
              <a:ahLst/>
              <a:cxnLst/>
              <a:rect l="l" t="t" r="r" b="b"/>
              <a:pathLst>
                <a:path w="45865" h="56762" extrusionOk="0">
                  <a:moveTo>
                    <a:pt x="37811" y="562"/>
                  </a:moveTo>
                  <a:cubicBezTo>
                    <a:pt x="38161" y="562"/>
                    <a:pt x="38537" y="582"/>
                    <a:pt x="38937" y="627"/>
                  </a:cubicBezTo>
                  <a:cubicBezTo>
                    <a:pt x="42014" y="968"/>
                    <a:pt x="45303" y="2222"/>
                    <a:pt x="45303" y="4715"/>
                  </a:cubicBezTo>
                  <a:cubicBezTo>
                    <a:pt x="45303" y="7117"/>
                    <a:pt x="44558" y="8530"/>
                    <a:pt x="44551" y="8545"/>
                  </a:cubicBezTo>
                  <a:cubicBezTo>
                    <a:pt x="44540" y="8562"/>
                    <a:pt x="44533" y="8581"/>
                    <a:pt x="44527" y="8600"/>
                  </a:cubicBezTo>
                  <a:cubicBezTo>
                    <a:pt x="44516" y="8638"/>
                    <a:pt x="43449" y="12347"/>
                    <a:pt x="42274" y="15874"/>
                  </a:cubicBezTo>
                  <a:cubicBezTo>
                    <a:pt x="41733" y="17498"/>
                    <a:pt x="40810" y="18483"/>
                    <a:pt x="39917" y="19435"/>
                  </a:cubicBezTo>
                  <a:cubicBezTo>
                    <a:pt x="38914" y="20504"/>
                    <a:pt x="37967" y="21515"/>
                    <a:pt x="37893" y="23229"/>
                  </a:cubicBezTo>
                  <a:cubicBezTo>
                    <a:pt x="37845" y="24365"/>
                    <a:pt x="38059" y="25596"/>
                    <a:pt x="38285" y="26899"/>
                  </a:cubicBezTo>
                  <a:cubicBezTo>
                    <a:pt x="38673" y="29122"/>
                    <a:pt x="39074" y="31421"/>
                    <a:pt x="38182" y="33449"/>
                  </a:cubicBezTo>
                  <a:cubicBezTo>
                    <a:pt x="37589" y="34794"/>
                    <a:pt x="36424" y="35337"/>
                    <a:pt x="34948" y="36022"/>
                  </a:cubicBezTo>
                  <a:cubicBezTo>
                    <a:pt x="33049" y="36906"/>
                    <a:pt x="30688" y="38003"/>
                    <a:pt x="28926" y="41372"/>
                  </a:cubicBezTo>
                  <a:cubicBezTo>
                    <a:pt x="28171" y="42819"/>
                    <a:pt x="27644" y="44246"/>
                    <a:pt x="27135" y="45628"/>
                  </a:cubicBezTo>
                  <a:cubicBezTo>
                    <a:pt x="25599" y="49797"/>
                    <a:pt x="24272" y="53398"/>
                    <a:pt x="17326" y="55258"/>
                  </a:cubicBezTo>
                  <a:cubicBezTo>
                    <a:pt x="14977" y="55886"/>
                    <a:pt x="12922" y="56201"/>
                    <a:pt x="11140" y="56201"/>
                  </a:cubicBezTo>
                  <a:cubicBezTo>
                    <a:pt x="9077" y="56201"/>
                    <a:pt x="7379" y="55779"/>
                    <a:pt x="6015" y="54935"/>
                  </a:cubicBezTo>
                  <a:cubicBezTo>
                    <a:pt x="4005" y="53691"/>
                    <a:pt x="2712" y="51530"/>
                    <a:pt x="2058" y="48329"/>
                  </a:cubicBezTo>
                  <a:cubicBezTo>
                    <a:pt x="625" y="41289"/>
                    <a:pt x="4256" y="38561"/>
                    <a:pt x="9152" y="35726"/>
                  </a:cubicBezTo>
                  <a:cubicBezTo>
                    <a:pt x="12377" y="33859"/>
                    <a:pt x="12441" y="32288"/>
                    <a:pt x="12523" y="30301"/>
                  </a:cubicBezTo>
                  <a:cubicBezTo>
                    <a:pt x="12571" y="29100"/>
                    <a:pt x="12626" y="27740"/>
                    <a:pt x="13420" y="26005"/>
                  </a:cubicBezTo>
                  <a:cubicBezTo>
                    <a:pt x="14654" y="23303"/>
                    <a:pt x="17779" y="23170"/>
                    <a:pt x="20537" y="23052"/>
                  </a:cubicBezTo>
                  <a:cubicBezTo>
                    <a:pt x="22318" y="22976"/>
                    <a:pt x="23998" y="22903"/>
                    <a:pt x="24982" y="22139"/>
                  </a:cubicBezTo>
                  <a:cubicBezTo>
                    <a:pt x="26461" y="20988"/>
                    <a:pt x="26181" y="19076"/>
                    <a:pt x="25858" y="16862"/>
                  </a:cubicBezTo>
                  <a:cubicBezTo>
                    <a:pt x="25621" y="15258"/>
                    <a:pt x="25354" y="13439"/>
                    <a:pt x="25745" y="11656"/>
                  </a:cubicBezTo>
                  <a:cubicBezTo>
                    <a:pt x="26299" y="9122"/>
                    <a:pt x="27905" y="8438"/>
                    <a:pt x="29195" y="7890"/>
                  </a:cubicBezTo>
                  <a:cubicBezTo>
                    <a:pt x="30021" y="7537"/>
                    <a:pt x="30736" y="7234"/>
                    <a:pt x="31023" y="6542"/>
                  </a:cubicBezTo>
                  <a:cubicBezTo>
                    <a:pt x="31429" y="5570"/>
                    <a:pt x="30609" y="5189"/>
                    <a:pt x="30169" y="4985"/>
                  </a:cubicBezTo>
                  <a:cubicBezTo>
                    <a:pt x="30032" y="4921"/>
                    <a:pt x="29825" y="4824"/>
                    <a:pt x="29797" y="4794"/>
                  </a:cubicBezTo>
                  <a:cubicBezTo>
                    <a:pt x="29800" y="4776"/>
                    <a:pt x="29846" y="4606"/>
                    <a:pt x="30523" y="4155"/>
                  </a:cubicBezTo>
                  <a:cubicBezTo>
                    <a:pt x="31147" y="3738"/>
                    <a:pt x="31871" y="3588"/>
                    <a:pt x="32585" y="3588"/>
                  </a:cubicBezTo>
                  <a:cubicBezTo>
                    <a:pt x="34395" y="3588"/>
                    <a:pt x="36160" y="4550"/>
                    <a:pt x="36185" y="4562"/>
                  </a:cubicBezTo>
                  <a:cubicBezTo>
                    <a:pt x="36228" y="4586"/>
                    <a:pt x="36276" y="4598"/>
                    <a:pt x="36322" y="4598"/>
                  </a:cubicBezTo>
                  <a:cubicBezTo>
                    <a:pt x="36415" y="4598"/>
                    <a:pt x="36505" y="4552"/>
                    <a:pt x="36558" y="4468"/>
                  </a:cubicBezTo>
                  <a:cubicBezTo>
                    <a:pt x="36638" y="4343"/>
                    <a:pt x="36606" y="4177"/>
                    <a:pt x="36487" y="4089"/>
                  </a:cubicBezTo>
                  <a:cubicBezTo>
                    <a:pt x="36472" y="4080"/>
                    <a:pt x="35074" y="3057"/>
                    <a:pt x="34581" y="2193"/>
                  </a:cubicBezTo>
                  <a:cubicBezTo>
                    <a:pt x="34455" y="1974"/>
                    <a:pt x="34543" y="1756"/>
                    <a:pt x="34637" y="1611"/>
                  </a:cubicBezTo>
                  <a:cubicBezTo>
                    <a:pt x="35008" y="1048"/>
                    <a:pt x="36104" y="562"/>
                    <a:pt x="37811" y="562"/>
                  </a:cubicBezTo>
                  <a:close/>
                  <a:moveTo>
                    <a:pt x="37814" y="0"/>
                  </a:moveTo>
                  <a:cubicBezTo>
                    <a:pt x="35780" y="0"/>
                    <a:pt x="34592" y="659"/>
                    <a:pt x="34168" y="1304"/>
                  </a:cubicBezTo>
                  <a:cubicBezTo>
                    <a:pt x="33916" y="1689"/>
                    <a:pt x="33888" y="2114"/>
                    <a:pt x="34092" y="2473"/>
                  </a:cubicBezTo>
                  <a:cubicBezTo>
                    <a:pt x="34268" y="2782"/>
                    <a:pt x="34537" y="3100"/>
                    <a:pt x="34823" y="3392"/>
                  </a:cubicBezTo>
                  <a:cubicBezTo>
                    <a:pt x="34176" y="3190"/>
                    <a:pt x="33397" y="3021"/>
                    <a:pt x="32598" y="3021"/>
                  </a:cubicBezTo>
                  <a:cubicBezTo>
                    <a:pt x="31784" y="3021"/>
                    <a:pt x="30949" y="3196"/>
                    <a:pt x="30211" y="3688"/>
                  </a:cubicBezTo>
                  <a:cubicBezTo>
                    <a:pt x="29492" y="4167"/>
                    <a:pt x="29209" y="4498"/>
                    <a:pt x="29235" y="4830"/>
                  </a:cubicBezTo>
                  <a:cubicBezTo>
                    <a:pt x="29262" y="5183"/>
                    <a:pt x="29603" y="5342"/>
                    <a:pt x="29931" y="5495"/>
                  </a:cubicBezTo>
                  <a:cubicBezTo>
                    <a:pt x="30491" y="5753"/>
                    <a:pt x="30685" y="5893"/>
                    <a:pt x="30504" y="6326"/>
                  </a:cubicBezTo>
                  <a:cubicBezTo>
                    <a:pt x="30304" y="6806"/>
                    <a:pt x="29717" y="7056"/>
                    <a:pt x="28974" y="7374"/>
                  </a:cubicBezTo>
                  <a:cubicBezTo>
                    <a:pt x="27638" y="7941"/>
                    <a:pt x="25811" y="8720"/>
                    <a:pt x="25195" y="11536"/>
                  </a:cubicBezTo>
                  <a:cubicBezTo>
                    <a:pt x="24784" y="13419"/>
                    <a:pt x="25058" y="15292"/>
                    <a:pt x="25300" y="16944"/>
                  </a:cubicBezTo>
                  <a:cubicBezTo>
                    <a:pt x="25611" y="19069"/>
                    <a:pt x="25858" y="20746"/>
                    <a:pt x="24635" y="21696"/>
                  </a:cubicBezTo>
                  <a:cubicBezTo>
                    <a:pt x="23794" y="22351"/>
                    <a:pt x="22200" y="22418"/>
                    <a:pt x="20512" y="22491"/>
                  </a:cubicBezTo>
                  <a:cubicBezTo>
                    <a:pt x="17594" y="22616"/>
                    <a:pt x="14286" y="22757"/>
                    <a:pt x="12908" y="25771"/>
                  </a:cubicBezTo>
                  <a:cubicBezTo>
                    <a:pt x="12069" y="27605"/>
                    <a:pt x="12011" y="29026"/>
                    <a:pt x="11960" y="30279"/>
                  </a:cubicBezTo>
                  <a:cubicBezTo>
                    <a:pt x="11883" y="32165"/>
                    <a:pt x="11827" y="33527"/>
                    <a:pt x="8871" y="35240"/>
                  </a:cubicBezTo>
                  <a:cubicBezTo>
                    <a:pt x="3950" y="38087"/>
                    <a:pt x="1" y="41047"/>
                    <a:pt x="1507" y="48439"/>
                  </a:cubicBezTo>
                  <a:cubicBezTo>
                    <a:pt x="2193" y="51803"/>
                    <a:pt x="3569" y="54082"/>
                    <a:pt x="5719" y="55412"/>
                  </a:cubicBezTo>
                  <a:cubicBezTo>
                    <a:pt x="7173" y="56312"/>
                    <a:pt x="8969" y="56761"/>
                    <a:pt x="11142" y="56761"/>
                  </a:cubicBezTo>
                  <a:cubicBezTo>
                    <a:pt x="12975" y="56761"/>
                    <a:pt x="15078" y="56441"/>
                    <a:pt x="17471" y="55800"/>
                  </a:cubicBezTo>
                  <a:cubicBezTo>
                    <a:pt x="24698" y="53866"/>
                    <a:pt x="26138" y="49959"/>
                    <a:pt x="27662" y="45821"/>
                  </a:cubicBezTo>
                  <a:cubicBezTo>
                    <a:pt x="28165" y="44458"/>
                    <a:pt x="28684" y="43048"/>
                    <a:pt x="29423" y="41633"/>
                  </a:cubicBezTo>
                  <a:cubicBezTo>
                    <a:pt x="31098" y="38433"/>
                    <a:pt x="33269" y="37422"/>
                    <a:pt x="35184" y="36533"/>
                  </a:cubicBezTo>
                  <a:cubicBezTo>
                    <a:pt x="36706" y="35825"/>
                    <a:pt x="38020" y="35214"/>
                    <a:pt x="38696" y="33675"/>
                  </a:cubicBezTo>
                  <a:cubicBezTo>
                    <a:pt x="39657" y="31492"/>
                    <a:pt x="39240" y="29108"/>
                    <a:pt x="38839" y="26803"/>
                  </a:cubicBezTo>
                  <a:cubicBezTo>
                    <a:pt x="38618" y="25531"/>
                    <a:pt x="38409" y="24328"/>
                    <a:pt x="38454" y="23253"/>
                  </a:cubicBezTo>
                  <a:cubicBezTo>
                    <a:pt x="38520" y="21747"/>
                    <a:pt x="39359" y="20854"/>
                    <a:pt x="40327" y="19820"/>
                  </a:cubicBezTo>
                  <a:cubicBezTo>
                    <a:pt x="41217" y="18869"/>
                    <a:pt x="42227" y="17793"/>
                    <a:pt x="42806" y="16051"/>
                  </a:cubicBezTo>
                  <a:cubicBezTo>
                    <a:pt x="43932" y="12675"/>
                    <a:pt x="44960" y="9130"/>
                    <a:pt x="45060" y="8784"/>
                  </a:cubicBezTo>
                  <a:cubicBezTo>
                    <a:pt x="45175" y="8558"/>
                    <a:pt x="45865" y="7111"/>
                    <a:pt x="45865" y="4715"/>
                  </a:cubicBezTo>
                  <a:cubicBezTo>
                    <a:pt x="45865" y="2320"/>
                    <a:pt x="43234" y="539"/>
                    <a:pt x="38998" y="68"/>
                  </a:cubicBezTo>
                  <a:cubicBezTo>
                    <a:pt x="38576" y="21"/>
                    <a:pt x="38181" y="0"/>
                    <a:pt x="378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4"/>
            <p:cNvSpPr/>
            <p:nvPr/>
          </p:nvSpPr>
          <p:spPr>
            <a:xfrm>
              <a:off x="3675879" y="1804945"/>
              <a:ext cx="751834" cy="809971"/>
            </a:xfrm>
            <a:custGeom>
              <a:avLst/>
              <a:gdLst/>
              <a:ahLst/>
              <a:cxnLst/>
              <a:rect l="l" t="t" r="r" b="b"/>
              <a:pathLst>
                <a:path w="39456" h="42507" extrusionOk="0">
                  <a:moveTo>
                    <a:pt x="36226" y="0"/>
                  </a:moveTo>
                  <a:cubicBezTo>
                    <a:pt x="35872" y="0"/>
                    <a:pt x="35644" y="89"/>
                    <a:pt x="35530" y="269"/>
                  </a:cubicBezTo>
                  <a:cubicBezTo>
                    <a:pt x="35258" y="700"/>
                    <a:pt x="35854" y="1411"/>
                    <a:pt x="35924" y="1491"/>
                  </a:cubicBezTo>
                  <a:cubicBezTo>
                    <a:pt x="35951" y="1522"/>
                    <a:pt x="35990" y="1539"/>
                    <a:pt x="36029" y="1539"/>
                  </a:cubicBezTo>
                  <a:cubicBezTo>
                    <a:pt x="36061" y="1539"/>
                    <a:pt x="36095" y="1527"/>
                    <a:pt x="36121" y="1504"/>
                  </a:cubicBezTo>
                  <a:cubicBezTo>
                    <a:pt x="36181" y="1454"/>
                    <a:pt x="36187" y="1365"/>
                    <a:pt x="36136" y="1307"/>
                  </a:cubicBezTo>
                  <a:cubicBezTo>
                    <a:pt x="35961" y="1104"/>
                    <a:pt x="35641" y="620"/>
                    <a:pt x="35768" y="419"/>
                  </a:cubicBezTo>
                  <a:cubicBezTo>
                    <a:pt x="35803" y="364"/>
                    <a:pt x="35909" y="281"/>
                    <a:pt x="36224" y="281"/>
                  </a:cubicBezTo>
                  <a:cubicBezTo>
                    <a:pt x="36486" y="281"/>
                    <a:pt x="36892" y="338"/>
                    <a:pt x="37521" y="514"/>
                  </a:cubicBezTo>
                  <a:cubicBezTo>
                    <a:pt x="38426" y="767"/>
                    <a:pt x="38917" y="1221"/>
                    <a:pt x="38983" y="1861"/>
                  </a:cubicBezTo>
                  <a:cubicBezTo>
                    <a:pt x="39161" y="3622"/>
                    <a:pt x="36257" y="6288"/>
                    <a:pt x="34984" y="6942"/>
                  </a:cubicBezTo>
                  <a:cubicBezTo>
                    <a:pt x="33616" y="7645"/>
                    <a:pt x="32046" y="8003"/>
                    <a:pt x="30529" y="8348"/>
                  </a:cubicBezTo>
                  <a:cubicBezTo>
                    <a:pt x="28040" y="8914"/>
                    <a:pt x="25464" y="9501"/>
                    <a:pt x="23691" y="11628"/>
                  </a:cubicBezTo>
                  <a:cubicBezTo>
                    <a:pt x="22232" y="13380"/>
                    <a:pt x="22683" y="15200"/>
                    <a:pt x="23080" y="16807"/>
                  </a:cubicBezTo>
                  <a:cubicBezTo>
                    <a:pt x="23395" y="18079"/>
                    <a:pt x="23692" y="19281"/>
                    <a:pt x="23043" y="20308"/>
                  </a:cubicBezTo>
                  <a:cubicBezTo>
                    <a:pt x="22346" y="21410"/>
                    <a:pt x="20602" y="21689"/>
                    <a:pt x="18755" y="21985"/>
                  </a:cubicBezTo>
                  <a:cubicBezTo>
                    <a:pt x="16645" y="22323"/>
                    <a:pt x="14463" y="22672"/>
                    <a:pt x="13363" y="24253"/>
                  </a:cubicBezTo>
                  <a:cubicBezTo>
                    <a:pt x="12532" y="25446"/>
                    <a:pt x="12932" y="27145"/>
                    <a:pt x="13355" y="28942"/>
                  </a:cubicBezTo>
                  <a:cubicBezTo>
                    <a:pt x="13998" y="31678"/>
                    <a:pt x="14727" y="34779"/>
                    <a:pt x="11241" y="36825"/>
                  </a:cubicBezTo>
                  <a:cubicBezTo>
                    <a:pt x="9299" y="37964"/>
                    <a:pt x="7241" y="38794"/>
                    <a:pt x="5426" y="39526"/>
                  </a:cubicBezTo>
                  <a:cubicBezTo>
                    <a:pt x="3227" y="40413"/>
                    <a:pt x="1327" y="41178"/>
                    <a:pt x="97" y="42262"/>
                  </a:cubicBezTo>
                  <a:cubicBezTo>
                    <a:pt x="1" y="42346"/>
                    <a:pt x="61" y="42507"/>
                    <a:pt x="191" y="42507"/>
                  </a:cubicBezTo>
                  <a:cubicBezTo>
                    <a:pt x="226" y="42507"/>
                    <a:pt x="258" y="42494"/>
                    <a:pt x="284" y="42472"/>
                  </a:cubicBezTo>
                  <a:cubicBezTo>
                    <a:pt x="1475" y="41420"/>
                    <a:pt x="3355" y="40662"/>
                    <a:pt x="5530" y="39785"/>
                  </a:cubicBezTo>
                  <a:cubicBezTo>
                    <a:pt x="7356" y="39050"/>
                    <a:pt x="9423" y="38218"/>
                    <a:pt x="11383" y="37067"/>
                  </a:cubicBezTo>
                  <a:cubicBezTo>
                    <a:pt x="15046" y="34916"/>
                    <a:pt x="14292" y="31708"/>
                    <a:pt x="13627" y="28878"/>
                  </a:cubicBezTo>
                  <a:cubicBezTo>
                    <a:pt x="13219" y="27142"/>
                    <a:pt x="12834" y="25503"/>
                    <a:pt x="13592" y="24412"/>
                  </a:cubicBezTo>
                  <a:cubicBezTo>
                    <a:pt x="14623" y="22930"/>
                    <a:pt x="16746" y="22590"/>
                    <a:pt x="18798" y="22262"/>
                  </a:cubicBezTo>
                  <a:cubicBezTo>
                    <a:pt x="20710" y="21956"/>
                    <a:pt x="22515" y="21667"/>
                    <a:pt x="23279" y="20456"/>
                  </a:cubicBezTo>
                  <a:cubicBezTo>
                    <a:pt x="23993" y="19328"/>
                    <a:pt x="23681" y="18070"/>
                    <a:pt x="23351" y="16739"/>
                  </a:cubicBezTo>
                  <a:cubicBezTo>
                    <a:pt x="22951" y="15121"/>
                    <a:pt x="22537" y="13450"/>
                    <a:pt x="23907" y="11808"/>
                  </a:cubicBezTo>
                  <a:cubicBezTo>
                    <a:pt x="25619" y="9751"/>
                    <a:pt x="28034" y="9203"/>
                    <a:pt x="30591" y="8621"/>
                  </a:cubicBezTo>
                  <a:cubicBezTo>
                    <a:pt x="32126" y="8273"/>
                    <a:pt x="33713" y="7912"/>
                    <a:pt x="35112" y="7192"/>
                  </a:cubicBezTo>
                  <a:cubicBezTo>
                    <a:pt x="36474" y="6492"/>
                    <a:pt x="39455" y="3741"/>
                    <a:pt x="39261" y="1832"/>
                  </a:cubicBezTo>
                  <a:cubicBezTo>
                    <a:pt x="39184" y="1065"/>
                    <a:pt x="38624" y="531"/>
                    <a:pt x="37597" y="244"/>
                  </a:cubicBezTo>
                  <a:cubicBezTo>
                    <a:pt x="37017" y="81"/>
                    <a:pt x="36564" y="0"/>
                    <a:pt x="36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4"/>
            <p:cNvSpPr/>
            <p:nvPr/>
          </p:nvSpPr>
          <p:spPr>
            <a:xfrm>
              <a:off x="3755434" y="2044505"/>
              <a:ext cx="476127" cy="739029"/>
            </a:xfrm>
            <a:custGeom>
              <a:avLst/>
              <a:gdLst/>
              <a:ahLst/>
              <a:cxnLst/>
              <a:rect l="l" t="t" r="r" b="b"/>
              <a:pathLst>
                <a:path w="24987" h="38784" extrusionOk="0">
                  <a:moveTo>
                    <a:pt x="22347" y="0"/>
                  </a:moveTo>
                  <a:cubicBezTo>
                    <a:pt x="22292" y="0"/>
                    <a:pt x="22239" y="33"/>
                    <a:pt x="22217" y="88"/>
                  </a:cubicBezTo>
                  <a:cubicBezTo>
                    <a:pt x="21838" y="1113"/>
                    <a:pt x="21734" y="2007"/>
                    <a:pt x="21908" y="2745"/>
                  </a:cubicBezTo>
                  <a:cubicBezTo>
                    <a:pt x="22037" y="3298"/>
                    <a:pt x="22322" y="3974"/>
                    <a:pt x="22624" y="4689"/>
                  </a:cubicBezTo>
                  <a:cubicBezTo>
                    <a:pt x="23525" y="6829"/>
                    <a:pt x="24647" y="9489"/>
                    <a:pt x="22717" y="11143"/>
                  </a:cubicBezTo>
                  <a:cubicBezTo>
                    <a:pt x="21595" y="12105"/>
                    <a:pt x="20143" y="12629"/>
                    <a:pt x="18740" y="13136"/>
                  </a:cubicBezTo>
                  <a:cubicBezTo>
                    <a:pt x="16872" y="13812"/>
                    <a:pt x="15105" y="14449"/>
                    <a:pt x="14647" y="16053"/>
                  </a:cubicBezTo>
                  <a:cubicBezTo>
                    <a:pt x="14369" y="17028"/>
                    <a:pt x="14388" y="18575"/>
                    <a:pt x="14410" y="20366"/>
                  </a:cubicBezTo>
                  <a:cubicBezTo>
                    <a:pt x="14449" y="23472"/>
                    <a:pt x="14496" y="27340"/>
                    <a:pt x="12886" y="29513"/>
                  </a:cubicBezTo>
                  <a:cubicBezTo>
                    <a:pt x="11443" y="31460"/>
                    <a:pt x="9206" y="32204"/>
                    <a:pt x="7042" y="32925"/>
                  </a:cubicBezTo>
                  <a:cubicBezTo>
                    <a:pt x="5410" y="33467"/>
                    <a:pt x="3869" y="33979"/>
                    <a:pt x="2714" y="34969"/>
                  </a:cubicBezTo>
                  <a:cubicBezTo>
                    <a:pt x="0" y="37296"/>
                    <a:pt x="360" y="38630"/>
                    <a:pt x="378" y="38684"/>
                  </a:cubicBezTo>
                  <a:cubicBezTo>
                    <a:pt x="395" y="38744"/>
                    <a:pt x="449" y="38783"/>
                    <a:pt x="512" y="38783"/>
                  </a:cubicBezTo>
                  <a:cubicBezTo>
                    <a:pt x="524" y="38783"/>
                    <a:pt x="537" y="38782"/>
                    <a:pt x="550" y="38778"/>
                  </a:cubicBezTo>
                  <a:cubicBezTo>
                    <a:pt x="624" y="38756"/>
                    <a:pt x="667" y="38678"/>
                    <a:pt x="646" y="38604"/>
                  </a:cubicBezTo>
                  <a:cubicBezTo>
                    <a:pt x="643" y="38592"/>
                    <a:pt x="347" y="37367"/>
                    <a:pt x="2897" y="35182"/>
                  </a:cubicBezTo>
                  <a:cubicBezTo>
                    <a:pt x="4009" y="34229"/>
                    <a:pt x="5525" y="33724"/>
                    <a:pt x="7129" y="33190"/>
                  </a:cubicBezTo>
                  <a:cubicBezTo>
                    <a:pt x="9336" y="32457"/>
                    <a:pt x="11615" y="31698"/>
                    <a:pt x="13110" y="29681"/>
                  </a:cubicBezTo>
                  <a:cubicBezTo>
                    <a:pt x="14777" y="27431"/>
                    <a:pt x="14729" y="23510"/>
                    <a:pt x="14690" y="20362"/>
                  </a:cubicBezTo>
                  <a:cubicBezTo>
                    <a:pt x="14668" y="18592"/>
                    <a:pt x="14649" y="17065"/>
                    <a:pt x="14917" y="16131"/>
                  </a:cubicBezTo>
                  <a:cubicBezTo>
                    <a:pt x="15336" y="14665"/>
                    <a:pt x="16958" y="14079"/>
                    <a:pt x="18835" y="13400"/>
                  </a:cubicBezTo>
                  <a:cubicBezTo>
                    <a:pt x="20262" y="12884"/>
                    <a:pt x="21740" y="12352"/>
                    <a:pt x="22901" y="11357"/>
                  </a:cubicBezTo>
                  <a:cubicBezTo>
                    <a:pt x="24986" y="9569"/>
                    <a:pt x="23820" y="6802"/>
                    <a:pt x="22883" y="4581"/>
                  </a:cubicBezTo>
                  <a:cubicBezTo>
                    <a:pt x="22586" y="3877"/>
                    <a:pt x="22306" y="3210"/>
                    <a:pt x="22180" y="2681"/>
                  </a:cubicBezTo>
                  <a:cubicBezTo>
                    <a:pt x="22020" y="1998"/>
                    <a:pt x="22121" y="1158"/>
                    <a:pt x="22481" y="185"/>
                  </a:cubicBezTo>
                  <a:cubicBezTo>
                    <a:pt x="22506" y="114"/>
                    <a:pt x="22468" y="35"/>
                    <a:pt x="22396" y="9"/>
                  </a:cubicBezTo>
                  <a:cubicBezTo>
                    <a:pt x="22380" y="3"/>
                    <a:pt x="22364" y="0"/>
                    <a:pt x="22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4"/>
            <p:cNvSpPr/>
            <p:nvPr/>
          </p:nvSpPr>
          <p:spPr>
            <a:xfrm>
              <a:off x="4191431" y="1996448"/>
              <a:ext cx="18617" cy="24695"/>
            </a:xfrm>
            <a:custGeom>
              <a:avLst/>
              <a:gdLst/>
              <a:ahLst/>
              <a:cxnLst/>
              <a:rect l="l" t="t" r="r" b="b"/>
              <a:pathLst>
                <a:path w="977" h="1296" extrusionOk="0">
                  <a:moveTo>
                    <a:pt x="818" y="1"/>
                  </a:moveTo>
                  <a:cubicBezTo>
                    <a:pt x="775" y="1"/>
                    <a:pt x="734" y="20"/>
                    <a:pt x="707" y="56"/>
                  </a:cubicBezTo>
                  <a:cubicBezTo>
                    <a:pt x="694" y="73"/>
                    <a:pt x="402" y="471"/>
                    <a:pt x="53" y="1086"/>
                  </a:cubicBezTo>
                  <a:cubicBezTo>
                    <a:pt x="1" y="1179"/>
                    <a:pt x="68" y="1296"/>
                    <a:pt x="176" y="1296"/>
                  </a:cubicBezTo>
                  <a:cubicBezTo>
                    <a:pt x="227" y="1296"/>
                    <a:pt x="274" y="1268"/>
                    <a:pt x="298" y="1224"/>
                  </a:cubicBezTo>
                  <a:cubicBezTo>
                    <a:pt x="491" y="878"/>
                    <a:pt x="702" y="544"/>
                    <a:pt x="933" y="224"/>
                  </a:cubicBezTo>
                  <a:cubicBezTo>
                    <a:pt x="977" y="161"/>
                    <a:pt x="963" y="73"/>
                    <a:pt x="902" y="28"/>
                  </a:cubicBezTo>
                  <a:cubicBezTo>
                    <a:pt x="877" y="10"/>
                    <a:pt x="847" y="1"/>
                    <a:pt x="8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p:nvPr/>
          </p:nvSpPr>
          <p:spPr>
            <a:xfrm>
              <a:off x="4388670" y="2630732"/>
              <a:ext cx="395296" cy="343219"/>
            </a:xfrm>
            <a:custGeom>
              <a:avLst/>
              <a:gdLst/>
              <a:ahLst/>
              <a:cxnLst/>
              <a:rect l="l" t="t" r="r" b="b"/>
              <a:pathLst>
                <a:path w="20745" h="18012" extrusionOk="0">
                  <a:moveTo>
                    <a:pt x="5074" y="0"/>
                  </a:moveTo>
                  <a:cubicBezTo>
                    <a:pt x="3271" y="0"/>
                    <a:pt x="0" y="5987"/>
                    <a:pt x="609" y="6838"/>
                  </a:cubicBezTo>
                  <a:cubicBezTo>
                    <a:pt x="1258" y="7749"/>
                    <a:pt x="2817" y="10735"/>
                    <a:pt x="4895" y="11256"/>
                  </a:cubicBezTo>
                  <a:cubicBezTo>
                    <a:pt x="6975" y="11777"/>
                    <a:pt x="17496" y="18012"/>
                    <a:pt x="17496" y="18012"/>
                  </a:cubicBezTo>
                  <a:lnTo>
                    <a:pt x="20744" y="17102"/>
                  </a:lnTo>
                  <a:cubicBezTo>
                    <a:pt x="20744" y="17102"/>
                    <a:pt x="14378" y="12685"/>
                    <a:pt x="11910" y="10606"/>
                  </a:cubicBezTo>
                  <a:cubicBezTo>
                    <a:pt x="9443" y="8527"/>
                    <a:pt x="6065" y="5150"/>
                    <a:pt x="6065" y="5150"/>
                  </a:cubicBezTo>
                  <a:lnTo>
                    <a:pt x="5416" y="84"/>
                  </a:lnTo>
                  <a:cubicBezTo>
                    <a:pt x="5310" y="27"/>
                    <a:pt x="5195" y="0"/>
                    <a:pt x="5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4384249" y="2625301"/>
              <a:ext cx="406500" cy="353985"/>
            </a:xfrm>
            <a:custGeom>
              <a:avLst/>
              <a:gdLst/>
              <a:ahLst/>
              <a:cxnLst/>
              <a:rect l="l" t="t" r="r" b="b"/>
              <a:pathLst>
                <a:path w="21333" h="18577" extrusionOk="0">
                  <a:moveTo>
                    <a:pt x="5320" y="567"/>
                  </a:moveTo>
                  <a:cubicBezTo>
                    <a:pt x="5344" y="567"/>
                    <a:pt x="5367" y="570"/>
                    <a:pt x="5390" y="574"/>
                  </a:cubicBezTo>
                  <a:lnTo>
                    <a:pt x="6018" y="5471"/>
                  </a:lnTo>
                  <a:cubicBezTo>
                    <a:pt x="6026" y="5532"/>
                    <a:pt x="6053" y="5591"/>
                    <a:pt x="6098" y="5634"/>
                  </a:cubicBezTo>
                  <a:cubicBezTo>
                    <a:pt x="6132" y="5668"/>
                    <a:pt x="9513" y="9044"/>
                    <a:pt x="11961" y="11107"/>
                  </a:cubicBezTo>
                  <a:cubicBezTo>
                    <a:pt x="14012" y="12833"/>
                    <a:pt x="18786" y="16198"/>
                    <a:pt x="20327" y="17276"/>
                  </a:cubicBezTo>
                  <a:lnTo>
                    <a:pt x="17768" y="17993"/>
                  </a:lnTo>
                  <a:cubicBezTo>
                    <a:pt x="16608" y="17308"/>
                    <a:pt x="7203" y="11770"/>
                    <a:pt x="5196" y="11268"/>
                  </a:cubicBezTo>
                  <a:cubicBezTo>
                    <a:pt x="3571" y="10861"/>
                    <a:pt x="2207" y="8726"/>
                    <a:pt x="1475" y="7577"/>
                  </a:cubicBezTo>
                  <a:cubicBezTo>
                    <a:pt x="1315" y="7328"/>
                    <a:pt x="1179" y="7115"/>
                    <a:pt x="1070" y="6962"/>
                  </a:cubicBezTo>
                  <a:cubicBezTo>
                    <a:pt x="806" y="6558"/>
                    <a:pt x="2134" y="3419"/>
                    <a:pt x="3858" y="1542"/>
                  </a:cubicBezTo>
                  <a:cubicBezTo>
                    <a:pt x="4440" y="908"/>
                    <a:pt x="4952" y="568"/>
                    <a:pt x="5305" y="568"/>
                  </a:cubicBezTo>
                  <a:cubicBezTo>
                    <a:pt x="5310" y="567"/>
                    <a:pt x="5315" y="567"/>
                    <a:pt x="5320" y="567"/>
                  </a:cubicBezTo>
                  <a:close/>
                  <a:moveTo>
                    <a:pt x="5302" y="1"/>
                  </a:moveTo>
                  <a:cubicBezTo>
                    <a:pt x="4746" y="1"/>
                    <a:pt x="4084" y="433"/>
                    <a:pt x="3326" y="1293"/>
                  </a:cubicBezTo>
                  <a:cubicBezTo>
                    <a:pt x="1870" y="2945"/>
                    <a:pt x="1" y="6431"/>
                    <a:pt x="612" y="7288"/>
                  </a:cubicBezTo>
                  <a:cubicBezTo>
                    <a:pt x="718" y="7436"/>
                    <a:pt x="848" y="7640"/>
                    <a:pt x="1001" y="7880"/>
                  </a:cubicBezTo>
                  <a:cubicBezTo>
                    <a:pt x="1831" y="9178"/>
                    <a:pt x="3218" y="11353"/>
                    <a:pt x="5060" y="11814"/>
                  </a:cubicBezTo>
                  <a:cubicBezTo>
                    <a:pt x="7076" y="12317"/>
                    <a:pt x="17480" y="18476"/>
                    <a:pt x="17585" y="18537"/>
                  </a:cubicBezTo>
                  <a:cubicBezTo>
                    <a:pt x="17629" y="18564"/>
                    <a:pt x="17679" y="18577"/>
                    <a:pt x="17728" y="18577"/>
                  </a:cubicBezTo>
                  <a:cubicBezTo>
                    <a:pt x="17754" y="18577"/>
                    <a:pt x="17781" y="18574"/>
                    <a:pt x="17805" y="18567"/>
                  </a:cubicBezTo>
                  <a:lnTo>
                    <a:pt x="21052" y="17656"/>
                  </a:lnTo>
                  <a:cubicBezTo>
                    <a:pt x="21281" y="17592"/>
                    <a:pt x="21332" y="17292"/>
                    <a:pt x="21137" y="17156"/>
                  </a:cubicBezTo>
                  <a:cubicBezTo>
                    <a:pt x="21074" y="17112"/>
                    <a:pt x="14754" y="12722"/>
                    <a:pt x="12325" y="10676"/>
                  </a:cubicBezTo>
                  <a:cubicBezTo>
                    <a:pt x="10084" y="8790"/>
                    <a:pt x="7054" y="5792"/>
                    <a:pt x="6564" y="5305"/>
                  </a:cubicBezTo>
                  <a:lnTo>
                    <a:pt x="5926" y="333"/>
                  </a:lnTo>
                  <a:cubicBezTo>
                    <a:pt x="5915" y="244"/>
                    <a:pt x="5861" y="164"/>
                    <a:pt x="5781" y="121"/>
                  </a:cubicBezTo>
                  <a:cubicBezTo>
                    <a:pt x="5631" y="41"/>
                    <a:pt x="5471" y="1"/>
                    <a:pt x="5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4"/>
            <p:cNvSpPr/>
            <p:nvPr/>
          </p:nvSpPr>
          <p:spPr>
            <a:xfrm>
              <a:off x="4508811" y="4188573"/>
              <a:ext cx="245352" cy="128126"/>
            </a:xfrm>
            <a:custGeom>
              <a:avLst/>
              <a:gdLst/>
              <a:ahLst/>
              <a:cxnLst/>
              <a:rect l="l" t="t" r="r" b="b"/>
              <a:pathLst>
                <a:path w="12876" h="6724" extrusionOk="0">
                  <a:moveTo>
                    <a:pt x="1681" y="0"/>
                  </a:moveTo>
                  <a:cubicBezTo>
                    <a:pt x="1681" y="0"/>
                    <a:pt x="0" y="3882"/>
                    <a:pt x="1061" y="4534"/>
                  </a:cubicBezTo>
                  <a:cubicBezTo>
                    <a:pt x="1589" y="4860"/>
                    <a:pt x="2199" y="4921"/>
                    <a:pt x="2749" y="4921"/>
                  </a:cubicBezTo>
                  <a:cubicBezTo>
                    <a:pt x="3080" y="4921"/>
                    <a:pt x="3389" y="4899"/>
                    <a:pt x="3645" y="4899"/>
                  </a:cubicBezTo>
                  <a:cubicBezTo>
                    <a:pt x="3815" y="4899"/>
                    <a:pt x="3961" y="4909"/>
                    <a:pt x="4075" y="4941"/>
                  </a:cubicBezTo>
                  <a:cubicBezTo>
                    <a:pt x="4646" y="5105"/>
                    <a:pt x="5543" y="6163"/>
                    <a:pt x="8639" y="6572"/>
                  </a:cubicBezTo>
                  <a:cubicBezTo>
                    <a:pt x="9448" y="6678"/>
                    <a:pt x="10090" y="6723"/>
                    <a:pt x="10602" y="6723"/>
                  </a:cubicBezTo>
                  <a:cubicBezTo>
                    <a:pt x="12048" y="6723"/>
                    <a:pt x="12450" y="6362"/>
                    <a:pt x="12631" y="6002"/>
                  </a:cubicBezTo>
                  <a:cubicBezTo>
                    <a:pt x="12876" y="5512"/>
                    <a:pt x="11328" y="5105"/>
                    <a:pt x="10024" y="4208"/>
                  </a:cubicBezTo>
                  <a:cubicBezTo>
                    <a:pt x="8721" y="3312"/>
                    <a:pt x="5543" y="623"/>
                    <a:pt x="5543" y="623"/>
                  </a:cubicBezTo>
                  <a:cubicBezTo>
                    <a:pt x="4966" y="952"/>
                    <a:pt x="4433" y="1076"/>
                    <a:pt x="3960" y="1076"/>
                  </a:cubicBezTo>
                  <a:cubicBezTo>
                    <a:pt x="2562" y="1076"/>
                    <a:pt x="1681" y="0"/>
                    <a:pt x="16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4503228" y="4183200"/>
              <a:ext cx="256366" cy="138854"/>
            </a:xfrm>
            <a:custGeom>
              <a:avLst/>
              <a:gdLst/>
              <a:ahLst/>
              <a:cxnLst/>
              <a:rect l="l" t="t" r="r" b="b"/>
              <a:pathLst>
                <a:path w="13454" h="7287" extrusionOk="0">
                  <a:moveTo>
                    <a:pt x="2076" y="772"/>
                  </a:moveTo>
                  <a:cubicBezTo>
                    <a:pt x="2481" y="1121"/>
                    <a:pt x="3252" y="1636"/>
                    <a:pt x="4264" y="1636"/>
                  </a:cubicBezTo>
                  <a:cubicBezTo>
                    <a:pt x="4729" y="1636"/>
                    <a:pt x="5245" y="1527"/>
                    <a:pt x="5801" y="1243"/>
                  </a:cubicBezTo>
                  <a:cubicBezTo>
                    <a:pt x="6448" y="1787"/>
                    <a:pt x="9002" y="3928"/>
                    <a:pt x="10158" y="4722"/>
                  </a:cubicBezTo>
                  <a:cubicBezTo>
                    <a:pt x="10672" y="5074"/>
                    <a:pt x="11206" y="5346"/>
                    <a:pt x="11677" y="5585"/>
                  </a:cubicBezTo>
                  <a:cubicBezTo>
                    <a:pt x="12075" y="5786"/>
                    <a:pt x="12617" y="6063"/>
                    <a:pt x="12673" y="6157"/>
                  </a:cubicBezTo>
                  <a:cubicBezTo>
                    <a:pt x="12586" y="6331"/>
                    <a:pt x="12390" y="6724"/>
                    <a:pt x="10903" y="6724"/>
                  </a:cubicBezTo>
                  <a:cubicBezTo>
                    <a:pt x="10413" y="6724"/>
                    <a:pt x="9782" y="6681"/>
                    <a:pt x="8968" y="6574"/>
                  </a:cubicBezTo>
                  <a:cubicBezTo>
                    <a:pt x="6737" y="6281"/>
                    <a:pt x="5687" y="5645"/>
                    <a:pt x="5060" y="5266"/>
                  </a:cubicBezTo>
                  <a:cubicBezTo>
                    <a:pt x="4821" y="5121"/>
                    <a:pt x="4631" y="5006"/>
                    <a:pt x="4446" y="4953"/>
                  </a:cubicBezTo>
                  <a:cubicBezTo>
                    <a:pt x="4301" y="4913"/>
                    <a:pt x="4129" y="4899"/>
                    <a:pt x="3937" y="4899"/>
                  </a:cubicBezTo>
                  <a:cubicBezTo>
                    <a:pt x="3813" y="4899"/>
                    <a:pt x="3679" y="4905"/>
                    <a:pt x="3537" y="4910"/>
                  </a:cubicBezTo>
                  <a:cubicBezTo>
                    <a:pt x="3379" y="4916"/>
                    <a:pt x="3212" y="4922"/>
                    <a:pt x="3040" y="4922"/>
                  </a:cubicBezTo>
                  <a:cubicBezTo>
                    <a:pt x="2526" y="4922"/>
                    <a:pt x="1969" y="4865"/>
                    <a:pt x="1501" y="4577"/>
                  </a:cubicBezTo>
                  <a:cubicBezTo>
                    <a:pt x="967" y="4249"/>
                    <a:pt x="1492" y="2241"/>
                    <a:pt x="2076" y="772"/>
                  </a:cubicBezTo>
                  <a:close/>
                  <a:moveTo>
                    <a:pt x="1977" y="0"/>
                  </a:moveTo>
                  <a:cubicBezTo>
                    <a:pt x="1963" y="0"/>
                    <a:pt x="1949" y="1"/>
                    <a:pt x="1936" y="3"/>
                  </a:cubicBezTo>
                  <a:cubicBezTo>
                    <a:pt x="1838" y="17"/>
                    <a:pt x="1756" y="81"/>
                    <a:pt x="1717" y="170"/>
                  </a:cubicBezTo>
                  <a:cubicBezTo>
                    <a:pt x="1419" y="855"/>
                    <a:pt x="0" y="4313"/>
                    <a:pt x="1206" y="5056"/>
                  </a:cubicBezTo>
                  <a:cubicBezTo>
                    <a:pt x="1796" y="5419"/>
                    <a:pt x="2469" y="5484"/>
                    <a:pt x="3052" y="5484"/>
                  </a:cubicBezTo>
                  <a:cubicBezTo>
                    <a:pt x="3231" y="5484"/>
                    <a:pt x="3401" y="5478"/>
                    <a:pt x="3557" y="5473"/>
                  </a:cubicBezTo>
                  <a:cubicBezTo>
                    <a:pt x="3690" y="5467"/>
                    <a:pt x="3820" y="5463"/>
                    <a:pt x="3937" y="5463"/>
                  </a:cubicBezTo>
                  <a:cubicBezTo>
                    <a:pt x="4082" y="5463"/>
                    <a:pt x="4207" y="5470"/>
                    <a:pt x="4291" y="5495"/>
                  </a:cubicBezTo>
                  <a:cubicBezTo>
                    <a:pt x="4405" y="5527"/>
                    <a:pt x="4565" y="5623"/>
                    <a:pt x="4769" y="5747"/>
                  </a:cubicBezTo>
                  <a:cubicBezTo>
                    <a:pt x="5435" y="6149"/>
                    <a:pt x="6547" y="6822"/>
                    <a:pt x="8895" y="7132"/>
                  </a:cubicBezTo>
                  <a:cubicBezTo>
                    <a:pt x="9712" y="7240"/>
                    <a:pt x="10370" y="7287"/>
                    <a:pt x="10902" y="7287"/>
                  </a:cubicBezTo>
                  <a:cubicBezTo>
                    <a:pt x="12472" y="7287"/>
                    <a:pt x="12941" y="6877"/>
                    <a:pt x="13177" y="6409"/>
                  </a:cubicBezTo>
                  <a:cubicBezTo>
                    <a:pt x="13453" y="5856"/>
                    <a:pt x="12782" y="5516"/>
                    <a:pt x="11932" y="5085"/>
                  </a:cubicBezTo>
                  <a:cubicBezTo>
                    <a:pt x="11477" y="4853"/>
                    <a:pt x="10959" y="4590"/>
                    <a:pt x="10476" y="4259"/>
                  </a:cubicBezTo>
                  <a:cubicBezTo>
                    <a:pt x="9200" y="3381"/>
                    <a:pt x="6049" y="717"/>
                    <a:pt x="6018" y="690"/>
                  </a:cubicBezTo>
                  <a:cubicBezTo>
                    <a:pt x="5966" y="647"/>
                    <a:pt x="5901" y="624"/>
                    <a:pt x="5836" y="624"/>
                  </a:cubicBezTo>
                  <a:cubicBezTo>
                    <a:pt x="5788" y="624"/>
                    <a:pt x="5740" y="636"/>
                    <a:pt x="5697" y="661"/>
                  </a:cubicBezTo>
                  <a:cubicBezTo>
                    <a:pt x="5168" y="964"/>
                    <a:pt x="4681" y="1077"/>
                    <a:pt x="4250" y="1077"/>
                  </a:cubicBezTo>
                  <a:cubicBezTo>
                    <a:pt x="3017" y="1077"/>
                    <a:pt x="2236" y="154"/>
                    <a:pt x="2192" y="103"/>
                  </a:cubicBezTo>
                  <a:cubicBezTo>
                    <a:pt x="2139" y="38"/>
                    <a:pt x="2059" y="0"/>
                    <a:pt x="19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4521483" y="4255837"/>
              <a:ext cx="228431" cy="60843"/>
            </a:xfrm>
            <a:custGeom>
              <a:avLst/>
              <a:gdLst/>
              <a:ahLst/>
              <a:cxnLst/>
              <a:rect l="l" t="t" r="r" b="b"/>
              <a:pathLst>
                <a:path w="11988" h="3193" extrusionOk="0">
                  <a:moveTo>
                    <a:pt x="1" y="1"/>
                  </a:moveTo>
                  <a:lnTo>
                    <a:pt x="1" y="1"/>
                  </a:lnTo>
                  <a:cubicBezTo>
                    <a:pt x="11" y="457"/>
                    <a:pt x="117" y="834"/>
                    <a:pt x="396" y="1003"/>
                  </a:cubicBezTo>
                  <a:cubicBezTo>
                    <a:pt x="926" y="1329"/>
                    <a:pt x="1538" y="1390"/>
                    <a:pt x="2089" y="1390"/>
                  </a:cubicBezTo>
                  <a:cubicBezTo>
                    <a:pt x="2417" y="1390"/>
                    <a:pt x="2723" y="1369"/>
                    <a:pt x="2977" y="1369"/>
                  </a:cubicBezTo>
                  <a:cubicBezTo>
                    <a:pt x="3148" y="1369"/>
                    <a:pt x="3296" y="1378"/>
                    <a:pt x="3410" y="1411"/>
                  </a:cubicBezTo>
                  <a:cubicBezTo>
                    <a:pt x="3981" y="1573"/>
                    <a:pt x="4878" y="2633"/>
                    <a:pt x="7974" y="3040"/>
                  </a:cubicBezTo>
                  <a:cubicBezTo>
                    <a:pt x="8784" y="3147"/>
                    <a:pt x="9427" y="3192"/>
                    <a:pt x="9940" y="3192"/>
                  </a:cubicBezTo>
                  <a:cubicBezTo>
                    <a:pt x="11384" y="3192"/>
                    <a:pt x="11786" y="2832"/>
                    <a:pt x="11967" y="2472"/>
                  </a:cubicBezTo>
                  <a:cubicBezTo>
                    <a:pt x="11977" y="2447"/>
                    <a:pt x="11985" y="2422"/>
                    <a:pt x="11988" y="2396"/>
                  </a:cubicBezTo>
                  <a:lnTo>
                    <a:pt x="11988" y="2396"/>
                  </a:lnTo>
                  <a:cubicBezTo>
                    <a:pt x="11557" y="2454"/>
                    <a:pt x="11130" y="2480"/>
                    <a:pt x="10710" y="2480"/>
                  </a:cubicBezTo>
                  <a:cubicBezTo>
                    <a:pt x="9291" y="2480"/>
                    <a:pt x="7936" y="2190"/>
                    <a:pt x="6676" y="1893"/>
                  </a:cubicBezTo>
                  <a:cubicBezTo>
                    <a:pt x="4670" y="1421"/>
                    <a:pt x="4081" y="360"/>
                    <a:pt x="2195" y="360"/>
                  </a:cubicBezTo>
                  <a:cubicBezTo>
                    <a:pt x="1242" y="360"/>
                    <a:pt x="501" y="17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4516052" y="4250483"/>
              <a:ext cx="239426" cy="71571"/>
            </a:xfrm>
            <a:custGeom>
              <a:avLst/>
              <a:gdLst/>
              <a:ahLst/>
              <a:cxnLst/>
              <a:rect l="l" t="t" r="r" b="b"/>
              <a:pathLst>
                <a:path w="12565" h="3756" extrusionOk="0">
                  <a:moveTo>
                    <a:pt x="612" y="679"/>
                  </a:moveTo>
                  <a:cubicBezTo>
                    <a:pt x="1196" y="841"/>
                    <a:pt x="1821" y="922"/>
                    <a:pt x="2480" y="922"/>
                  </a:cubicBezTo>
                  <a:cubicBezTo>
                    <a:pt x="3481" y="922"/>
                    <a:pt x="4092" y="1242"/>
                    <a:pt x="4801" y="1612"/>
                  </a:cubicBezTo>
                  <a:cubicBezTo>
                    <a:pt x="5359" y="1904"/>
                    <a:pt x="5994" y="2235"/>
                    <a:pt x="6895" y="2446"/>
                  </a:cubicBezTo>
                  <a:cubicBezTo>
                    <a:pt x="8194" y="2753"/>
                    <a:pt x="9561" y="3041"/>
                    <a:pt x="10990" y="3041"/>
                  </a:cubicBezTo>
                  <a:cubicBezTo>
                    <a:pt x="11164" y="3041"/>
                    <a:pt x="11338" y="3037"/>
                    <a:pt x="11514" y="3028"/>
                  </a:cubicBezTo>
                  <a:lnTo>
                    <a:pt x="11514" y="3028"/>
                  </a:lnTo>
                  <a:cubicBezTo>
                    <a:pt x="11258" y="3122"/>
                    <a:pt x="10860" y="3193"/>
                    <a:pt x="10231" y="3193"/>
                  </a:cubicBezTo>
                  <a:cubicBezTo>
                    <a:pt x="9740" y="3193"/>
                    <a:pt x="9109" y="3150"/>
                    <a:pt x="8295" y="3043"/>
                  </a:cubicBezTo>
                  <a:cubicBezTo>
                    <a:pt x="6064" y="2750"/>
                    <a:pt x="5014" y="2114"/>
                    <a:pt x="4387" y="1735"/>
                  </a:cubicBezTo>
                  <a:cubicBezTo>
                    <a:pt x="4148" y="1590"/>
                    <a:pt x="3958" y="1475"/>
                    <a:pt x="3773" y="1422"/>
                  </a:cubicBezTo>
                  <a:cubicBezTo>
                    <a:pt x="3628" y="1382"/>
                    <a:pt x="3456" y="1368"/>
                    <a:pt x="3264" y="1368"/>
                  </a:cubicBezTo>
                  <a:cubicBezTo>
                    <a:pt x="3140" y="1368"/>
                    <a:pt x="3006" y="1374"/>
                    <a:pt x="2864" y="1379"/>
                  </a:cubicBezTo>
                  <a:cubicBezTo>
                    <a:pt x="2706" y="1385"/>
                    <a:pt x="2538" y="1391"/>
                    <a:pt x="2366" y="1391"/>
                  </a:cubicBezTo>
                  <a:cubicBezTo>
                    <a:pt x="1852" y="1391"/>
                    <a:pt x="1296" y="1334"/>
                    <a:pt x="828" y="1046"/>
                  </a:cubicBezTo>
                  <a:cubicBezTo>
                    <a:pt x="716" y="976"/>
                    <a:pt x="650" y="838"/>
                    <a:pt x="612" y="679"/>
                  </a:cubicBezTo>
                  <a:close/>
                  <a:moveTo>
                    <a:pt x="286" y="0"/>
                  </a:moveTo>
                  <a:cubicBezTo>
                    <a:pt x="134" y="0"/>
                    <a:pt x="0" y="124"/>
                    <a:pt x="4" y="288"/>
                  </a:cubicBezTo>
                  <a:cubicBezTo>
                    <a:pt x="19" y="900"/>
                    <a:pt x="197" y="1316"/>
                    <a:pt x="533" y="1525"/>
                  </a:cubicBezTo>
                  <a:cubicBezTo>
                    <a:pt x="1123" y="1888"/>
                    <a:pt x="1796" y="1953"/>
                    <a:pt x="2379" y="1953"/>
                  </a:cubicBezTo>
                  <a:cubicBezTo>
                    <a:pt x="2558" y="1953"/>
                    <a:pt x="2728" y="1947"/>
                    <a:pt x="2884" y="1942"/>
                  </a:cubicBezTo>
                  <a:cubicBezTo>
                    <a:pt x="3017" y="1936"/>
                    <a:pt x="3147" y="1932"/>
                    <a:pt x="3264" y="1932"/>
                  </a:cubicBezTo>
                  <a:cubicBezTo>
                    <a:pt x="3409" y="1932"/>
                    <a:pt x="3534" y="1939"/>
                    <a:pt x="3618" y="1964"/>
                  </a:cubicBezTo>
                  <a:cubicBezTo>
                    <a:pt x="3732" y="1996"/>
                    <a:pt x="3892" y="2092"/>
                    <a:pt x="4096" y="2216"/>
                  </a:cubicBezTo>
                  <a:cubicBezTo>
                    <a:pt x="4762" y="2618"/>
                    <a:pt x="5874" y="3291"/>
                    <a:pt x="8222" y="3601"/>
                  </a:cubicBezTo>
                  <a:cubicBezTo>
                    <a:pt x="9039" y="3709"/>
                    <a:pt x="9697" y="3756"/>
                    <a:pt x="10229" y="3756"/>
                  </a:cubicBezTo>
                  <a:cubicBezTo>
                    <a:pt x="11799" y="3756"/>
                    <a:pt x="12268" y="3346"/>
                    <a:pt x="12504" y="2879"/>
                  </a:cubicBezTo>
                  <a:cubicBezTo>
                    <a:pt x="12529" y="2827"/>
                    <a:pt x="12545" y="2772"/>
                    <a:pt x="12553" y="2715"/>
                  </a:cubicBezTo>
                  <a:cubicBezTo>
                    <a:pt x="12564" y="2627"/>
                    <a:pt x="12535" y="2540"/>
                    <a:pt x="12472" y="2478"/>
                  </a:cubicBezTo>
                  <a:cubicBezTo>
                    <a:pt x="12418" y="2425"/>
                    <a:pt x="12346" y="2396"/>
                    <a:pt x="12270" y="2396"/>
                  </a:cubicBezTo>
                  <a:cubicBezTo>
                    <a:pt x="12259" y="2396"/>
                    <a:pt x="12248" y="2397"/>
                    <a:pt x="12236" y="2398"/>
                  </a:cubicBezTo>
                  <a:cubicBezTo>
                    <a:pt x="11822" y="2454"/>
                    <a:pt x="11410" y="2479"/>
                    <a:pt x="11003" y="2479"/>
                  </a:cubicBezTo>
                  <a:cubicBezTo>
                    <a:pt x="9627" y="2479"/>
                    <a:pt x="8293" y="2199"/>
                    <a:pt x="7025" y="1899"/>
                  </a:cubicBezTo>
                  <a:cubicBezTo>
                    <a:pt x="6192" y="1704"/>
                    <a:pt x="5618" y="1403"/>
                    <a:pt x="5062" y="1115"/>
                  </a:cubicBezTo>
                  <a:cubicBezTo>
                    <a:pt x="4321" y="727"/>
                    <a:pt x="3620" y="361"/>
                    <a:pt x="2482" y="361"/>
                  </a:cubicBezTo>
                  <a:cubicBezTo>
                    <a:pt x="1540" y="361"/>
                    <a:pt x="819" y="174"/>
                    <a:pt x="380" y="16"/>
                  </a:cubicBezTo>
                  <a:cubicBezTo>
                    <a:pt x="349" y="5"/>
                    <a:pt x="317" y="0"/>
                    <a:pt x="28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3818982" y="2130728"/>
              <a:ext cx="867593" cy="2102071"/>
            </a:xfrm>
            <a:custGeom>
              <a:avLst/>
              <a:gdLst/>
              <a:ahLst/>
              <a:cxnLst/>
              <a:rect l="l" t="t" r="r" b="b"/>
              <a:pathLst>
                <a:path w="45531" h="110316" extrusionOk="0">
                  <a:moveTo>
                    <a:pt x="25090" y="1"/>
                  </a:moveTo>
                  <a:cubicBezTo>
                    <a:pt x="25090" y="1"/>
                    <a:pt x="25704" y="4124"/>
                    <a:pt x="24915" y="5791"/>
                  </a:cubicBezTo>
                  <a:cubicBezTo>
                    <a:pt x="24125" y="7458"/>
                    <a:pt x="21670" y="7631"/>
                    <a:pt x="19564" y="7984"/>
                  </a:cubicBezTo>
                  <a:cubicBezTo>
                    <a:pt x="17458" y="8336"/>
                    <a:pt x="12634" y="10176"/>
                    <a:pt x="13160" y="14913"/>
                  </a:cubicBezTo>
                  <a:cubicBezTo>
                    <a:pt x="13687" y="19650"/>
                    <a:pt x="19739" y="29915"/>
                    <a:pt x="19739" y="32810"/>
                  </a:cubicBezTo>
                  <a:cubicBezTo>
                    <a:pt x="19739" y="35705"/>
                    <a:pt x="17897" y="37196"/>
                    <a:pt x="15879" y="42811"/>
                  </a:cubicBezTo>
                  <a:cubicBezTo>
                    <a:pt x="13862" y="48426"/>
                    <a:pt x="14124" y="58864"/>
                    <a:pt x="14738" y="65620"/>
                  </a:cubicBezTo>
                  <a:cubicBezTo>
                    <a:pt x="15352" y="72374"/>
                    <a:pt x="17371" y="78778"/>
                    <a:pt x="17371" y="78778"/>
                  </a:cubicBezTo>
                  <a:cubicBezTo>
                    <a:pt x="17371" y="78778"/>
                    <a:pt x="12282" y="86936"/>
                    <a:pt x="10090" y="90445"/>
                  </a:cubicBezTo>
                  <a:cubicBezTo>
                    <a:pt x="7897" y="93956"/>
                    <a:pt x="1" y="109219"/>
                    <a:pt x="1" y="109219"/>
                  </a:cubicBezTo>
                  <a:cubicBezTo>
                    <a:pt x="1" y="109219"/>
                    <a:pt x="1" y="109745"/>
                    <a:pt x="1229" y="110097"/>
                  </a:cubicBezTo>
                  <a:cubicBezTo>
                    <a:pt x="1841" y="110272"/>
                    <a:pt x="2498" y="110316"/>
                    <a:pt x="3002" y="110316"/>
                  </a:cubicBezTo>
                  <a:cubicBezTo>
                    <a:pt x="3509" y="110316"/>
                    <a:pt x="3861" y="110272"/>
                    <a:pt x="3861" y="110272"/>
                  </a:cubicBezTo>
                  <a:cubicBezTo>
                    <a:pt x="3861" y="110272"/>
                    <a:pt x="18950" y="92112"/>
                    <a:pt x="21756" y="89042"/>
                  </a:cubicBezTo>
                  <a:cubicBezTo>
                    <a:pt x="24564" y="85972"/>
                    <a:pt x="27196" y="80621"/>
                    <a:pt x="27546" y="78164"/>
                  </a:cubicBezTo>
                  <a:cubicBezTo>
                    <a:pt x="27898" y="75706"/>
                    <a:pt x="27459" y="60707"/>
                    <a:pt x="27459" y="60706"/>
                  </a:cubicBezTo>
                  <a:lnTo>
                    <a:pt x="27459" y="60706"/>
                  </a:lnTo>
                  <a:cubicBezTo>
                    <a:pt x="27459" y="60706"/>
                    <a:pt x="30618" y="68251"/>
                    <a:pt x="33074" y="72111"/>
                  </a:cubicBezTo>
                  <a:cubicBezTo>
                    <a:pt x="35532" y="75972"/>
                    <a:pt x="37191" y="79392"/>
                    <a:pt x="37191" y="79392"/>
                  </a:cubicBezTo>
                  <a:cubicBezTo>
                    <a:pt x="37191" y="79392"/>
                    <a:pt x="36583" y="84568"/>
                    <a:pt x="37197" y="88955"/>
                  </a:cubicBezTo>
                  <a:cubicBezTo>
                    <a:pt x="37811" y="93340"/>
                    <a:pt x="37293" y="107423"/>
                    <a:pt x="37907" y="108564"/>
                  </a:cubicBezTo>
                  <a:cubicBezTo>
                    <a:pt x="38185" y="109079"/>
                    <a:pt x="38821" y="109264"/>
                    <a:pt x="39484" y="109264"/>
                  </a:cubicBezTo>
                  <a:cubicBezTo>
                    <a:pt x="40288" y="109264"/>
                    <a:pt x="41132" y="108991"/>
                    <a:pt x="41421" y="108702"/>
                  </a:cubicBezTo>
                  <a:cubicBezTo>
                    <a:pt x="41947" y="108176"/>
                    <a:pt x="42198" y="104746"/>
                    <a:pt x="42198" y="104746"/>
                  </a:cubicBezTo>
                  <a:cubicBezTo>
                    <a:pt x="42198" y="104746"/>
                    <a:pt x="43250" y="94043"/>
                    <a:pt x="43864" y="89042"/>
                  </a:cubicBezTo>
                  <a:cubicBezTo>
                    <a:pt x="44479" y="84043"/>
                    <a:pt x="45531" y="79743"/>
                    <a:pt x="45181" y="78603"/>
                  </a:cubicBezTo>
                  <a:cubicBezTo>
                    <a:pt x="44829" y="77462"/>
                    <a:pt x="42636" y="65270"/>
                    <a:pt x="40969" y="59479"/>
                  </a:cubicBezTo>
                  <a:cubicBezTo>
                    <a:pt x="39302" y="53689"/>
                    <a:pt x="34215" y="42900"/>
                    <a:pt x="33074" y="40092"/>
                  </a:cubicBezTo>
                  <a:cubicBezTo>
                    <a:pt x="31934" y="37285"/>
                    <a:pt x="31320" y="34741"/>
                    <a:pt x="31495" y="33863"/>
                  </a:cubicBezTo>
                  <a:cubicBezTo>
                    <a:pt x="31670" y="32987"/>
                    <a:pt x="35091" y="27723"/>
                    <a:pt x="35969" y="26319"/>
                  </a:cubicBezTo>
                  <a:cubicBezTo>
                    <a:pt x="36846" y="24915"/>
                    <a:pt x="37197" y="22372"/>
                    <a:pt x="36144" y="20091"/>
                  </a:cubicBezTo>
                  <a:cubicBezTo>
                    <a:pt x="35091" y="17810"/>
                    <a:pt x="36144" y="14740"/>
                    <a:pt x="35969" y="12898"/>
                  </a:cubicBezTo>
                  <a:cubicBezTo>
                    <a:pt x="35793" y="11054"/>
                    <a:pt x="33074" y="10265"/>
                    <a:pt x="31670" y="9564"/>
                  </a:cubicBezTo>
                  <a:cubicBezTo>
                    <a:pt x="30267" y="8862"/>
                    <a:pt x="29740" y="7281"/>
                    <a:pt x="29740" y="5967"/>
                  </a:cubicBezTo>
                  <a:cubicBezTo>
                    <a:pt x="29740" y="4652"/>
                    <a:pt x="30529" y="2808"/>
                    <a:pt x="30529" y="2808"/>
                  </a:cubicBezTo>
                  <a:cubicBezTo>
                    <a:pt x="30529" y="2808"/>
                    <a:pt x="26231" y="1"/>
                    <a:pt x="25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3813647" y="2125393"/>
              <a:ext cx="875825" cy="2112780"/>
            </a:xfrm>
            <a:custGeom>
              <a:avLst/>
              <a:gdLst/>
              <a:ahLst/>
              <a:cxnLst/>
              <a:rect l="l" t="t" r="r" b="b"/>
              <a:pathLst>
                <a:path w="45963" h="110878" extrusionOk="0">
                  <a:moveTo>
                    <a:pt x="25697" y="619"/>
                  </a:moveTo>
                  <a:lnTo>
                    <a:pt x="25697" y="619"/>
                  </a:lnTo>
                  <a:cubicBezTo>
                    <a:pt x="26709" y="908"/>
                    <a:pt x="28945" y="2219"/>
                    <a:pt x="30460" y="3196"/>
                  </a:cubicBezTo>
                  <a:cubicBezTo>
                    <a:pt x="30248" y="3736"/>
                    <a:pt x="29737" y="5146"/>
                    <a:pt x="29737" y="6246"/>
                  </a:cubicBezTo>
                  <a:cubicBezTo>
                    <a:pt x="29737" y="7602"/>
                    <a:pt x="30285" y="9325"/>
                    <a:pt x="31823" y="10093"/>
                  </a:cubicBezTo>
                  <a:cubicBezTo>
                    <a:pt x="32084" y="10224"/>
                    <a:pt x="32390" y="10359"/>
                    <a:pt x="32718" y="10502"/>
                  </a:cubicBezTo>
                  <a:cubicBezTo>
                    <a:pt x="34110" y="11108"/>
                    <a:pt x="35839" y="11864"/>
                    <a:pt x="35968" y="13203"/>
                  </a:cubicBezTo>
                  <a:cubicBezTo>
                    <a:pt x="36026" y="13820"/>
                    <a:pt x="35937" y="14611"/>
                    <a:pt x="35842" y="15450"/>
                  </a:cubicBezTo>
                  <a:cubicBezTo>
                    <a:pt x="35658" y="17084"/>
                    <a:pt x="35451" y="18936"/>
                    <a:pt x="36167" y="20488"/>
                  </a:cubicBezTo>
                  <a:cubicBezTo>
                    <a:pt x="37209" y="22742"/>
                    <a:pt x="36815" y="25159"/>
                    <a:pt x="36008" y="26448"/>
                  </a:cubicBezTo>
                  <a:cubicBezTo>
                    <a:pt x="35864" y="26680"/>
                    <a:pt x="35651" y="27016"/>
                    <a:pt x="35394" y="27418"/>
                  </a:cubicBezTo>
                  <a:cubicBezTo>
                    <a:pt x="33584" y="30265"/>
                    <a:pt x="31642" y="33363"/>
                    <a:pt x="31497" y="34086"/>
                  </a:cubicBezTo>
                  <a:cubicBezTo>
                    <a:pt x="31303" y="35059"/>
                    <a:pt x="31958" y="37687"/>
                    <a:pt x="33092" y="40476"/>
                  </a:cubicBezTo>
                  <a:cubicBezTo>
                    <a:pt x="33383" y="41192"/>
                    <a:pt x="33923" y="42408"/>
                    <a:pt x="34605" y="43947"/>
                  </a:cubicBezTo>
                  <a:cubicBezTo>
                    <a:pt x="36649" y="48560"/>
                    <a:pt x="39738" y="55531"/>
                    <a:pt x="40977" y="59835"/>
                  </a:cubicBezTo>
                  <a:cubicBezTo>
                    <a:pt x="42093" y="63707"/>
                    <a:pt x="43435" y="70406"/>
                    <a:pt x="44322" y="74838"/>
                  </a:cubicBezTo>
                  <a:cubicBezTo>
                    <a:pt x="44756" y="77007"/>
                    <a:pt x="45070" y="78576"/>
                    <a:pt x="45189" y="78964"/>
                  </a:cubicBezTo>
                  <a:cubicBezTo>
                    <a:pt x="45386" y="79602"/>
                    <a:pt x="45054" y="81609"/>
                    <a:pt x="44669" y="83932"/>
                  </a:cubicBezTo>
                  <a:cubicBezTo>
                    <a:pt x="44403" y="85533"/>
                    <a:pt x="44101" y="87349"/>
                    <a:pt x="43864" y="89287"/>
                  </a:cubicBezTo>
                  <a:cubicBezTo>
                    <a:pt x="43257" y="94233"/>
                    <a:pt x="42207" y="104890"/>
                    <a:pt x="42197" y="105004"/>
                  </a:cubicBezTo>
                  <a:cubicBezTo>
                    <a:pt x="42076" y="106639"/>
                    <a:pt x="41784" y="108498"/>
                    <a:pt x="41501" y="108783"/>
                  </a:cubicBezTo>
                  <a:cubicBezTo>
                    <a:pt x="41278" y="109004"/>
                    <a:pt x="40505" y="109262"/>
                    <a:pt x="39761" y="109262"/>
                  </a:cubicBezTo>
                  <a:cubicBezTo>
                    <a:pt x="39623" y="109262"/>
                    <a:pt x="39486" y="109253"/>
                    <a:pt x="39354" y="109233"/>
                  </a:cubicBezTo>
                  <a:cubicBezTo>
                    <a:pt x="39038" y="109187"/>
                    <a:pt x="38621" y="109058"/>
                    <a:pt x="38434" y="108710"/>
                  </a:cubicBezTo>
                  <a:cubicBezTo>
                    <a:pt x="38157" y="108196"/>
                    <a:pt x="38132" y="103924"/>
                    <a:pt x="38112" y="100156"/>
                  </a:cubicBezTo>
                  <a:cubicBezTo>
                    <a:pt x="38088" y="96047"/>
                    <a:pt x="38062" y="91389"/>
                    <a:pt x="37754" y="89195"/>
                  </a:cubicBezTo>
                  <a:cubicBezTo>
                    <a:pt x="37152" y="84896"/>
                    <a:pt x="37743" y="79755"/>
                    <a:pt x="37748" y="79704"/>
                  </a:cubicBezTo>
                  <a:cubicBezTo>
                    <a:pt x="37756" y="79651"/>
                    <a:pt x="37747" y="79597"/>
                    <a:pt x="37722" y="79548"/>
                  </a:cubicBezTo>
                  <a:cubicBezTo>
                    <a:pt x="37706" y="79514"/>
                    <a:pt x="36027" y="76068"/>
                    <a:pt x="33590" y="72239"/>
                  </a:cubicBezTo>
                  <a:cubicBezTo>
                    <a:pt x="31175" y="68445"/>
                    <a:pt x="28029" y="60952"/>
                    <a:pt x="27999" y="60878"/>
                  </a:cubicBezTo>
                  <a:cubicBezTo>
                    <a:pt x="27953" y="60772"/>
                    <a:pt x="27850" y="60705"/>
                    <a:pt x="27739" y="60705"/>
                  </a:cubicBezTo>
                  <a:cubicBezTo>
                    <a:pt x="27720" y="60705"/>
                    <a:pt x="27699" y="60707"/>
                    <a:pt x="27679" y="60712"/>
                  </a:cubicBezTo>
                  <a:cubicBezTo>
                    <a:pt x="27546" y="60741"/>
                    <a:pt x="27453" y="60859"/>
                    <a:pt x="27458" y="60995"/>
                  </a:cubicBezTo>
                  <a:cubicBezTo>
                    <a:pt x="27463" y="61145"/>
                    <a:pt x="27892" y="75999"/>
                    <a:pt x="27549" y="78404"/>
                  </a:cubicBezTo>
                  <a:cubicBezTo>
                    <a:pt x="27205" y="80805"/>
                    <a:pt x="24579" y="86127"/>
                    <a:pt x="21829" y="89133"/>
                  </a:cubicBezTo>
                  <a:cubicBezTo>
                    <a:pt x="19152" y="92063"/>
                    <a:pt x="5143" y="108907"/>
                    <a:pt x="3998" y="110283"/>
                  </a:cubicBezTo>
                  <a:cubicBezTo>
                    <a:pt x="3861" y="110296"/>
                    <a:pt x="3604" y="110314"/>
                    <a:pt x="3282" y="110314"/>
                  </a:cubicBezTo>
                  <a:cubicBezTo>
                    <a:pt x="2798" y="110314"/>
                    <a:pt x="2169" y="110272"/>
                    <a:pt x="1586" y="110107"/>
                  </a:cubicBezTo>
                  <a:cubicBezTo>
                    <a:pt x="835" y="109891"/>
                    <a:pt x="632" y="109628"/>
                    <a:pt x="580" y="109534"/>
                  </a:cubicBezTo>
                  <a:cubicBezTo>
                    <a:pt x="1249" y="108243"/>
                    <a:pt x="8535" y="94192"/>
                    <a:pt x="10606" y="90874"/>
                  </a:cubicBezTo>
                  <a:cubicBezTo>
                    <a:pt x="12799" y="87365"/>
                    <a:pt x="17887" y="79207"/>
                    <a:pt x="17887" y="79207"/>
                  </a:cubicBezTo>
                  <a:cubicBezTo>
                    <a:pt x="17931" y="79137"/>
                    <a:pt x="17943" y="79050"/>
                    <a:pt x="17918" y="78973"/>
                  </a:cubicBezTo>
                  <a:cubicBezTo>
                    <a:pt x="17897" y="78909"/>
                    <a:pt x="15902" y="72521"/>
                    <a:pt x="15297" y="65873"/>
                  </a:cubicBezTo>
                  <a:cubicBezTo>
                    <a:pt x="14611" y="58327"/>
                    <a:pt x="14546" y="48404"/>
                    <a:pt x="16423" y="43186"/>
                  </a:cubicBezTo>
                  <a:cubicBezTo>
                    <a:pt x="17279" y="40801"/>
                    <a:pt x="18106" y="39163"/>
                    <a:pt x="18769" y="37845"/>
                  </a:cubicBezTo>
                  <a:cubicBezTo>
                    <a:pt x="19658" y="36086"/>
                    <a:pt x="20299" y="34814"/>
                    <a:pt x="20299" y="33089"/>
                  </a:cubicBezTo>
                  <a:cubicBezTo>
                    <a:pt x="20299" y="31656"/>
                    <a:pt x="18968" y="28694"/>
                    <a:pt x="17428" y="25264"/>
                  </a:cubicBezTo>
                  <a:cubicBezTo>
                    <a:pt x="15816" y="21676"/>
                    <a:pt x="13990" y="17610"/>
                    <a:pt x="13717" y="15163"/>
                  </a:cubicBezTo>
                  <a:cubicBezTo>
                    <a:pt x="13235" y="10819"/>
                    <a:pt x="17543" y="8931"/>
                    <a:pt x="19888" y="8540"/>
                  </a:cubicBezTo>
                  <a:cubicBezTo>
                    <a:pt x="20132" y="8499"/>
                    <a:pt x="20380" y="8461"/>
                    <a:pt x="20629" y="8423"/>
                  </a:cubicBezTo>
                  <a:cubicBezTo>
                    <a:pt x="22624" y="8116"/>
                    <a:pt x="24686" y="7798"/>
                    <a:pt x="25448" y="6190"/>
                  </a:cubicBezTo>
                  <a:cubicBezTo>
                    <a:pt x="26129" y="4754"/>
                    <a:pt x="25830" y="1697"/>
                    <a:pt x="25697" y="619"/>
                  </a:cubicBezTo>
                  <a:close/>
                  <a:moveTo>
                    <a:pt x="25368" y="1"/>
                  </a:moveTo>
                  <a:cubicBezTo>
                    <a:pt x="25197" y="1"/>
                    <a:pt x="25067" y="153"/>
                    <a:pt x="25092" y="323"/>
                  </a:cubicBezTo>
                  <a:cubicBezTo>
                    <a:pt x="25099" y="362"/>
                    <a:pt x="25685" y="4379"/>
                    <a:pt x="24942" y="5951"/>
                  </a:cubicBezTo>
                  <a:cubicBezTo>
                    <a:pt x="24307" y="7289"/>
                    <a:pt x="22395" y="7585"/>
                    <a:pt x="20546" y="7869"/>
                  </a:cubicBezTo>
                  <a:cubicBezTo>
                    <a:pt x="20294" y="7907"/>
                    <a:pt x="20044" y="7946"/>
                    <a:pt x="19798" y="7987"/>
                  </a:cubicBezTo>
                  <a:cubicBezTo>
                    <a:pt x="17270" y="8409"/>
                    <a:pt x="12632" y="10464"/>
                    <a:pt x="13160" y="15225"/>
                  </a:cubicBezTo>
                  <a:cubicBezTo>
                    <a:pt x="13442" y="17762"/>
                    <a:pt x="15288" y="21870"/>
                    <a:pt x="16916" y="25496"/>
                  </a:cubicBezTo>
                  <a:cubicBezTo>
                    <a:pt x="18367" y="28726"/>
                    <a:pt x="19738" y="31778"/>
                    <a:pt x="19738" y="33090"/>
                  </a:cubicBezTo>
                  <a:cubicBezTo>
                    <a:pt x="19738" y="34681"/>
                    <a:pt x="19154" y="35839"/>
                    <a:pt x="18269" y="37594"/>
                  </a:cubicBezTo>
                  <a:cubicBezTo>
                    <a:pt x="17598" y="38924"/>
                    <a:pt x="16763" y="40581"/>
                    <a:pt x="15895" y="42996"/>
                  </a:cubicBezTo>
                  <a:cubicBezTo>
                    <a:pt x="13496" y="49673"/>
                    <a:pt x="14403" y="62234"/>
                    <a:pt x="14738" y="65926"/>
                  </a:cubicBezTo>
                  <a:cubicBezTo>
                    <a:pt x="15303" y="72120"/>
                    <a:pt x="17062" y="78089"/>
                    <a:pt x="17345" y="79018"/>
                  </a:cubicBezTo>
                  <a:cubicBezTo>
                    <a:pt x="16735" y="79996"/>
                    <a:pt x="12176" y="87305"/>
                    <a:pt x="10131" y="90577"/>
                  </a:cubicBezTo>
                  <a:cubicBezTo>
                    <a:pt x="7956" y="94055"/>
                    <a:pt x="110" y="109217"/>
                    <a:pt x="31" y="109370"/>
                  </a:cubicBezTo>
                  <a:cubicBezTo>
                    <a:pt x="11" y="109410"/>
                    <a:pt x="1" y="109455"/>
                    <a:pt x="1" y="109499"/>
                  </a:cubicBezTo>
                  <a:cubicBezTo>
                    <a:pt x="1" y="109623"/>
                    <a:pt x="69" y="110257"/>
                    <a:pt x="1431" y="110646"/>
                  </a:cubicBezTo>
                  <a:cubicBezTo>
                    <a:pt x="2079" y="110832"/>
                    <a:pt x="2763" y="110877"/>
                    <a:pt x="3286" y="110877"/>
                  </a:cubicBezTo>
                  <a:cubicBezTo>
                    <a:pt x="3311" y="110877"/>
                    <a:pt x="3336" y="110877"/>
                    <a:pt x="3361" y="110877"/>
                  </a:cubicBezTo>
                  <a:cubicBezTo>
                    <a:pt x="3633" y="110877"/>
                    <a:pt x="3905" y="110863"/>
                    <a:pt x="4176" y="110833"/>
                  </a:cubicBezTo>
                  <a:cubicBezTo>
                    <a:pt x="4248" y="110824"/>
                    <a:pt x="4312" y="110788"/>
                    <a:pt x="4358" y="110734"/>
                  </a:cubicBezTo>
                  <a:cubicBezTo>
                    <a:pt x="4509" y="110552"/>
                    <a:pt x="19474" y="92544"/>
                    <a:pt x="22245" y="89513"/>
                  </a:cubicBezTo>
                  <a:cubicBezTo>
                    <a:pt x="25105" y="86385"/>
                    <a:pt x="27745" y="81016"/>
                    <a:pt x="28107" y="78486"/>
                  </a:cubicBezTo>
                  <a:cubicBezTo>
                    <a:pt x="28395" y="76466"/>
                    <a:pt x="28162" y="66301"/>
                    <a:pt x="28061" y="62446"/>
                  </a:cubicBezTo>
                  <a:lnTo>
                    <a:pt x="28061" y="62446"/>
                  </a:lnTo>
                  <a:cubicBezTo>
                    <a:pt x="29092" y="64804"/>
                    <a:pt x="31305" y="69694"/>
                    <a:pt x="33118" y="72544"/>
                  </a:cubicBezTo>
                  <a:cubicBezTo>
                    <a:pt x="35342" y="76039"/>
                    <a:pt x="36929" y="79211"/>
                    <a:pt x="37183" y="79724"/>
                  </a:cubicBezTo>
                  <a:cubicBezTo>
                    <a:pt x="37110" y="80411"/>
                    <a:pt x="36630" y="85207"/>
                    <a:pt x="37199" y="89276"/>
                  </a:cubicBezTo>
                  <a:cubicBezTo>
                    <a:pt x="37500" y="91433"/>
                    <a:pt x="37527" y="96071"/>
                    <a:pt x="37550" y="100162"/>
                  </a:cubicBezTo>
                  <a:cubicBezTo>
                    <a:pt x="37579" y="105234"/>
                    <a:pt x="37614" y="108373"/>
                    <a:pt x="37939" y="108978"/>
                  </a:cubicBezTo>
                  <a:cubicBezTo>
                    <a:pt x="38176" y="109418"/>
                    <a:pt x="38638" y="109700"/>
                    <a:pt x="39274" y="109793"/>
                  </a:cubicBezTo>
                  <a:cubicBezTo>
                    <a:pt x="39434" y="109816"/>
                    <a:pt x="39599" y="109827"/>
                    <a:pt x="39765" y="109827"/>
                  </a:cubicBezTo>
                  <a:cubicBezTo>
                    <a:pt x="40643" y="109827"/>
                    <a:pt x="41554" y="109527"/>
                    <a:pt x="41899" y="109182"/>
                  </a:cubicBezTo>
                  <a:cubicBezTo>
                    <a:pt x="42469" y="108610"/>
                    <a:pt x="42713" y="105638"/>
                    <a:pt x="42755" y="105055"/>
                  </a:cubicBezTo>
                  <a:cubicBezTo>
                    <a:pt x="42765" y="104947"/>
                    <a:pt x="43816" y="94297"/>
                    <a:pt x="44422" y="89357"/>
                  </a:cubicBezTo>
                  <a:cubicBezTo>
                    <a:pt x="44659" y="87431"/>
                    <a:pt x="44958" y="85622"/>
                    <a:pt x="45223" y="84027"/>
                  </a:cubicBezTo>
                  <a:cubicBezTo>
                    <a:pt x="45652" y="81436"/>
                    <a:pt x="45962" y="79564"/>
                    <a:pt x="45728" y="78803"/>
                  </a:cubicBezTo>
                  <a:cubicBezTo>
                    <a:pt x="45615" y="78439"/>
                    <a:pt x="45289" y="76803"/>
                    <a:pt x="44873" y="74729"/>
                  </a:cubicBezTo>
                  <a:cubicBezTo>
                    <a:pt x="43983" y="70288"/>
                    <a:pt x="42640" y="63576"/>
                    <a:pt x="41519" y="59682"/>
                  </a:cubicBezTo>
                  <a:cubicBezTo>
                    <a:pt x="40270" y="55342"/>
                    <a:pt x="37169" y="48350"/>
                    <a:pt x="35119" y="43722"/>
                  </a:cubicBezTo>
                  <a:cubicBezTo>
                    <a:pt x="34439" y="42187"/>
                    <a:pt x="33901" y="40975"/>
                    <a:pt x="33614" y="40267"/>
                  </a:cubicBezTo>
                  <a:cubicBezTo>
                    <a:pt x="32405" y="37290"/>
                    <a:pt x="31906" y="34919"/>
                    <a:pt x="32050" y="34199"/>
                  </a:cubicBezTo>
                  <a:cubicBezTo>
                    <a:pt x="32186" y="33517"/>
                    <a:pt x="34767" y="29457"/>
                    <a:pt x="35870" y="27723"/>
                  </a:cubicBezTo>
                  <a:cubicBezTo>
                    <a:pt x="36128" y="27318"/>
                    <a:pt x="36342" y="26981"/>
                    <a:pt x="36487" y="26749"/>
                  </a:cubicBezTo>
                  <a:cubicBezTo>
                    <a:pt x="37371" y="25334"/>
                    <a:pt x="37808" y="22699"/>
                    <a:pt x="36679" y="20253"/>
                  </a:cubicBezTo>
                  <a:cubicBezTo>
                    <a:pt x="36029" y="18844"/>
                    <a:pt x="36227" y="17075"/>
                    <a:pt x="36402" y="15516"/>
                  </a:cubicBezTo>
                  <a:cubicBezTo>
                    <a:pt x="36500" y="14646"/>
                    <a:pt x="36592" y="13827"/>
                    <a:pt x="36528" y="13152"/>
                  </a:cubicBezTo>
                  <a:cubicBezTo>
                    <a:pt x="36370" y="11483"/>
                    <a:pt x="34390" y="10618"/>
                    <a:pt x="32944" y="9988"/>
                  </a:cubicBezTo>
                  <a:cubicBezTo>
                    <a:pt x="32626" y="9850"/>
                    <a:pt x="32329" y="9720"/>
                    <a:pt x="32075" y="9593"/>
                  </a:cubicBezTo>
                  <a:cubicBezTo>
                    <a:pt x="30767" y="8938"/>
                    <a:pt x="30301" y="7436"/>
                    <a:pt x="30301" y="6247"/>
                  </a:cubicBezTo>
                  <a:cubicBezTo>
                    <a:pt x="30301" y="5006"/>
                    <a:pt x="31060" y="3218"/>
                    <a:pt x="31067" y="3199"/>
                  </a:cubicBezTo>
                  <a:cubicBezTo>
                    <a:pt x="31121" y="3074"/>
                    <a:pt x="31077" y="2928"/>
                    <a:pt x="30964" y="2853"/>
                  </a:cubicBezTo>
                  <a:cubicBezTo>
                    <a:pt x="30516" y="2562"/>
                    <a:pt x="26561" y="1"/>
                    <a:pt x="25370" y="1"/>
                  </a:cubicBezTo>
                  <a:cubicBezTo>
                    <a:pt x="25370" y="1"/>
                    <a:pt x="25369" y="1"/>
                    <a:pt x="2536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4471959" y="2414229"/>
              <a:ext cx="34032" cy="79383"/>
            </a:xfrm>
            <a:custGeom>
              <a:avLst/>
              <a:gdLst/>
              <a:ahLst/>
              <a:cxnLst/>
              <a:rect l="l" t="t" r="r" b="b"/>
              <a:pathLst>
                <a:path w="1786" h="4166" extrusionOk="0">
                  <a:moveTo>
                    <a:pt x="303" y="0"/>
                  </a:moveTo>
                  <a:cubicBezTo>
                    <a:pt x="289" y="0"/>
                    <a:pt x="274" y="1"/>
                    <a:pt x="260" y="3"/>
                  </a:cubicBezTo>
                  <a:cubicBezTo>
                    <a:pt x="107" y="28"/>
                    <a:pt x="1" y="172"/>
                    <a:pt x="27" y="327"/>
                  </a:cubicBezTo>
                  <a:cubicBezTo>
                    <a:pt x="181" y="1341"/>
                    <a:pt x="1150" y="3878"/>
                    <a:pt x="1191" y="3985"/>
                  </a:cubicBezTo>
                  <a:cubicBezTo>
                    <a:pt x="1231" y="4094"/>
                    <a:pt x="1336" y="4166"/>
                    <a:pt x="1453" y="4166"/>
                  </a:cubicBezTo>
                  <a:cubicBezTo>
                    <a:pt x="1650" y="4166"/>
                    <a:pt x="1786" y="3969"/>
                    <a:pt x="1716" y="3785"/>
                  </a:cubicBezTo>
                  <a:cubicBezTo>
                    <a:pt x="1705" y="3759"/>
                    <a:pt x="728" y="1196"/>
                    <a:pt x="581" y="241"/>
                  </a:cubicBezTo>
                  <a:cubicBezTo>
                    <a:pt x="561" y="101"/>
                    <a:pt x="440" y="0"/>
                    <a:pt x="3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4276817" y="2645537"/>
              <a:ext cx="102554" cy="34871"/>
            </a:xfrm>
            <a:custGeom>
              <a:avLst/>
              <a:gdLst/>
              <a:ahLst/>
              <a:cxnLst/>
              <a:rect l="l" t="t" r="r" b="b"/>
              <a:pathLst>
                <a:path w="5382" h="1830" extrusionOk="0">
                  <a:moveTo>
                    <a:pt x="5061" y="1"/>
                  </a:moveTo>
                  <a:cubicBezTo>
                    <a:pt x="5020" y="1"/>
                    <a:pt x="4979" y="9"/>
                    <a:pt x="4940" y="28"/>
                  </a:cubicBezTo>
                  <a:cubicBezTo>
                    <a:pt x="2779" y="1110"/>
                    <a:pt x="1374" y="1265"/>
                    <a:pt x="744" y="1265"/>
                  </a:cubicBezTo>
                  <a:cubicBezTo>
                    <a:pt x="497" y="1265"/>
                    <a:pt x="369" y="1241"/>
                    <a:pt x="362" y="1240"/>
                  </a:cubicBezTo>
                  <a:cubicBezTo>
                    <a:pt x="344" y="1236"/>
                    <a:pt x="326" y="1235"/>
                    <a:pt x="308" y="1235"/>
                  </a:cubicBezTo>
                  <a:cubicBezTo>
                    <a:pt x="178" y="1235"/>
                    <a:pt x="62" y="1325"/>
                    <a:pt x="32" y="1456"/>
                  </a:cubicBezTo>
                  <a:cubicBezTo>
                    <a:pt x="0" y="1604"/>
                    <a:pt x="94" y="1753"/>
                    <a:pt x="241" y="1790"/>
                  </a:cubicBezTo>
                  <a:cubicBezTo>
                    <a:pt x="263" y="1794"/>
                    <a:pt x="433" y="1829"/>
                    <a:pt x="753" y="1829"/>
                  </a:cubicBezTo>
                  <a:cubicBezTo>
                    <a:pt x="1475" y="1829"/>
                    <a:pt x="2955" y="1648"/>
                    <a:pt x="5192" y="531"/>
                  </a:cubicBezTo>
                  <a:cubicBezTo>
                    <a:pt x="5328" y="460"/>
                    <a:pt x="5382" y="293"/>
                    <a:pt x="5313" y="156"/>
                  </a:cubicBezTo>
                  <a:cubicBezTo>
                    <a:pt x="5264" y="58"/>
                    <a:pt x="5164" y="1"/>
                    <a:pt x="506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a:off x="3818982" y="2883248"/>
              <a:ext cx="867593" cy="1349551"/>
            </a:xfrm>
            <a:custGeom>
              <a:avLst/>
              <a:gdLst/>
              <a:ahLst/>
              <a:cxnLst/>
              <a:rect l="l" t="t" r="r" b="b"/>
              <a:pathLst>
                <a:path w="45531" h="70824" extrusionOk="0">
                  <a:moveTo>
                    <a:pt x="17240" y="1"/>
                  </a:moveTo>
                  <a:cubicBezTo>
                    <a:pt x="16809" y="931"/>
                    <a:pt x="16350" y="2009"/>
                    <a:pt x="15879" y="3319"/>
                  </a:cubicBezTo>
                  <a:cubicBezTo>
                    <a:pt x="13862" y="8934"/>
                    <a:pt x="14124" y="19372"/>
                    <a:pt x="14738" y="26128"/>
                  </a:cubicBezTo>
                  <a:cubicBezTo>
                    <a:pt x="15352" y="32882"/>
                    <a:pt x="17371" y="39286"/>
                    <a:pt x="17371" y="39286"/>
                  </a:cubicBezTo>
                  <a:cubicBezTo>
                    <a:pt x="17371" y="39286"/>
                    <a:pt x="12282" y="47444"/>
                    <a:pt x="10090" y="50953"/>
                  </a:cubicBezTo>
                  <a:cubicBezTo>
                    <a:pt x="7897" y="54462"/>
                    <a:pt x="1" y="69727"/>
                    <a:pt x="1" y="69727"/>
                  </a:cubicBezTo>
                  <a:cubicBezTo>
                    <a:pt x="1" y="69727"/>
                    <a:pt x="1" y="70253"/>
                    <a:pt x="1229" y="70605"/>
                  </a:cubicBezTo>
                  <a:cubicBezTo>
                    <a:pt x="1843" y="70780"/>
                    <a:pt x="2501" y="70823"/>
                    <a:pt x="3006" y="70823"/>
                  </a:cubicBezTo>
                  <a:cubicBezTo>
                    <a:pt x="3510" y="70823"/>
                    <a:pt x="3861" y="70780"/>
                    <a:pt x="3861" y="70780"/>
                  </a:cubicBezTo>
                  <a:cubicBezTo>
                    <a:pt x="3861" y="70780"/>
                    <a:pt x="18950" y="52620"/>
                    <a:pt x="21756" y="49550"/>
                  </a:cubicBezTo>
                  <a:cubicBezTo>
                    <a:pt x="24564" y="46479"/>
                    <a:pt x="27196" y="41129"/>
                    <a:pt x="27546" y="38672"/>
                  </a:cubicBezTo>
                  <a:cubicBezTo>
                    <a:pt x="27898" y="36214"/>
                    <a:pt x="27459" y="21215"/>
                    <a:pt x="27459" y="21214"/>
                  </a:cubicBezTo>
                  <a:lnTo>
                    <a:pt x="27459" y="21214"/>
                  </a:lnTo>
                  <a:cubicBezTo>
                    <a:pt x="27459" y="21214"/>
                    <a:pt x="30618" y="28759"/>
                    <a:pt x="33074" y="32619"/>
                  </a:cubicBezTo>
                  <a:cubicBezTo>
                    <a:pt x="35532" y="36478"/>
                    <a:pt x="37191" y="39900"/>
                    <a:pt x="37191" y="39900"/>
                  </a:cubicBezTo>
                  <a:cubicBezTo>
                    <a:pt x="37191" y="39900"/>
                    <a:pt x="36583" y="45076"/>
                    <a:pt x="37197" y="49463"/>
                  </a:cubicBezTo>
                  <a:cubicBezTo>
                    <a:pt x="37811" y="53848"/>
                    <a:pt x="37293" y="67931"/>
                    <a:pt x="37907" y="69072"/>
                  </a:cubicBezTo>
                  <a:cubicBezTo>
                    <a:pt x="38185" y="69587"/>
                    <a:pt x="38821" y="69772"/>
                    <a:pt x="39484" y="69772"/>
                  </a:cubicBezTo>
                  <a:cubicBezTo>
                    <a:pt x="40288" y="69772"/>
                    <a:pt x="41132" y="69499"/>
                    <a:pt x="41421" y="69210"/>
                  </a:cubicBezTo>
                  <a:cubicBezTo>
                    <a:pt x="41947" y="68684"/>
                    <a:pt x="42198" y="65254"/>
                    <a:pt x="42198" y="65254"/>
                  </a:cubicBezTo>
                  <a:cubicBezTo>
                    <a:pt x="42198" y="65254"/>
                    <a:pt x="43250" y="54551"/>
                    <a:pt x="43864" y="49550"/>
                  </a:cubicBezTo>
                  <a:cubicBezTo>
                    <a:pt x="44479" y="44551"/>
                    <a:pt x="45531" y="40251"/>
                    <a:pt x="45181" y="39111"/>
                  </a:cubicBezTo>
                  <a:cubicBezTo>
                    <a:pt x="44829" y="37970"/>
                    <a:pt x="42636" y="25776"/>
                    <a:pt x="40969" y="19986"/>
                  </a:cubicBezTo>
                  <a:cubicBezTo>
                    <a:pt x="39376" y="14453"/>
                    <a:pt x="34661" y="4357"/>
                    <a:pt x="33251" y="1023"/>
                  </a:cubicBezTo>
                  <a:cubicBezTo>
                    <a:pt x="30986" y="1871"/>
                    <a:pt x="28774" y="2193"/>
                    <a:pt x="26723" y="2193"/>
                  </a:cubicBezTo>
                  <a:cubicBezTo>
                    <a:pt x="22649" y="2193"/>
                    <a:pt x="19208" y="926"/>
                    <a:pt x="172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3813647" y="2877894"/>
              <a:ext cx="875844" cy="1360260"/>
            </a:xfrm>
            <a:custGeom>
              <a:avLst/>
              <a:gdLst/>
              <a:ahLst/>
              <a:cxnLst/>
              <a:rect l="l" t="t" r="r" b="b"/>
              <a:pathLst>
                <a:path w="45964" h="71386" extrusionOk="0">
                  <a:moveTo>
                    <a:pt x="17657" y="654"/>
                  </a:moveTo>
                  <a:cubicBezTo>
                    <a:pt x="19756" y="1609"/>
                    <a:pt x="23090" y="2759"/>
                    <a:pt x="26989" y="2759"/>
                  </a:cubicBezTo>
                  <a:cubicBezTo>
                    <a:pt x="28999" y="2759"/>
                    <a:pt x="31158" y="2453"/>
                    <a:pt x="33376" y="1659"/>
                  </a:cubicBezTo>
                  <a:cubicBezTo>
                    <a:pt x="33681" y="2372"/>
                    <a:pt x="34108" y="3334"/>
                    <a:pt x="34607" y="4460"/>
                  </a:cubicBezTo>
                  <a:cubicBezTo>
                    <a:pt x="36650" y="9072"/>
                    <a:pt x="39739" y="16040"/>
                    <a:pt x="40979" y="20344"/>
                  </a:cubicBezTo>
                  <a:cubicBezTo>
                    <a:pt x="42093" y="24216"/>
                    <a:pt x="43435" y="30915"/>
                    <a:pt x="44322" y="35347"/>
                  </a:cubicBezTo>
                  <a:cubicBezTo>
                    <a:pt x="44756" y="37516"/>
                    <a:pt x="45071" y="39085"/>
                    <a:pt x="45191" y="39473"/>
                  </a:cubicBezTo>
                  <a:cubicBezTo>
                    <a:pt x="45386" y="40111"/>
                    <a:pt x="45054" y="42118"/>
                    <a:pt x="44669" y="44441"/>
                  </a:cubicBezTo>
                  <a:cubicBezTo>
                    <a:pt x="44403" y="46042"/>
                    <a:pt x="44101" y="47858"/>
                    <a:pt x="43864" y="49796"/>
                  </a:cubicBezTo>
                  <a:cubicBezTo>
                    <a:pt x="43257" y="54742"/>
                    <a:pt x="42207" y="65399"/>
                    <a:pt x="42197" y="65513"/>
                  </a:cubicBezTo>
                  <a:cubicBezTo>
                    <a:pt x="42077" y="67148"/>
                    <a:pt x="41784" y="69007"/>
                    <a:pt x="41501" y="69292"/>
                  </a:cubicBezTo>
                  <a:cubicBezTo>
                    <a:pt x="41278" y="69513"/>
                    <a:pt x="40505" y="69771"/>
                    <a:pt x="39761" y="69771"/>
                  </a:cubicBezTo>
                  <a:cubicBezTo>
                    <a:pt x="39623" y="69771"/>
                    <a:pt x="39486" y="69762"/>
                    <a:pt x="39354" y="69742"/>
                  </a:cubicBezTo>
                  <a:cubicBezTo>
                    <a:pt x="39038" y="69696"/>
                    <a:pt x="38622" y="69567"/>
                    <a:pt x="38434" y="69219"/>
                  </a:cubicBezTo>
                  <a:cubicBezTo>
                    <a:pt x="38157" y="68705"/>
                    <a:pt x="38133" y="64433"/>
                    <a:pt x="38112" y="60665"/>
                  </a:cubicBezTo>
                  <a:cubicBezTo>
                    <a:pt x="38088" y="56556"/>
                    <a:pt x="38062" y="51898"/>
                    <a:pt x="37754" y="49704"/>
                  </a:cubicBezTo>
                  <a:cubicBezTo>
                    <a:pt x="37153" y="45405"/>
                    <a:pt x="37743" y="40264"/>
                    <a:pt x="37750" y="40213"/>
                  </a:cubicBezTo>
                  <a:cubicBezTo>
                    <a:pt x="37756" y="40160"/>
                    <a:pt x="37747" y="40106"/>
                    <a:pt x="37724" y="40057"/>
                  </a:cubicBezTo>
                  <a:cubicBezTo>
                    <a:pt x="37706" y="40023"/>
                    <a:pt x="36027" y="36577"/>
                    <a:pt x="33590" y="32748"/>
                  </a:cubicBezTo>
                  <a:cubicBezTo>
                    <a:pt x="31175" y="28954"/>
                    <a:pt x="28029" y="21461"/>
                    <a:pt x="27999" y="21387"/>
                  </a:cubicBezTo>
                  <a:cubicBezTo>
                    <a:pt x="27953" y="21281"/>
                    <a:pt x="27850" y="21214"/>
                    <a:pt x="27739" y="21214"/>
                  </a:cubicBezTo>
                  <a:cubicBezTo>
                    <a:pt x="27720" y="21214"/>
                    <a:pt x="27699" y="21216"/>
                    <a:pt x="27679" y="21221"/>
                  </a:cubicBezTo>
                  <a:cubicBezTo>
                    <a:pt x="27546" y="21250"/>
                    <a:pt x="27453" y="21368"/>
                    <a:pt x="27458" y="21504"/>
                  </a:cubicBezTo>
                  <a:cubicBezTo>
                    <a:pt x="27462" y="21654"/>
                    <a:pt x="27892" y="36508"/>
                    <a:pt x="27549" y="38913"/>
                  </a:cubicBezTo>
                  <a:cubicBezTo>
                    <a:pt x="27205" y="41314"/>
                    <a:pt x="24579" y="46636"/>
                    <a:pt x="21829" y="49642"/>
                  </a:cubicBezTo>
                  <a:cubicBezTo>
                    <a:pt x="19152" y="52572"/>
                    <a:pt x="5143" y="69416"/>
                    <a:pt x="3998" y="70792"/>
                  </a:cubicBezTo>
                  <a:cubicBezTo>
                    <a:pt x="3861" y="70805"/>
                    <a:pt x="3604" y="70823"/>
                    <a:pt x="3282" y="70823"/>
                  </a:cubicBezTo>
                  <a:cubicBezTo>
                    <a:pt x="2798" y="70823"/>
                    <a:pt x="2169" y="70781"/>
                    <a:pt x="1586" y="70616"/>
                  </a:cubicBezTo>
                  <a:cubicBezTo>
                    <a:pt x="835" y="70400"/>
                    <a:pt x="632" y="70137"/>
                    <a:pt x="580" y="70043"/>
                  </a:cubicBezTo>
                  <a:cubicBezTo>
                    <a:pt x="1249" y="68752"/>
                    <a:pt x="8535" y="54701"/>
                    <a:pt x="10606" y="51383"/>
                  </a:cubicBezTo>
                  <a:cubicBezTo>
                    <a:pt x="12800" y="47873"/>
                    <a:pt x="17889" y="39716"/>
                    <a:pt x="17889" y="39716"/>
                  </a:cubicBezTo>
                  <a:cubicBezTo>
                    <a:pt x="17932" y="39646"/>
                    <a:pt x="17943" y="39559"/>
                    <a:pt x="17918" y="39482"/>
                  </a:cubicBezTo>
                  <a:cubicBezTo>
                    <a:pt x="17897" y="39418"/>
                    <a:pt x="15902" y="33030"/>
                    <a:pt x="15298" y="26382"/>
                  </a:cubicBezTo>
                  <a:cubicBezTo>
                    <a:pt x="14613" y="18836"/>
                    <a:pt x="14547" y="8913"/>
                    <a:pt x="16423" y="3693"/>
                  </a:cubicBezTo>
                  <a:cubicBezTo>
                    <a:pt x="16796" y="2655"/>
                    <a:pt x="17202" y="1657"/>
                    <a:pt x="17657" y="654"/>
                  </a:cubicBezTo>
                  <a:close/>
                  <a:moveTo>
                    <a:pt x="17519" y="1"/>
                  </a:moveTo>
                  <a:cubicBezTo>
                    <a:pt x="17486" y="1"/>
                    <a:pt x="17454" y="6"/>
                    <a:pt x="17423" y="18"/>
                  </a:cubicBezTo>
                  <a:cubicBezTo>
                    <a:pt x="17353" y="44"/>
                    <a:pt x="17296" y="97"/>
                    <a:pt x="17264" y="164"/>
                  </a:cubicBezTo>
                  <a:cubicBezTo>
                    <a:pt x="16754" y="1269"/>
                    <a:pt x="16306" y="2363"/>
                    <a:pt x="15895" y="3505"/>
                  </a:cubicBezTo>
                  <a:cubicBezTo>
                    <a:pt x="13496" y="10182"/>
                    <a:pt x="14403" y="22743"/>
                    <a:pt x="14738" y="26435"/>
                  </a:cubicBezTo>
                  <a:cubicBezTo>
                    <a:pt x="15303" y="32629"/>
                    <a:pt x="17062" y="38598"/>
                    <a:pt x="17345" y="39527"/>
                  </a:cubicBezTo>
                  <a:cubicBezTo>
                    <a:pt x="16735" y="40505"/>
                    <a:pt x="12176" y="47814"/>
                    <a:pt x="10131" y="51086"/>
                  </a:cubicBezTo>
                  <a:cubicBezTo>
                    <a:pt x="7956" y="54564"/>
                    <a:pt x="110" y="69726"/>
                    <a:pt x="31" y="69879"/>
                  </a:cubicBezTo>
                  <a:cubicBezTo>
                    <a:pt x="11" y="69919"/>
                    <a:pt x="1" y="69964"/>
                    <a:pt x="1" y="70008"/>
                  </a:cubicBezTo>
                  <a:cubicBezTo>
                    <a:pt x="1" y="70132"/>
                    <a:pt x="69" y="70766"/>
                    <a:pt x="1433" y="71155"/>
                  </a:cubicBezTo>
                  <a:cubicBezTo>
                    <a:pt x="2079" y="71341"/>
                    <a:pt x="2763" y="71386"/>
                    <a:pt x="3286" y="71386"/>
                  </a:cubicBezTo>
                  <a:cubicBezTo>
                    <a:pt x="3300" y="71386"/>
                    <a:pt x="3313" y="71386"/>
                    <a:pt x="3327" y="71386"/>
                  </a:cubicBezTo>
                  <a:cubicBezTo>
                    <a:pt x="3611" y="71386"/>
                    <a:pt x="3895" y="71371"/>
                    <a:pt x="4178" y="71341"/>
                  </a:cubicBezTo>
                  <a:cubicBezTo>
                    <a:pt x="4249" y="71332"/>
                    <a:pt x="4315" y="71295"/>
                    <a:pt x="4360" y="71242"/>
                  </a:cubicBezTo>
                  <a:cubicBezTo>
                    <a:pt x="4510" y="71059"/>
                    <a:pt x="19477" y="53052"/>
                    <a:pt x="22248" y="50021"/>
                  </a:cubicBezTo>
                  <a:cubicBezTo>
                    <a:pt x="25108" y="46893"/>
                    <a:pt x="27746" y="41524"/>
                    <a:pt x="28108" y="38994"/>
                  </a:cubicBezTo>
                  <a:cubicBezTo>
                    <a:pt x="28397" y="36972"/>
                    <a:pt x="28163" y="26808"/>
                    <a:pt x="28063" y="22953"/>
                  </a:cubicBezTo>
                  <a:lnTo>
                    <a:pt x="28063" y="22953"/>
                  </a:lnTo>
                  <a:cubicBezTo>
                    <a:pt x="29094" y="25312"/>
                    <a:pt x="31306" y="30202"/>
                    <a:pt x="33119" y="33052"/>
                  </a:cubicBezTo>
                  <a:cubicBezTo>
                    <a:pt x="35343" y="36546"/>
                    <a:pt x="36932" y="39718"/>
                    <a:pt x="37185" y="40232"/>
                  </a:cubicBezTo>
                  <a:cubicBezTo>
                    <a:pt x="37111" y="40919"/>
                    <a:pt x="36631" y="45714"/>
                    <a:pt x="37201" y="49783"/>
                  </a:cubicBezTo>
                  <a:cubicBezTo>
                    <a:pt x="37503" y="51940"/>
                    <a:pt x="37530" y="56578"/>
                    <a:pt x="37553" y="60669"/>
                  </a:cubicBezTo>
                  <a:cubicBezTo>
                    <a:pt x="37581" y="65742"/>
                    <a:pt x="37616" y="68880"/>
                    <a:pt x="37941" y="69486"/>
                  </a:cubicBezTo>
                  <a:cubicBezTo>
                    <a:pt x="38179" y="69926"/>
                    <a:pt x="38640" y="70207"/>
                    <a:pt x="39275" y="70301"/>
                  </a:cubicBezTo>
                  <a:cubicBezTo>
                    <a:pt x="39435" y="70324"/>
                    <a:pt x="39600" y="70335"/>
                    <a:pt x="39767" y="70335"/>
                  </a:cubicBezTo>
                  <a:cubicBezTo>
                    <a:pt x="40646" y="70335"/>
                    <a:pt x="41556" y="70034"/>
                    <a:pt x="41901" y="69690"/>
                  </a:cubicBezTo>
                  <a:cubicBezTo>
                    <a:pt x="42471" y="69118"/>
                    <a:pt x="42714" y="66146"/>
                    <a:pt x="42757" y="65562"/>
                  </a:cubicBezTo>
                  <a:cubicBezTo>
                    <a:pt x="42768" y="65454"/>
                    <a:pt x="43817" y="54805"/>
                    <a:pt x="44424" y="49865"/>
                  </a:cubicBezTo>
                  <a:cubicBezTo>
                    <a:pt x="44660" y="47938"/>
                    <a:pt x="44960" y="46130"/>
                    <a:pt x="45224" y="44534"/>
                  </a:cubicBezTo>
                  <a:cubicBezTo>
                    <a:pt x="45653" y="41944"/>
                    <a:pt x="45964" y="40071"/>
                    <a:pt x="45729" y="39310"/>
                  </a:cubicBezTo>
                  <a:cubicBezTo>
                    <a:pt x="45618" y="38947"/>
                    <a:pt x="45290" y="37311"/>
                    <a:pt x="44874" y="35237"/>
                  </a:cubicBezTo>
                  <a:cubicBezTo>
                    <a:pt x="43985" y="30796"/>
                    <a:pt x="42642" y="24084"/>
                    <a:pt x="41520" y="20190"/>
                  </a:cubicBezTo>
                  <a:cubicBezTo>
                    <a:pt x="40270" y="15849"/>
                    <a:pt x="37171" y="8859"/>
                    <a:pt x="35120" y="4234"/>
                  </a:cubicBezTo>
                  <a:cubicBezTo>
                    <a:pt x="34563" y="2977"/>
                    <a:pt x="34096" y="1924"/>
                    <a:pt x="33789" y="1195"/>
                  </a:cubicBezTo>
                  <a:cubicBezTo>
                    <a:pt x="33744" y="1088"/>
                    <a:pt x="33640" y="1023"/>
                    <a:pt x="33531" y="1023"/>
                  </a:cubicBezTo>
                  <a:cubicBezTo>
                    <a:pt x="33498" y="1023"/>
                    <a:pt x="33464" y="1029"/>
                    <a:pt x="33431" y="1042"/>
                  </a:cubicBezTo>
                  <a:cubicBezTo>
                    <a:pt x="31195" y="1879"/>
                    <a:pt x="29014" y="2198"/>
                    <a:pt x="26988" y="2198"/>
                  </a:cubicBezTo>
                  <a:cubicBezTo>
                    <a:pt x="23030" y="2198"/>
                    <a:pt x="19665" y="980"/>
                    <a:pt x="17639" y="28"/>
                  </a:cubicBezTo>
                  <a:cubicBezTo>
                    <a:pt x="17601" y="10"/>
                    <a:pt x="17560" y="1"/>
                    <a:pt x="1751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a:off x="5055175" y="2964518"/>
              <a:ext cx="217551" cy="233233"/>
            </a:xfrm>
            <a:custGeom>
              <a:avLst/>
              <a:gdLst/>
              <a:ahLst/>
              <a:cxnLst/>
              <a:rect l="l" t="t" r="r" b="b"/>
              <a:pathLst>
                <a:path w="11417" h="12240" extrusionOk="0">
                  <a:moveTo>
                    <a:pt x="4" y="0"/>
                  </a:moveTo>
                  <a:lnTo>
                    <a:pt x="4" y="9002"/>
                  </a:lnTo>
                  <a:lnTo>
                    <a:pt x="968" y="9002"/>
                  </a:lnTo>
                  <a:lnTo>
                    <a:pt x="968" y="10150"/>
                  </a:lnTo>
                  <a:lnTo>
                    <a:pt x="1" y="10150"/>
                  </a:lnTo>
                  <a:lnTo>
                    <a:pt x="1" y="12240"/>
                  </a:lnTo>
                  <a:lnTo>
                    <a:pt x="3704" y="12240"/>
                  </a:lnTo>
                  <a:lnTo>
                    <a:pt x="3704" y="11538"/>
                  </a:lnTo>
                  <a:lnTo>
                    <a:pt x="7713" y="11538"/>
                  </a:lnTo>
                  <a:lnTo>
                    <a:pt x="7713" y="12240"/>
                  </a:lnTo>
                  <a:lnTo>
                    <a:pt x="11416" y="12240"/>
                  </a:lnTo>
                  <a:lnTo>
                    <a:pt x="11416" y="10150"/>
                  </a:lnTo>
                  <a:lnTo>
                    <a:pt x="10451" y="10150"/>
                  </a:lnTo>
                  <a:lnTo>
                    <a:pt x="10451" y="9002"/>
                  </a:lnTo>
                  <a:lnTo>
                    <a:pt x="11415" y="9002"/>
                  </a:lnTo>
                  <a:lnTo>
                    <a:pt x="11415"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4"/>
            <p:cNvSpPr/>
            <p:nvPr/>
          </p:nvSpPr>
          <p:spPr>
            <a:xfrm>
              <a:off x="5049840" y="2959183"/>
              <a:ext cx="228241" cy="243904"/>
            </a:xfrm>
            <a:custGeom>
              <a:avLst/>
              <a:gdLst/>
              <a:ahLst/>
              <a:cxnLst/>
              <a:rect l="l" t="t" r="r" b="b"/>
              <a:pathLst>
                <a:path w="11978" h="12800" extrusionOk="0">
                  <a:moveTo>
                    <a:pt x="11415" y="562"/>
                  </a:moveTo>
                  <a:lnTo>
                    <a:pt x="11415" y="9000"/>
                  </a:lnTo>
                  <a:lnTo>
                    <a:pt x="10732" y="9000"/>
                  </a:lnTo>
                  <a:cubicBezTo>
                    <a:pt x="10576" y="9000"/>
                    <a:pt x="10451" y="9126"/>
                    <a:pt x="10451" y="9282"/>
                  </a:cubicBezTo>
                  <a:lnTo>
                    <a:pt x="10451" y="10430"/>
                  </a:lnTo>
                  <a:cubicBezTo>
                    <a:pt x="10451" y="10584"/>
                    <a:pt x="10576" y="10711"/>
                    <a:pt x="10732" y="10711"/>
                  </a:cubicBezTo>
                  <a:lnTo>
                    <a:pt x="11416" y="10711"/>
                  </a:lnTo>
                  <a:lnTo>
                    <a:pt x="11416" y="12238"/>
                  </a:lnTo>
                  <a:lnTo>
                    <a:pt x="8276" y="12238"/>
                  </a:lnTo>
                  <a:lnTo>
                    <a:pt x="8275" y="11817"/>
                  </a:lnTo>
                  <a:cubicBezTo>
                    <a:pt x="8275" y="11662"/>
                    <a:pt x="8149" y="11537"/>
                    <a:pt x="7993" y="11537"/>
                  </a:cubicBezTo>
                  <a:lnTo>
                    <a:pt x="3984" y="11537"/>
                  </a:lnTo>
                  <a:cubicBezTo>
                    <a:pt x="3829" y="11537"/>
                    <a:pt x="3702" y="11662"/>
                    <a:pt x="3704" y="11817"/>
                  </a:cubicBezTo>
                  <a:lnTo>
                    <a:pt x="3704" y="12238"/>
                  </a:lnTo>
                  <a:lnTo>
                    <a:pt x="562" y="12238"/>
                  </a:lnTo>
                  <a:lnTo>
                    <a:pt x="562" y="10711"/>
                  </a:lnTo>
                  <a:lnTo>
                    <a:pt x="1248" y="10711"/>
                  </a:lnTo>
                  <a:cubicBezTo>
                    <a:pt x="1402" y="10711"/>
                    <a:pt x="1528" y="10584"/>
                    <a:pt x="1528" y="10430"/>
                  </a:cubicBezTo>
                  <a:lnTo>
                    <a:pt x="1528" y="9282"/>
                  </a:lnTo>
                  <a:cubicBezTo>
                    <a:pt x="1528" y="9126"/>
                    <a:pt x="1402" y="9000"/>
                    <a:pt x="1248" y="9000"/>
                  </a:cubicBezTo>
                  <a:lnTo>
                    <a:pt x="564" y="9000"/>
                  </a:lnTo>
                  <a:lnTo>
                    <a:pt x="564" y="562"/>
                  </a:lnTo>
                  <a:close/>
                  <a:moveTo>
                    <a:pt x="284" y="0"/>
                  </a:moveTo>
                  <a:cubicBezTo>
                    <a:pt x="128" y="0"/>
                    <a:pt x="2" y="126"/>
                    <a:pt x="2" y="280"/>
                  </a:cubicBezTo>
                  <a:lnTo>
                    <a:pt x="2" y="9282"/>
                  </a:lnTo>
                  <a:cubicBezTo>
                    <a:pt x="2" y="9436"/>
                    <a:pt x="128" y="9563"/>
                    <a:pt x="284" y="9563"/>
                  </a:cubicBezTo>
                  <a:lnTo>
                    <a:pt x="966" y="9563"/>
                  </a:lnTo>
                  <a:lnTo>
                    <a:pt x="966" y="10148"/>
                  </a:lnTo>
                  <a:lnTo>
                    <a:pt x="281" y="10148"/>
                  </a:lnTo>
                  <a:cubicBezTo>
                    <a:pt x="126" y="10148"/>
                    <a:pt x="1" y="10275"/>
                    <a:pt x="1" y="10430"/>
                  </a:cubicBezTo>
                  <a:lnTo>
                    <a:pt x="1" y="12520"/>
                  </a:lnTo>
                  <a:cubicBezTo>
                    <a:pt x="1" y="12674"/>
                    <a:pt x="126" y="12800"/>
                    <a:pt x="281" y="12800"/>
                  </a:cubicBezTo>
                  <a:lnTo>
                    <a:pt x="3984" y="12800"/>
                  </a:lnTo>
                  <a:cubicBezTo>
                    <a:pt x="4138" y="12800"/>
                    <a:pt x="4265" y="12674"/>
                    <a:pt x="4265" y="12520"/>
                  </a:cubicBezTo>
                  <a:lnTo>
                    <a:pt x="4265" y="12098"/>
                  </a:lnTo>
                  <a:lnTo>
                    <a:pt x="7713" y="12098"/>
                  </a:lnTo>
                  <a:lnTo>
                    <a:pt x="7713" y="12520"/>
                  </a:lnTo>
                  <a:cubicBezTo>
                    <a:pt x="7713" y="12674"/>
                    <a:pt x="7838" y="12800"/>
                    <a:pt x="7993" y="12800"/>
                  </a:cubicBezTo>
                  <a:lnTo>
                    <a:pt x="11696" y="12800"/>
                  </a:lnTo>
                  <a:cubicBezTo>
                    <a:pt x="11852" y="12800"/>
                    <a:pt x="11978" y="12674"/>
                    <a:pt x="11978" y="12520"/>
                  </a:cubicBezTo>
                  <a:lnTo>
                    <a:pt x="11978" y="10430"/>
                  </a:lnTo>
                  <a:cubicBezTo>
                    <a:pt x="11978" y="10275"/>
                    <a:pt x="11852" y="10148"/>
                    <a:pt x="11696" y="10148"/>
                  </a:cubicBezTo>
                  <a:lnTo>
                    <a:pt x="11012" y="10148"/>
                  </a:lnTo>
                  <a:lnTo>
                    <a:pt x="11012" y="9563"/>
                  </a:lnTo>
                  <a:lnTo>
                    <a:pt x="11696" y="9563"/>
                  </a:lnTo>
                  <a:cubicBezTo>
                    <a:pt x="11851" y="9563"/>
                    <a:pt x="11976" y="9436"/>
                    <a:pt x="11976" y="9282"/>
                  </a:cubicBezTo>
                  <a:lnTo>
                    <a:pt x="11976" y="280"/>
                  </a:lnTo>
                  <a:cubicBezTo>
                    <a:pt x="11976" y="126"/>
                    <a:pt x="11851" y="0"/>
                    <a:pt x="116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4"/>
            <p:cNvSpPr/>
            <p:nvPr/>
          </p:nvSpPr>
          <p:spPr>
            <a:xfrm>
              <a:off x="4085943" y="2913203"/>
              <a:ext cx="1280229" cy="76601"/>
            </a:xfrm>
            <a:custGeom>
              <a:avLst/>
              <a:gdLst/>
              <a:ahLst/>
              <a:cxnLst/>
              <a:rect l="l" t="t" r="r" b="b"/>
              <a:pathLst>
                <a:path w="67186" h="4020" extrusionOk="0">
                  <a:moveTo>
                    <a:pt x="1" y="1"/>
                  </a:moveTo>
                  <a:lnTo>
                    <a:pt x="1" y="4019"/>
                  </a:lnTo>
                  <a:lnTo>
                    <a:pt x="67154" y="4019"/>
                  </a:lnTo>
                  <a:cubicBezTo>
                    <a:pt x="67171" y="4019"/>
                    <a:pt x="67186" y="4006"/>
                    <a:pt x="67186" y="3987"/>
                  </a:cubicBezTo>
                  <a:lnTo>
                    <a:pt x="67186" y="35"/>
                  </a:lnTo>
                  <a:cubicBezTo>
                    <a:pt x="67186" y="16"/>
                    <a:pt x="67171" y="1"/>
                    <a:pt x="67154"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a:off x="4080588" y="2907868"/>
              <a:ext cx="1290957" cy="87291"/>
            </a:xfrm>
            <a:custGeom>
              <a:avLst/>
              <a:gdLst/>
              <a:ahLst/>
              <a:cxnLst/>
              <a:rect l="l" t="t" r="r" b="b"/>
              <a:pathLst>
                <a:path w="67749" h="4581" extrusionOk="0">
                  <a:moveTo>
                    <a:pt x="66465" y="562"/>
                  </a:moveTo>
                  <a:cubicBezTo>
                    <a:pt x="66863" y="562"/>
                    <a:pt x="67185" y="886"/>
                    <a:pt x="67185" y="1284"/>
                  </a:cubicBezTo>
                  <a:lnTo>
                    <a:pt x="67185" y="3297"/>
                  </a:lnTo>
                  <a:cubicBezTo>
                    <a:pt x="67185" y="3695"/>
                    <a:pt x="66863" y="4018"/>
                    <a:pt x="66465" y="4019"/>
                  </a:cubicBezTo>
                  <a:lnTo>
                    <a:pt x="563" y="4019"/>
                  </a:lnTo>
                  <a:lnTo>
                    <a:pt x="563" y="562"/>
                  </a:lnTo>
                  <a:close/>
                  <a:moveTo>
                    <a:pt x="282" y="1"/>
                  </a:moveTo>
                  <a:cubicBezTo>
                    <a:pt x="127" y="1"/>
                    <a:pt x="0" y="126"/>
                    <a:pt x="0" y="282"/>
                  </a:cubicBezTo>
                  <a:lnTo>
                    <a:pt x="0" y="4299"/>
                  </a:lnTo>
                  <a:cubicBezTo>
                    <a:pt x="0" y="4455"/>
                    <a:pt x="127" y="4581"/>
                    <a:pt x="282" y="4581"/>
                  </a:cubicBezTo>
                  <a:lnTo>
                    <a:pt x="66465" y="4581"/>
                  </a:lnTo>
                  <a:cubicBezTo>
                    <a:pt x="67174" y="4581"/>
                    <a:pt x="67747" y="4006"/>
                    <a:pt x="67748" y="3297"/>
                  </a:cubicBezTo>
                  <a:lnTo>
                    <a:pt x="67748" y="1284"/>
                  </a:lnTo>
                  <a:cubicBezTo>
                    <a:pt x="67747" y="576"/>
                    <a:pt x="67174" y="1"/>
                    <a:pt x="6646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a:off x="4903783" y="2901732"/>
              <a:ext cx="98000" cy="99562"/>
            </a:xfrm>
            <a:custGeom>
              <a:avLst/>
              <a:gdLst/>
              <a:ahLst/>
              <a:cxnLst/>
              <a:rect l="l" t="t" r="r" b="b"/>
              <a:pathLst>
                <a:path w="5143" h="5225" extrusionOk="0">
                  <a:moveTo>
                    <a:pt x="18" y="1"/>
                  </a:moveTo>
                  <a:cubicBezTo>
                    <a:pt x="7" y="1"/>
                    <a:pt x="0" y="9"/>
                    <a:pt x="0" y="18"/>
                  </a:cubicBezTo>
                  <a:lnTo>
                    <a:pt x="0" y="5206"/>
                  </a:lnTo>
                  <a:cubicBezTo>
                    <a:pt x="0" y="5216"/>
                    <a:pt x="7" y="5225"/>
                    <a:pt x="18" y="5225"/>
                  </a:cubicBezTo>
                  <a:lnTo>
                    <a:pt x="5125" y="5225"/>
                  </a:lnTo>
                  <a:cubicBezTo>
                    <a:pt x="5135" y="5225"/>
                    <a:pt x="5143" y="5216"/>
                    <a:pt x="5143" y="5206"/>
                  </a:cubicBezTo>
                  <a:lnTo>
                    <a:pt x="5143" y="18"/>
                  </a:lnTo>
                  <a:cubicBezTo>
                    <a:pt x="5143" y="9"/>
                    <a:pt x="5135" y="1"/>
                    <a:pt x="5125"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a:off x="4898391" y="2896396"/>
              <a:ext cx="108766" cy="110271"/>
            </a:xfrm>
            <a:custGeom>
              <a:avLst/>
              <a:gdLst/>
              <a:ahLst/>
              <a:cxnLst/>
              <a:rect l="l" t="t" r="r" b="b"/>
              <a:pathLst>
                <a:path w="5708" h="5787" extrusionOk="0">
                  <a:moveTo>
                    <a:pt x="4871" y="562"/>
                  </a:moveTo>
                  <a:cubicBezTo>
                    <a:pt x="5022" y="562"/>
                    <a:pt x="5144" y="685"/>
                    <a:pt x="5144" y="836"/>
                  </a:cubicBezTo>
                  <a:lnTo>
                    <a:pt x="5144" y="4949"/>
                  </a:lnTo>
                  <a:cubicBezTo>
                    <a:pt x="5144" y="5101"/>
                    <a:pt x="5022" y="5223"/>
                    <a:pt x="4871" y="5223"/>
                  </a:cubicBezTo>
                  <a:lnTo>
                    <a:pt x="837" y="5223"/>
                  </a:lnTo>
                  <a:cubicBezTo>
                    <a:pt x="686" y="5223"/>
                    <a:pt x="563" y="5101"/>
                    <a:pt x="563" y="4949"/>
                  </a:cubicBezTo>
                  <a:lnTo>
                    <a:pt x="563" y="835"/>
                  </a:lnTo>
                  <a:cubicBezTo>
                    <a:pt x="563" y="685"/>
                    <a:pt x="686" y="562"/>
                    <a:pt x="837" y="562"/>
                  </a:cubicBezTo>
                  <a:close/>
                  <a:moveTo>
                    <a:pt x="837" y="1"/>
                  </a:moveTo>
                  <a:cubicBezTo>
                    <a:pt x="375" y="1"/>
                    <a:pt x="2" y="374"/>
                    <a:pt x="0" y="836"/>
                  </a:cubicBezTo>
                  <a:lnTo>
                    <a:pt x="0" y="4951"/>
                  </a:lnTo>
                  <a:cubicBezTo>
                    <a:pt x="2" y="5411"/>
                    <a:pt x="375" y="5785"/>
                    <a:pt x="837" y="5786"/>
                  </a:cubicBezTo>
                  <a:lnTo>
                    <a:pt x="4871" y="5786"/>
                  </a:lnTo>
                  <a:cubicBezTo>
                    <a:pt x="5332" y="5785"/>
                    <a:pt x="5707" y="5411"/>
                    <a:pt x="5707" y="4951"/>
                  </a:cubicBezTo>
                  <a:lnTo>
                    <a:pt x="5707" y="836"/>
                  </a:lnTo>
                  <a:cubicBezTo>
                    <a:pt x="5707" y="374"/>
                    <a:pt x="5332" y="1"/>
                    <a:pt x="48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a:off x="3729919" y="2752436"/>
              <a:ext cx="398154" cy="398154"/>
            </a:xfrm>
            <a:custGeom>
              <a:avLst/>
              <a:gdLst/>
              <a:ahLst/>
              <a:cxnLst/>
              <a:rect l="l" t="t" r="r" b="b"/>
              <a:pathLst>
                <a:path w="20895" h="20895" extrusionOk="0">
                  <a:moveTo>
                    <a:pt x="10447" y="1"/>
                  </a:moveTo>
                  <a:cubicBezTo>
                    <a:pt x="7676" y="1"/>
                    <a:pt x="5019" y="1100"/>
                    <a:pt x="3060" y="3061"/>
                  </a:cubicBezTo>
                  <a:cubicBezTo>
                    <a:pt x="1100" y="5019"/>
                    <a:pt x="0" y="7677"/>
                    <a:pt x="0" y="10448"/>
                  </a:cubicBezTo>
                  <a:cubicBezTo>
                    <a:pt x="0" y="13219"/>
                    <a:pt x="1100" y="15876"/>
                    <a:pt x="3060" y="17835"/>
                  </a:cubicBezTo>
                  <a:cubicBezTo>
                    <a:pt x="5019" y="19795"/>
                    <a:pt x="7676" y="20895"/>
                    <a:pt x="10447" y="20895"/>
                  </a:cubicBezTo>
                  <a:cubicBezTo>
                    <a:pt x="13218" y="20895"/>
                    <a:pt x="15876" y="19795"/>
                    <a:pt x="17834" y="17835"/>
                  </a:cubicBezTo>
                  <a:cubicBezTo>
                    <a:pt x="19794" y="15876"/>
                    <a:pt x="20894" y="13219"/>
                    <a:pt x="20894" y="10448"/>
                  </a:cubicBezTo>
                  <a:cubicBezTo>
                    <a:pt x="20894" y="7677"/>
                    <a:pt x="19794" y="5019"/>
                    <a:pt x="17834" y="3061"/>
                  </a:cubicBezTo>
                  <a:cubicBezTo>
                    <a:pt x="15876" y="1100"/>
                    <a:pt x="13218" y="1"/>
                    <a:pt x="10447"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3724546" y="2747101"/>
              <a:ext cx="408882" cy="408882"/>
            </a:xfrm>
            <a:custGeom>
              <a:avLst/>
              <a:gdLst/>
              <a:ahLst/>
              <a:cxnLst/>
              <a:rect l="l" t="t" r="r" b="b"/>
              <a:pathLst>
                <a:path w="21458" h="21458" extrusionOk="0">
                  <a:moveTo>
                    <a:pt x="10729" y="561"/>
                  </a:moveTo>
                  <a:cubicBezTo>
                    <a:pt x="16335" y="561"/>
                    <a:pt x="20896" y="5123"/>
                    <a:pt x="20896" y="10729"/>
                  </a:cubicBezTo>
                  <a:cubicBezTo>
                    <a:pt x="20896" y="16334"/>
                    <a:pt x="16335" y="20895"/>
                    <a:pt x="10729" y="20895"/>
                  </a:cubicBezTo>
                  <a:cubicBezTo>
                    <a:pt x="5123" y="20895"/>
                    <a:pt x="562" y="16334"/>
                    <a:pt x="562" y="10729"/>
                  </a:cubicBezTo>
                  <a:cubicBezTo>
                    <a:pt x="562" y="5123"/>
                    <a:pt x="5123" y="562"/>
                    <a:pt x="10729" y="562"/>
                  </a:cubicBezTo>
                  <a:lnTo>
                    <a:pt x="10729" y="561"/>
                  </a:lnTo>
                  <a:close/>
                  <a:moveTo>
                    <a:pt x="10729" y="1"/>
                  </a:moveTo>
                  <a:cubicBezTo>
                    <a:pt x="4814" y="1"/>
                    <a:pt x="1" y="4814"/>
                    <a:pt x="1" y="10729"/>
                  </a:cubicBezTo>
                  <a:cubicBezTo>
                    <a:pt x="1" y="16645"/>
                    <a:pt x="4814" y="21458"/>
                    <a:pt x="10729" y="21458"/>
                  </a:cubicBezTo>
                  <a:cubicBezTo>
                    <a:pt x="16645" y="21458"/>
                    <a:pt x="21458" y="16643"/>
                    <a:pt x="21458" y="10728"/>
                  </a:cubicBezTo>
                  <a:cubicBezTo>
                    <a:pt x="21458" y="4812"/>
                    <a:pt x="16645" y="1"/>
                    <a:pt x="1072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a:off x="3848575" y="2819814"/>
              <a:ext cx="160824" cy="263416"/>
            </a:xfrm>
            <a:custGeom>
              <a:avLst/>
              <a:gdLst/>
              <a:ahLst/>
              <a:cxnLst/>
              <a:rect l="l" t="t" r="r" b="b"/>
              <a:pathLst>
                <a:path w="8440" h="13824" extrusionOk="0">
                  <a:moveTo>
                    <a:pt x="4220" y="0"/>
                  </a:moveTo>
                  <a:cubicBezTo>
                    <a:pt x="1890" y="0"/>
                    <a:pt x="1" y="1664"/>
                    <a:pt x="1" y="3716"/>
                  </a:cubicBezTo>
                  <a:cubicBezTo>
                    <a:pt x="1" y="5077"/>
                    <a:pt x="834" y="6264"/>
                    <a:pt x="2072" y="6912"/>
                  </a:cubicBezTo>
                  <a:cubicBezTo>
                    <a:pt x="834" y="7559"/>
                    <a:pt x="1" y="8745"/>
                    <a:pt x="1" y="10106"/>
                  </a:cubicBezTo>
                  <a:cubicBezTo>
                    <a:pt x="1" y="12159"/>
                    <a:pt x="1890" y="13823"/>
                    <a:pt x="4220" y="13823"/>
                  </a:cubicBezTo>
                  <a:cubicBezTo>
                    <a:pt x="6551" y="13823"/>
                    <a:pt x="8439" y="12159"/>
                    <a:pt x="8439" y="10107"/>
                  </a:cubicBezTo>
                  <a:cubicBezTo>
                    <a:pt x="8439" y="8746"/>
                    <a:pt x="7607" y="7559"/>
                    <a:pt x="6368" y="6912"/>
                  </a:cubicBezTo>
                  <a:cubicBezTo>
                    <a:pt x="7607" y="6266"/>
                    <a:pt x="8439" y="5077"/>
                    <a:pt x="8439" y="3716"/>
                  </a:cubicBezTo>
                  <a:cubicBezTo>
                    <a:pt x="8439" y="1664"/>
                    <a:pt x="6551" y="0"/>
                    <a:pt x="4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3843220" y="2814441"/>
              <a:ext cx="171533" cy="274144"/>
            </a:xfrm>
            <a:custGeom>
              <a:avLst/>
              <a:gdLst/>
              <a:ahLst/>
              <a:cxnLst/>
              <a:rect l="l" t="t" r="r" b="b"/>
              <a:pathLst>
                <a:path w="9002" h="14387" extrusionOk="0">
                  <a:moveTo>
                    <a:pt x="4501" y="564"/>
                  </a:moveTo>
                  <a:cubicBezTo>
                    <a:pt x="6673" y="564"/>
                    <a:pt x="8439" y="2104"/>
                    <a:pt x="8439" y="3998"/>
                  </a:cubicBezTo>
                  <a:cubicBezTo>
                    <a:pt x="8439" y="5215"/>
                    <a:pt x="7721" y="6316"/>
                    <a:pt x="6518" y="6944"/>
                  </a:cubicBezTo>
                  <a:cubicBezTo>
                    <a:pt x="6317" y="7049"/>
                    <a:pt x="6317" y="7338"/>
                    <a:pt x="6518" y="7443"/>
                  </a:cubicBezTo>
                  <a:cubicBezTo>
                    <a:pt x="7721" y="8072"/>
                    <a:pt x="8439" y="9173"/>
                    <a:pt x="8439" y="10389"/>
                  </a:cubicBezTo>
                  <a:cubicBezTo>
                    <a:pt x="8439" y="12282"/>
                    <a:pt x="6673" y="13824"/>
                    <a:pt x="4501" y="13824"/>
                  </a:cubicBezTo>
                  <a:cubicBezTo>
                    <a:pt x="2330" y="13824"/>
                    <a:pt x="563" y="12282"/>
                    <a:pt x="563" y="10389"/>
                  </a:cubicBezTo>
                  <a:cubicBezTo>
                    <a:pt x="563" y="9173"/>
                    <a:pt x="1281" y="8072"/>
                    <a:pt x="2484" y="7443"/>
                  </a:cubicBezTo>
                  <a:cubicBezTo>
                    <a:pt x="2685" y="7338"/>
                    <a:pt x="2685" y="7049"/>
                    <a:pt x="2484" y="6944"/>
                  </a:cubicBezTo>
                  <a:cubicBezTo>
                    <a:pt x="1281" y="6316"/>
                    <a:pt x="563" y="5215"/>
                    <a:pt x="563" y="3998"/>
                  </a:cubicBezTo>
                  <a:cubicBezTo>
                    <a:pt x="563" y="2104"/>
                    <a:pt x="2330" y="564"/>
                    <a:pt x="4501" y="564"/>
                  </a:cubicBezTo>
                  <a:close/>
                  <a:moveTo>
                    <a:pt x="4501" y="1"/>
                  </a:moveTo>
                  <a:cubicBezTo>
                    <a:pt x="2020" y="1"/>
                    <a:pt x="0" y="1795"/>
                    <a:pt x="0" y="3998"/>
                  </a:cubicBezTo>
                  <a:cubicBezTo>
                    <a:pt x="0" y="5257"/>
                    <a:pt x="681" y="6444"/>
                    <a:pt x="1803" y="7194"/>
                  </a:cubicBezTo>
                  <a:cubicBezTo>
                    <a:pt x="681" y="7943"/>
                    <a:pt x="0" y="9131"/>
                    <a:pt x="0" y="10389"/>
                  </a:cubicBezTo>
                  <a:cubicBezTo>
                    <a:pt x="0" y="12593"/>
                    <a:pt x="2020" y="14387"/>
                    <a:pt x="4501" y="14387"/>
                  </a:cubicBezTo>
                  <a:cubicBezTo>
                    <a:pt x="6982" y="14387"/>
                    <a:pt x="9002" y="12593"/>
                    <a:pt x="9002" y="10389"/>
                  </a:cubicBezTo>
                  <a:cubicBezTo>
                    <a:pt x="9002" y="9131"/>
                    <a:pt x="8322" y="7943"/>
                    <a:pt x="7199" y="7194"/>
                  </a:cubicBezTo>
                  <a:cubicBezTo>
                    <a:pt x="8322" y="6444"/>
                    <a:pt x="9002" y="5257"/>
                    <a:pt x="9002" y="3998"/>
                  </a:cubicBezTo>
                  <a:cubicBezTo>
                    <a:pt x="9002" y="1795"/>
                    <a:pt x="6982" y="1"/>
                    <a:pt x="45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4"/>
            <p:cNvSpPr/>
            <p:nvPr/>
          </p:nvSpPr>
          <p:spPr>
            <a:xfrm>
              <a:off x="4744636" y="2935878"/>
              <a:ext cx="144913" cy="81841"/>
            </a:xfrm>
            <a:custGeom>
              <a:avLst/>
              <a:gdLst/>
              <a:ahLst/>
              <a:cxnLst/>
              <a:rect l="l" t="t" r="r" b="b"/>
              <a:pathLst>
                <a:path w="7605" h="4295" extrusionOk="0">
                  <a:moveTo>
                    <a:pt x="6557" y="1"/>
                  </a:moveTo>
                  <a:cubicBezTo>
                    <a:pt x="6528" y="1"/>
                    <a:pt x="6495" y="5"/>
                    <a:pt x="6459" y="13"/>
                  </a:cubicBezTo>
                  <a:cubicBezTo>
                    <a:pt x="5806" y="157"/>
                    <a:pt x="5444" y="883"/>
                    <a:pt x="5444" y="883"/>
                  </a:cubicBezTo>
                  <a:cubicBezTo>
                    <a:pt x="5444" y="883"/>
                    <a:pt x="5396" y="168"/>
                    <a:pt x="5069" y="168"/>
                  </a:cubicBezTo>
                  <a:cubicBezTo>
                    <a:pt x="4992" y="168"/>
                    <a:pt x="4900" y="207"/>
                    <a:pt x="4791" y="303"/>
                  </a:cubicBezTo>
                  <a:cubicBezTo>
                    <a:pt x="4210" y="811"/>
                    <a:pt x="3774" y="1464"/>
                    <a:pt x="3774" y="1464"/>
                  </a:cubicBezTo>
                  <a:cubicBezTo>
                    <a:pt x="3774" y="1464"/>
                    <a:pt x="3717" y="387"/>
                    <a:pt x="3454" y="387"/>
                  </a:cubicBezTo>
                  <a:cubicBezTo>
                    <a:pt x="3419" y="387"/>
                    <a:pt x="3381" y="405"/>
                    <a:pt x="3339" y="447"/>
                  </a:cubicBezTo>
                  <a:cubicBezTo>
                    <a:pt x="2976" y="811"/>
                    <a:pt x="1598" y="2771"/>
                    <a:pt x="1598" y="2771"/>
                  </a:cubicBezTo>
                  <a:lnTo>
                    <a:pt x="1" y="2917"/>
                  </a:lnTo>
                  <a:cubicBezTo>
                    <a:pt x="1" y="2917"/>
                    <a:pt x="3266" y="4295"/>
                    <a:pt x="4283" y="4295"/>
                  </a:cubicBezTo>
                  <a:cubicBezTo>
                    <a:pt x="5300" y="4295"/>
                    <a:pt x="6460" y="3278"/>
                    <a:pt x="7041" y="2044"/>
                  </a:cubicBezTo>
                  <a:cubicBezTo>
                    <a:pt x="7523" y="1021"/>
                    <a:pt x="7605" y="447"/>
                    <a:pt x="7411" y="447"/>
                  </a:cubicBezTo>
                  <a:cubicBezTo>
                    <a:pt x="7371" y="447"/>
                    <a:pt x="7320" y="471"/>
                    <a:pt x="7258" y="520"/>
                  </a:cubicBezTo>
                  <a:lnTo>
                    <a:pt x="6532" y="1101"/>
                  </a:lnTo>
                  <a:cubicBezTo>
                    <a:pt x="6532" y="1101"/>
                    <a:pt x="7049" y="1"/>
                    <a:pt x="65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4"/>
            <p:cNvSpPr/>
            <p:nvPr/>
          </p:nvSpPr>
          <p:spPr>
            <a:xfrm>
              <a:off x="4738977" y="2930543"/>
              <a:ext cx="158976" cy="92550"/>
            </a:xfrm>
            <a:custGeom>
              <a:avLst/>
              <a:gdLst/>
              <a:ahLst/>
              <a:cxnLst/>
              <a:rect l="l" t="t" r="r" b="b"/>
              <a:pathLst>
                <a:path w="8343" h="4857" extrusionOk="0">
                  <a:moveTo>
                    <a:pt x="6787" y="580"/>
                  </a:moveTo>
                  <a:cubicBezTo>
                    <a:pt x="6776" y="730"/>
                    <a:pt x="6689" y="1021"/>
                    <a:pt x="6575" y="1261"/>
                  </a:cubicBezTo>
                  <a:cubicBezTo>
                    <a:pt x="6520" y="1381"/>
                    <a:pt x="6553" y="1521"/>
                    <a:pt x="6655" y="1602"/>
                  </a:cubicBezTo>
                  <a:cubicBezTo>
                    <a:pt x="6707" y="1642"/>
                    <a:pt x="6769" y="1662"/>
                    <a:pt x="6830" y="1662"/>
                  </a:cubicBezTo>
                  <a:cubicBezTo>
                    <a:pt x="6892" y="1662"/>
                    <a:pt x="6954" y="1642"/>
                    <a:pt x="7005" y="1601"/>
                  </a:cubicBezTo>
                  <a:lnTo>
                    <a:pt x="7465" y="1235"/>
                  </a:lnTo>
                  <a:lnTo>
                    <a:pt x="7465" y="1235"/>
                  </a:lnTo>
                  <a:cubicBezTo>
                    <a:pt x="7404" y="1451"/>
                    <a:pt x="7290" y="1766"/>
                    <a:pt x="7083" y="2205"/>
                  </a:cubicBezTo>
                  <a:cubicBezTo>
                    <a:pt x="6523" y="3396"/>
                    <a:pt x="5446" y="4293"/>
                    <a:pt x="4580" y="4293"/>
                  </a:cubicBezTo>
                  <a:cubicBezTo>
                    <a:pt x="4017" y="4293"/>
                    <a:pt x="2583" y="3793"/>
                    <a:pt x="1485" y="3370"/>
                  </a:cubicBezTo>
                  <a:lnTo>
                    <a:pt x="1920" y="3331"/>
                  </a:lnTo>
                  <a:cubicBezTo>
                    <a:pt x="2001" y="3323"/>
                    <a:pt x="2077" y="3280"/>
                    <a:pt x="2124" y="3213"/>
                  </a:cubicBezTo>
                  <a:cubicBezTo>
                    <a:pt x="2456" y="2740"/>
                    <a:pt x="3299" y="1562"/>
                    <a:pt x="3698" y="1082"/>
                  </a:cubicBezTo>
                  <a:cubicBezTo>
                    <a:pt x="3749" y="1305"/>
                    <a:pt x="3779" y="1531"/>
                    <a:pt x="3791" y="1758"/>
                  </a:cubicBezTo>
                  <a:cubicBezTo>
                    <a:pt x="3800" y="1925"/>
                    <a:pt x="3936" y="2026"/>
                    <a:pt x="4074" y="2026"/>
                  </a:cubicBezTo>
                  <a:cubicBezTo>
                    <a:pt x="4161" y="2026"/>
                    <a:pt x="4248" y="1986"/>
                    <a:pt x="4306" y="1900"/>
                  </a:cubicBezTo>
                  <a:cubicBezTo>
                    <a:pt x="4310" y="1894"/>
                    <a:pt x="4726" y="1273"/>
                    <a:pt x="5273" y="794"/>
                  </a:cubicBezTo>
                  <a:cubicBezTo>
                    <a:pt x="5309" y="764"/>
                    <a:pt x="5335" y="746"/>
                    <a:pt x="5344" y="736"/>
                  </a:cubicBezTo>
                  <a:cubicBezTo>
                    <a:pt x="5394" y="808"/>
                    <a:pt x="5449" y="1010"/>
                    <a:pt x="5461" y="1182"/>
                  </a:cubicBezTo>
                  <a:cubicBezTo>
                    <a:pt x="5470" y="1309"/>
                    <a:pt x="5562" y="1414"/>
                    <a:pt x="5685" y="1439"/>
                  </a:cubicBezTo>
                  <a:cubicBezTo>
                    <a:pt x="5704" y="1443"/>
                    <a:pt x="5722" y="1445"/>
                    <a:pt x="5741" y="1445"/>
                  </a:cubicBezTo>
                  <a:cubicBezTo>
                    <a:pt x="5845" y="1445"/>
                    <a:pt x="5943" y="1386"/>
                    <a:pt x="5992" y="1289"/>
                  </a:cubicBezTo>
                  <a:cubicBezTo>
                    <a:pt x="5995" y="1283"/>
                    <a:pt x="6283" y="732"/>
                    <a:pt x="6787" y="580"/>
                  </a:cubicBezTo>
                  <a:close/>
                  <a:moveTo>
                    <a:pt x="6854" y="1"/>
                  </a:moveTo>
                  <a:cubicBezTo>
                    <a:pt x="6807" y="1"/>
                    <a:pt x="6755" y="6"/>
                    <a:pt x="6698" y="19"/>
                  </a:cubicBezTo>
                  <a:cubicBezTo>
                    <a:pt x="6345" y="97"/>
                    <a:pt x="6066" y="309"/>
                    <a:pt x="5866" y="519"/>
                  </a:cubicBezTo>
                  <a:cubicBezTo>
                    <a:pt x="5796" y="383"/>
                    <a:pt x="5697" y="265"/>
                    <a:pt x="5556" y="205"/>
                  </a:cubicBezTo>
                  <a:cubicBezTo>
                    <a:pt x="5504" y="183"/>
                    <a:pt x="5440" y="166"/>
                    <a:pt x="5367" y="166"/>
                  </a:cubicBezTo>
                  <a:cubicBezTo>
                    <a:pt x="5240" y="166"/>
                    <a:pt x="5083" y="216"/>
                    <a:pt x="4904" y="373"/>
                  </a:cubicBezTo>
                  <a:cubicBezTo>
                    <a:pt x="4675" y="574"/>
                    <a:pt x="4462" y="794"/>
                    <a:pt x="4266" y="1029"/>
                  </a:cubicBezTo>
                  <a:cubicBezTo>
                    <a:pt x="4150" y="512"/>
                    <a:pt x="3959" y="440"/>
                    <a:pt x="3887" y="411"/>
                  </a:cubicBezTo>
                  <a:cubicBezTo>
                    <a:pt x="3858" y="400"/>
                    <a:pt x="3810" y="386"/>
                    <a:pt x="3751" y="386"/>
                  </a:cubicBezTo>
                  <a:cubicBezTo>
                    <a:pt x="3664" y="386"/>
                    <a:pt x="3551" y="416"/>
                    <a:pt x="3438" y="529"/>
                  </a:cubicBezTo>
                  <a:cubicBezTo>
                    <a:pt x="3105" y="862"/>
                    <a:pt x="2052" y="2340"/>
                    <a:pt x="1740" y="2782"/>
                  </a:cubicBezTo>
                  <a:lnTo>
                    <a:pt x="273" y="2917"/>
                  </a:lnTo>
                  <a:cubicBezTo>
                    <a:pt x="143" y="2927"/>
                    <a:pt x="40" y="3024"/>
                    <a:pt x="19" y="3153"/>
                  </a:cubicBezTo>
                  <a:cubicBezTo>
                    <a:pt x="0" y="3280"/>
                    <a:pt x="69" y="3405"/>
                    <a:pt x="189" y="3455"/>
                  </a:cubicBezTo>
                  <a:cubicBezTo>
                    <a:pt x="528" y="3598"/>
                    <a:pt x="3537" y="4856"/>
                    <a:pt x="4580" y="4856"/>
                  </a:cubicBezTo>
                  <a:cubicBezTo>
                    <a:pt x="5668" y="4856"/>
                    <a:pt x="6934" y="3841"/>
                    <a:pt x="7592" y="2445"/>
                  </a:cubicBezTo>
                  <a:cubicBezTo>
                    <a:pt x="8343" y="848"/>
                    <a:pt x="8042" y="612"/>
                    <a:pt x="7930" y="523"/>
                  </a:cubicBezTo>
                  <a:cubicBezTo>
                    <a:pt x="7890" y="492"/>
                    <a:pt x="7814" y="446"/>
                    <a:pt x="7708" y="446"/>
                  </a:cubicBezTo>
                  <a:cubicBezTo>
                    <a:pt x="7618" y="446"/>
                    <a:pt x="7508" y="479"/>
                    <a:pt x="7380" y="582"/>
                  </a:cubicBezTo>
                  <a:lnTo>
                    <a:pt x="7348" y="608"/>
                  </a:lnTo>
                  <a:cubicBezTo>
                    <a:pt x="7355" y="442"/>
                    <a:pt x="7325" y="287"/>
                    <a:pt x="7234" y="173"/>
                  </a:cubicBezTo>
                  <a:cubicBezTo>
                    <a:pt x="7177" y="102"/>
                    <a:pt x="7061" y="1"/>
                    <a:pt x="685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4"/>
            <p:cNvSpPr/>
            <p:nvPr/>
          </p:nvSpPr>
          <p:spPr>
            <a:xfrm>
              <a:off x="4791664" y="2963756"/>
              <a:ext cx="24924" cy="38758"/>
            </a:xfrm>
            <a:custGeom>
              <a:avLst/>
              <a:gdLst/>
              <a:ahLst/>
              <a:cxnLst/>
              <a:rect l="l" t="t" r="r" b="b"/>
              <a:pathLst>
                <a:path w="1308" h="2034" extrusionOk="0">
                  <a:moveTo>
                    <a:pt x="1307" y="1"/>
                  </a:moveTo>
                  <a:lnTo>
                    <a:pt x="1" y="2034"/>
                  </a:lnTo>
                  <a:cubicBezTo>
                    <a:pt x="1089" y="1744"/>
                    <a:pt x="1307" y="1"/>
                    <a:pt x="1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4"/>
            <p:cNvSpPr/>
            <p:nvPr/>
          </p:nvSpPr>
          <p:spPr>
            <a:xfrm>
              <a:off x="4785966" y="2958306"/>
              <a:ext cx="36338" cy="49562"/>
            </a:xfrm>
            <a:custGeom>
              <a:avLst/>
              <a:gdLst/>
              <a:ahLst/>
              <a:cxnLst/>
              <a:rect l="l" t="t" r="r" b="b"/>
              <a:pathLst>
                <a:path w="1907" h="2601" extrusionOk="0">
                  <a:moveTo>
                    <a:pt x="1606" y="0"/>
                  </a:moveTo>
                  <a:cubicBezTo>
                    <a:pt x="1464" y="0"/>
                    <a:pt x="1341" y="108"/>
                    <a:pt x="1326" y="253"/>
                  </a:cubicBezTo>
                  <a:cubicBezTo>
                    <a:pt x="1325" y="268"/>
                    <a:pt x="1108" y="1812"/>
                    <a:pt x="227" y="2047"/>
                  </a:cubicBezTo>
                  <a:cubicBezTo>
                    <a:pt x="90" y="2084"/>
                    <a:pt x="1" y="2216"/>
                    <a:pt x="20" y="2356"/>
                  </a:cubicBezTo>
                  <a:cubicBezTo>
                    <a:pt x="38" y="2496"/>
                    <a:pt x="157" y="2600"/>
                    <a:pt x="297" y="2600"/>
                  </a:cubicBezTo>
                  <a:cubicBezTo>
                    <a:pt x="298" y="2600"/>
                    <a:pt x="299" y="2600"/>
                    <a:pt x="300" y="2600"/>
                  </a:cubicBezTo>
                  <a:cubicBezTo>
                    <a:pt x="323" y="2600"/>
                    <a:pt x="348" y="2597"/>
                    <a:pt x="371" y="2591"/>
                  </a:cubicBezTo>
                  <a:cubicBezTo>
                    <a:pt x="1628" y="2256"/>
                    <a:pt x="1873" y="401"/>
                    <a:pt x="1884" y="322"/>
                  </a:cubicBezTo>
                  <a:cubicBezTo>
                    <a:pt x="1907" y="166"/>
                    <a:pt x="1796" y="23"/>
                    <a:pt x="1640" y="3"/>
                  </a:cubicBezTo>
                  <a:cubicBezTo>
                    <a:pt x="1628" y="1"/>
                    <a:pt x="1617" y="0"/>
                    <a:pt x="160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4820704" y="2952704"/>
              <a:ext cx="27668" cy="60881"/>
            </a:xfrm>
            <a:custGeom>
              <a:avLst/>
              <a:gdLst/>
              <a:ahLst/>
              <a:cxnLst/>
              <a:rect l="l" t="t" r="r" b="b"/>
              <a:pathLst>
                <a:path w="1452" h="3195" extrusionOk="0">
                  <a:moveTo>
                    <a:pt x="1452" y="0"/>
                  </a:moveTo>
                  <a:lnTo>
                    <a:pt x="1" y="3194"/>
                  </a:lnTo>
                  <a:cubicBezTo>
                    <a:pt x="871" y="2758"/>
                    <a:pt x="1452" y="1"/>
                    <a:pt x="1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4814930" y="2947464"/>
              <a:ext cx="39234" cy="71475"/>
            </a:xfrm>
            <a:custGeom>
              <a:avLst/>
              <a:gdLst/>
              <a:ahLst/>
              <a:cxnLst/>
              <a:rect l="l" t="t" r="r" b="b"/>
              <a:pathLst>
                <a:path w="2059" h="3751" extrusionOk="0">
                  <a:moveTo>
                    <a:pt x="1752" y="1"/>
                  </a:moveTo>
                  <a:cubicBezTo>
                    <a:pt x="1625" y="1"/>
                    <a:pt x="1511" y="88"/>
                    <a:pt x="1481" y="217"/>
                  </a:cubicBezTo>
                  <a:cubicBezTo>
                    <a:pt x="1266" y="1232"/>
                    <a:pt x="724" y="2944"/>
                    <a:pt x="178" y="3219"/>
                  </a:cubicBezTo>
                  <a:cubicBezTo>
                    <a:pt x="62" y="3275"/>
                    <a:pt x="0" y="3407"/>
                    <a:pt x="30" y="3534"/>
                  </a:cubicBezTo>
                  <a:cubicBezTo>
                    <a:pt x="60" y="3661"/>
                    <a:pt x="174" y="3751"/>
                    <a:pt x="304" y="3751"/>
                  </a:cubicBezTo>
                  <a:cubicBezTo>
                    <a:pt x="347" y="3751"/>
                    <a:pt x="390" y="3741"/>
                    <a:pt x="429" y="3720"/>
                  </a:cubicBezTo>
                  <a:cubicBezTo>
                    <a:pt x="1393" y="3238"/>
                    <a:pt x="1968" y="630"/>
                    <a:pt x="2031" y="334"/>
                  </a:cubicBezTo>
                  <a:cubicBezTo>
                    <a:pt x="2058" y="184"/>
                    <a:pt x="1961" y="38"/>
                    <a:pt x="1812" y="7"/>
                  </a:cubicBezTo>
                  <a:cubicBezTo>
                    <a:pt x="1792" y="3"/>
                    <a:pt x="1772" y="1"/>
                    <a:pt x="175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4"/>
            <p:cNvSpPr/>
            <p:nvPr/>
          </p:nvSpPr>
          <p:spPr>
            <a:xfrm>
              <a:off x="4846961" y="2956877"/>
              <a:ext cx="22180" cy="55317"/>
            </a:xfrm>
            <a:custGeom>
              <a:avLst/>
              <a:gdLst/>
              <a:ahLst/>
              <a:cxnLst/>
              <a:rect l="l" t="t" r="r" b="b"/>
              <a:pathLst>
                <a:path w="1164" h="2903" extrusionOk="0">
                  <a:moveTo>
                    <a:pt x="1163" y="0"/>
                  </a:moveTo>
                  <a:lnTo>
                    <a:pt x="1" y="2903"/>
                  </a:lnTo>
                  <a:cubicBezTo>
                    <a:pt x="510" y="2176"/>
                    <a:pt x="1163" y="1"/>
                    <a:pt x="11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4"/>
            <p:cNvSpPr/>
            <p:nvPr/>
          </p:nvSpPr>
          <p:spPr>
            <a:xfrm>
              <a:off x="4840883" y="2951504"/>
              <a:ext cx="34223" cy="66026"/>
            </a:xfrm>
            <a:custGeom>
              <a:avLst/>
              <a:gdLst/>
              <a:ahLst/>
              <a:cxnLst/>
              <a:rect l="l" t="t" r="r" b="b"/>
              <a:pathLst>
                <a:path w="1796" h="3465" extrusionOk="0">
                  <a:moveTo>
                    <a:pt x="1481" y="0"/>
                  </a:moveTo>
                  <a:cubicBezTo>
                    <a:pt x="1360" y="0"/>
                    <a:pt x="1248" y="79"/>
                    <a:pt x="1213" y="201"/>
                  </a:cubicBezTo>
                  <a:cubicBezTo>
                    <a:pt x="1207" y="222"/>
                    <a:pt x="566" y="2343"/>
                    <a:pt x="90" y="3023"/>
                  </a:cubicBezTo>
                  <a:cubicBezTo>
                    <a:pt x="1" y="3150"/>
                    <a:pt x="31" y="3325"/>
                    <a:pt x="160" y="3414"/>
                  </a:cubicBezTo>
                  <a:cubicBezTo>
                    <a:pt x="206" y="3447"/>
                    <a:pt x="263" y="3465"/>
                    <a:pt x="320" y="3465"/>
                  </a:cubicBezTo>
                  <a:cubicBezTo>
                    <a:pt x="412" y="3465"/>
                    <a:pt x="498" y="3421"/>
                    <a:pt x="550" y="3345"/>
                  </a:cubicBezTo>
                  <a:cubicBezTo>
                    <a:pt x="1078" y="2591"/>
                    <a:pt x="1723" y="453"/>
                    <a:pt x="1751" y="362"/>
                  </a:cubicBezTo>
                  <a:cubicBezTo>
                    <a:pt x="1796" y="214"/>
                    <a:pt x="1711" y="56"/>
                    <a:pt x="1563" y="12"/>
                  </a:cubicBezTo>
                  <a:cubicBezTo>
                    <a:pt x="1535" y="4"/>
                    <a:pt x="1508" y="0"/>
                    <a:pt x="148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4"/>
            <p:cNvSpPr/>
            <p:nvPr/>
          </p:nvSpPr>
          <p:spPr>
            <a:xfrm>
              <a:off x="4270967" y="2130728"/>
              <a:ext cx="148038" cy="292799"/>
            </a:xfrm>
            <a:custGeom>
              <a:avLst/>
              <a:gdLst/>
              <a:ahLst/>
              <a:cxnLst/>
              <a:rect l="l" t="t" r="r" b="b"/>
              <a:pathLst>
                <a:path w="7769" h="15366" extrusionOk="0">
                  <a:moveTo>
                    <a:pt x="1370" y="1"/>
                  </a:moveTo>
                  <a:cubicBezTo>
                    <a:pt x="1370" y="1"/>
                    <a:pt x="1984" y="4124"/>
                    <a:pt x="1195" y="5791"/>
                  </a:cubicBezTo>
                  <a:cubicBezTo>
                    <a:pt x="945" y="6320"/>
                    <a:pt x="523" y="6698"/>
                    <a:pt x="1" y="6979"/>
                  </a:cubicBezTo>
                  <a:cubicBezTo>
                    <a:pt x="576" y="8931"/>
                    <a:pt x="2912" y="13287"/>
                    <a:pt x="4185" y="14855"/>
                  </a:cubicBezTo>
                  <a:cubicBezTo>
                    <a:pt x="4473" y="15209"/>
                    <a:pt x="4733" y="15365"/>
                    <a:pt x="4975" y="15365"/>
                  </a:cubicBezTo>
                  <a:cubicBezTo>
                    <a:pt x="6081" y="15365"/>
                    <a:pt x="6780" y="12079"/>
                    <a:pt x="7769" y="9450"/>
                  </a:cubicBezTo>
                  <a:cubicBezTo>
                    <a:pt x="6509" y="8706"/>
                    <a:pt x="6020" y="7220"/>
                    <a:pt x="6020" y="5966"/>
                  </a:cubicBezTo>
                  <a:cubicBezTo>
                    <a:pt x="6020" y="4650"/>
                    <a:pt x="6809" y="2808"/>
                    <a:pt x="6809" y="2808"/>
                  </a:cubicBezTo>
                  <a:cubicBezTo>
                    <a:pt x="6809" y="2808"/>
                    <a:pt x="2511" y="1"/>
                    <a:pt x="1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4"/>
            <p:cNvSpPr/>
            <p:nvPr/>
          </p:nvSpPr>
          <p:spPr>
            <a:xfrm>
              <a:off x="4265117" y="2125393"/>
              <a:ext cx="159833" cy="303489"/>
            </a:xfrm>
            <a:custGeom>
              <a:avLst/>
              <a:gdLst/>
              <a:ahLst/>
              <a:cxnLst/>
              <a:rect l="l" t="t" r="r" b="b"/>
              <a:pathLst>
                <a:path w="8388" h="15927" extrusionOk="0">
                  <a:moveTo>
                    <a:pt x="2006" y="618"/>
                  </a:moveTo>
                  <a:lnTo>
                    <a:pt x="2006" y="618"/>
                  </a:lnTo>
                  <a:cubicBezTo>
                    <a:pt x="3018" y="908"/>
                    <a:pt x="5254" y="2218"/>
                    <a:pt x="6769" y="3196"/>
                  </a:cubicBezTo>
                  <a:cubicBezTo>
                    <a:pt x="6556" y="3734"/>
                    <a:pt x="6046" y="5146"/>
                    <a:pt x="6046" y="6244"/>
                  </a:cubicBezTo>
                  <a:cubicBezTo>
                    <a:pt x="6046" y="7445"/>
                    <a:pt x="6495" y="8988"/>
                    <a:pt x="7734" y="9844"/>
                  </a:cubicBezTo>
                  <a:cubicBezTo>
                    <a:pt x="7510" y="10455"/>
                    <a:pt x="7301" y="11092"/>
                    <a:pt x="7097" y="11712"/>
                  </a:cubicBezTo>
                  <a:cubicBezTo>
                    <a:pt x="6556" y="13369"/>
                    <a:pt x="5941" y="15246"/>
                    <a:pt x="5332" y="15358"/>
                  </a:cubicBezTo>
                  <a:cubicBezTo>
                    <a:pt x="5317" y="15361"/>
                    <a:pt x="5302" y="15362"/>
                    <a:pt x="5286" y="15362"/>
                  </a:cubicBezTo>
                  <a:cubicBezTo>
                    <a:pt x="5082" y="15362"/>
                    <a:pt x="4864" y="15148"/>
                    <a:pt x="4711" y="14957"/>
                  </a:cubicBezTo>
                  <a:cubicBezTo>
                    <a:pt x="3487" y="13453"/>
                    <a:pt x="1289" y="9346"/>
                    <a:pt x="643" y="7392"/>
                  </a:cubicBezTo>
                  <a:cubicBezTo>
                    <a:pt x="1160" y="7073"/>
                    <a:pt x="1526" y="6679"/>
                    <a:pt x="1756" y="6189"/>
                  </a:cubicBezTo>
                  <a:cubicBezTo>
                    <a:pt x="2437" y="4752"/>
                    <a:pt x="2140" y="1695"/>
                    <a:pt x="2006" y="618"/>
                  </a:cubicBezTo>
                  <a:close/>
                  <a:moveTo>
                    <a:pt x="1675" y="1"/>
                  </a:moveTo>
                  <a:cubicBezTo>
                    <a:pt x="1504" y="1"/>
                    <a:pt x="1374" y="153"/>
                    <a:pt x="1400" y="323"/>
                  </a:cubicBezTo>
                  <a:cubicBezTo>
                    <a:pt x="1406" y="362"/>
                    <a:pt x="1992" y="4380"/>
                    <a:pt x="1249" y="5951"/>
                  </a:cubicBezTo>
                  <a:cubicBezTo>
                    <a:pt x="1040" y="6389"/>
                    <a:pt x="690" y="6736"/>
                    <a:pt x="174" y="7014"/>
                  </a:cubicBezTo>
                  <a:cubicBezTo>
                    <a:pt x="57" y="7077"/>
                    <a:pt x="0" y="7213"/>
                    <a:pt x="38" y="7341"/>
                  </a:cubicBezTo>
                  <a:cubicBezTo>
                    <a:pt x="611" y="9282"/>
                    <a:pt x="2946" y="13680"/>
                    <a:pt x="4274" y="15313"/>
                  </a:cubicBezTo>
                  <a:cubicBezTo>
                    <a:pt x="4606" y="15721"/>
                    <a:pt x="4944" y="15927"/>
                    <a:pt x="5281" y="15927"/>
                  </a:cubicBezTo>
                  <a:cubicBezTo>
                    <a:pt x="5332" y="15927"/>
                    <a:pt x="5383" y="15923"/>
                    <a:pt x="5434" y="15914"/>
                  </a:cubicBezTo>
                  <a:cubicBezTo>
                    <a:pt x="6371" y="15740"/>
                    <a:pt x="6928" y="14041"/>
                    <a:pt x="7632" y="11890"/>
                  </a:cubicBezTo>
                  <a:cubicBezTo>
                    <a:pt x="7857" y="11205"/>
                    <a:pt x="8089" y="10494"/>
                    <a:pt x="8340" y="9831"/>
                  </a:cubicBezTo>
                  <a:cubicBezTo>
                    <a:pt x="8388" y="9702"/>
                    <a:pt x="8337" y="9559"/>
                    <a:pt x="8219" y="9489"/>
                  </a:cubicBezTo>
                  <a:cubicBezTo>
                    <a:pt x="7031" y="8788"/>
                    <a:pt x="6608" y="7354"/>
                    <a:pt x="6608" y="6247"/>
                  </a:cubicBezTo>
                  <a:cubicBezTo>
                    <a:pt x="6608" y="5006"/>
                    <a:pt x="7367" y="3218"/>
                    <a:pt x="7374" y="3199"/>
                  </a:cubicBezTo>
                  <a:cubicBezTo>
                    <a:pt x="7430" y="3074"/>
                    <a:pt x="7384" y="2928"/>
                    <a:pt x="7271" y="2853"/>
                  </a:cubicBezTo>
                  <a:cubicBezTo>
                    <a:pt x="6823" y="2560"/>
                    <a:pt x="2868" y="1"/>
                    <a:pt x="1677" y="1"/>
                  </a:cubicBezTo>
                  <a:cubicBezTo>
                    <a:pt x="1677" y="1"/>
                    <a:pt x="1676" y="1"/>
                    <a:pt x="167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4"/>
            <p:cNvSpPr/>
            <p:nvPr/>
          </p:nvSpPr>
          <p:spPr>
            <a:xfrm>
              <a:off x="3892630" y="2293668"/>
              <a:ext cx="561932" cy="719231"/>
            </a:xfrm>
            <a:custGeom>
              <a:avLst/>
              <a:gdLst/>
              <a:ahLst/>
              <a:cxnLst/>
              <a:rect l="l" t="t" r="r" b="b"/>
              <a:pathLst>
                <a:path w="29490" h="37745" extrusionOk="0">
                  <a:moveTo>
                    <a:pt x="14359" y="1"/>
                  </a:moveTo>
                  <a:cubicBezTo>
                    <a:pt x="14359" y="1"/>
                    <a:pt x="11024" y="371"/>
                    <a:pt x="9291" y="3708"/>
                  </a:cubicBezTo>
                  <a:cubicBezTo>
                    <a:pt x="7560" y="7046"/>
                    <a:pt x="0" y="22197"/>
                    <a:pt x="645" y="23103"/>
                  </a:cubicBezTo>
                  <a:cubicBezTo>
                    <a:pt x="4320" y="28273"/>
                    <a:pt x="17690" y="31992"/>
                    <a:pt x="19051" y="33351"/>
                  </a:cubicBezTo>
                  <a:cubicBezTo>
                    <a:pt x="20410" y="34710"/>
                    <a:pt x="22146" y="36337"/>
                    <a:pt x="23505" y="37203"/>
                  </a:cubicBezTo>
                  <a:cubicBezTo>
                    <a:pt x="24148" y="37612"/>
                    <a:pt x="25097" y="37745"/>
                    <a:pt x="25970" y="37745"/>
                  </a:cubicBezTo>
                  <a:cubicBezTo>
                    <a:pt x="26941" y="37745"/>
                    <a:pt x="27819" y="37581"/>
                    <a:pt x="28079" y="37451"/>
                  </a:cubicBezTo>
                  <a:cubicBezTo>
                    <a:pt x="28572" y="37203"/>
                    <a:pt x="28944" y="36090"/>
                    <a:pt x="28079" y="36090"/>
                  </a:cubicBezTo>
                  <a:cubicBezTo>
                    <a:pt x="27214" y="36090"/>
                    <a:pt x="26771" y="35466"/>
                    <a:pt x="26647" y="34971"/>
                  </a:cubicBezTo>
                  <a:cubicBezTo>
                    <a:pt x="26621" y="34869"/>
                    <a:pt x="26665" y="34830"/>
                    <a:pt x="26757" y="34830"/>
                  </a:cubicBezTo>
                  <a:cubicBezTo>
                    <a:pt x="27035" y="34830"/>
                    <a:pt x="27753" y="35181"/>
                    <a:pt x="28332" y="35181"/>
                  </a:cubicBezTo>
                  <a:cubicBezTo>
                    <a:pt x="28484" y="35181"/>
                    <a:pt x="28626" y="35156"/>
                    <a:pt x="28748" y="35095"/>
                  </a:cubicBezTo>
                  <a:cubicBezTo>
                    <a:pt x="29489" y="34725"/>
                    <a:pt x="27088" y="33372"/>
                    <a:pt x="26348" y="32753"/>
                  </a:cubicBezTo>
                  <a:cubicBezTo>
                    <a:pt x="25607" y="32136"/>
                    <a:pt x="24988" y="31270"/>
                    <a:pt x="23999" y="31270"/>
                  </a:cubicBezTo>
                  <a:cubicBezTo>
                    <a:pt x="23011" y="31270"/>
                    <a:pt x="21154" y="31248"/>
                    <a:pt x="21154" y="31248"/>
                  </a:cubicBezTo>
                  <a:cubicBezTo>
                    <a:pt x="21154" y="31248"/>
                    <a:pt x="16599" y="27949"/>
                    <a:pt x="13849" y="25493"/>
                  </a:cubicBezTo>
                  <a:cubicBezTo>
                    <a:pt x="10143" y="22185"/>
                    <a:pt x="6876" y="20401"/>
                    <a:pt x="6876" y="20401"/>
                  </a:cubicBezTo>
                  <a:lnTo>
                    <a:pt x="15225" y="6675"/>
                  </a:lnTo>
                  <a:lnTo>
                    <a:pt x="14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4"/>
            <p:cNvSpPr/>
            <p:nvPr/>
          </p:nvSpPr>
          <p:spPr>
            <a:xfrm>
              <a:off x="3890801" y="2288332"/>
              <a:ext cx="558273" cy="729845"/>
            </a:xfrm>
            <a:custGeom>
              <a:avLst/>
              <a:gdLst/>
              <a:ahLst/>
              <a:cxnLst/>
              <a:rect l="l" t="t" r="r" b="b"/>
              <a:pathLst>
                <a:path w="29298" h="38302" extrusionOk="0">
                  <a:moveTo>
                    <a:pt x="14455" y="0"/>
                  </a:moveTo>
                  <a:cubicBezTo>
                    <a:pt x="14444" y="0"/>
                    <a:pt x="14434" y="1"/>
                    <a:pt x="14423" y="2"/>
                  </a:cubicBezTo>
                  <a:cubicBezTo>
                    <a:pt x="14281" y="18"/>
                    <a:pt x="10917" y="428"/>
                    <a:pt x="9137" y="3860"/>
                  </a:cubicBezTo>
                  <a:cubicBezTo>
                    <a:pt x="8325" y="5426"/>
                    <a:pt x="5981" y="10083"/>
                    <a:pt x="3919" y="14477"/>
                  </a:cubicBezTo>
                  <a:cubicBezTo>
                    <a:pt x="0" y="22828"/>
                    <a:pt x="333" y="23295"/>
                    <a:pt x="511" y="23546"/>
                  </a:cubicBezTo>
                  <a:cubicBezTo>
                    <a:pt x="3062" y="27132"/>
                    <a:pt x="10112" y="30001"/>
                    <a:pt x="14776" y="31900"/>
                  </a:cubicBezTo>
                  <a:cubicBezTo>
                    <a:pt x="16803" y="32724"/>
                    <a:pt x="18553" y="33437"/>
                    <a:pt x="18947" y="33831"/>
                  </a:cubicBezTo>
                  <a:cubicBezTo>
                    <a:pt x="20817" y="35699"/>
                    <a:pt x="22331" y="37007"/>
                    <a:pt x="23451" y="37721"/>
                  </a:cubicBezTo>
                  <a:cubicBezTo>
                    <a:pt x="24142" y="38160"/>
                    <a:pt x="25135" y="38301"/>
                    <a:pt x="26050" y="38301"/>
                  </a:cubicBezTo>
                  <a:cubicBezTo>
                    <a:pt x="27090" y="38301"/>
                    <a:pt x="28026" y="38119"/>
                    <a:pt x="28299" y="37982"/>
                  </a:cubicBezTo>
                  <a:cubicBezTo>
                    <a:pt x="28745" y="37760"/>
                    <a:pt x="29061" y="37107"/>
                    <a:pt x="28951" y="36638"/>
                  </a:cubicBezTo>
                  <a:cubicBezTo>
                    <a:pt x="28870" y="36296"/>
                    <a:pt x="28580" y="36090"/>
                    <a:pt x="28173" y="36090"/>
                  </a:cubicBezTo>
                  <a:cubicBezTo>
                    <a:pt x="27631" y="36090"/>
                    <a:pt x="27288" y="35785"/>
                    <a:pt x="27116" y="35451"/>
                  </a:cubicBezTo>
                  <a:lnTo>
                    <a:pt x="27116" y="35451"/>
                  </a:lnTo>
                  <a:cubicBezTo>
                    <a:pt x="27176" y="35469"/>
                    <a:pt x="27237" y="35489"/>
                    <a:pt x="27292" y="35505"/>
                  </a:cubicBezTo>
                  <a:cubicBezTo>
                    <a:pt x="27625" y="35610"/>
                    <a:pt x="28041" y="35740"/>
                    <a:pt x="28429" y="35740"/>
                  </a:cubicBezTo>
                  <a:cubicBezTo>
                    <a:pt x="28620" y="35740"/>
                    <a:pt x="28805" y="35708"/>
                    <a:pt x="28970" y="35626"/>
                  </a:cubicBezTo>
                  <a:cubicBezTo>
                    <a:pt x="29209" y="35507"/>
                    <a:pt x="29257" y="35319"/>
                    <a:pt x="29263" y="35216"/>
                  </a:cubicBezTo>
                  <a:cubicBezTo>
                    <a:pt x="29298" y="34728"/>
                    <a:pt x="28590" y="34203"/>
                    <a:pt x="27422" y="33395"/>
                  </a:cubicBezTo>
                  <a:cubicBezTo>
                    <a:pt x="27104" y="33175"/>
                    <a:pt x="26804" y="32968"/>
                    <a:pt x="26623" y="32817"/>
                  </a:cubicBezTo>
                  <a:cubicBezTo>
                    <a:pt x="26457" y="32679"/>
                    <a:pt x="26298" y="32527"/>
                    <a:pt x="26137" y="32377"/>
                  </a:cubicBezTo>
                  <a:cubicBezTo>
                    <a:pt x="25564" y="31831"/>
                    <a:pt x="24969" y="31268"/>
                    <a:pt x="24095" y="31268"/>
                  </a:cubicBezTo>
                  <a:cubicBezTo>
                    <a:pt x="23239" y="31268"/>
                    <a:pt x="21725" y="31254"/>
                    <a:pt x="21343" y="31249"/>
                  </a:cubicBezTo>
                  <a:cubicBezTo>
                    <a:pt x="20750" y="30816"/>
                    <a:pt x="16653" y="27813"/>
                    <a:pt x="14133" y="25564"/>
                  </a:cubicBezTo>
                  <a:cubicBezTo>
                    <a:pt x="11035" y="22799"/>
                    <a:pt x="8208" y="21074"/>
                    <a:pt x="7363" y="20581"/>
                  </a:cubicBezTo>
                  <a:lnTo>
                    <a:pt x="15562" y="7100"/>
                  </a:lnTo>
                  <a:cubicBezTo>
                    <a:pt x="15641" y="6968"/>
                    <a:pt x="15597" y="6797"/>
                    <a:pt x="15466" y="6717"/>
                  </a:cubicBezTo>
                  <a:cubicBezTo>
                    <a:pt x="15420" y="6689"/>
                    <a:pt x="15370" y="6676"/>
                    <a:pt x="15320" y="6676"/>
                  </a:cubicBezTo>
                  <a:cubicBezTo>
                    <a:pt x="15226" y="6676"/>
                    <a:pt x="15134" y="6723"/>
                    <a:pt x="15081" y="6809"/>
                  </a:cubicBezTo>
                  <a:lnTo>
                    <a:pt x="6732" y="20537"/>
                  </a:lnTo>
                  <a:cubicBezTo>
                    <a:pt x="6649" y="20674"/>
                    <a:pt x="6697" y="20852"/>
                    <a:pt x="6837" y="20929"/>
                  </a:cubicBezTo>
                  <a:cubicBezTo>
                    <a:pt x="6871" y="20947"/>
                    <a:pt x="10122" y="22738"/>
                    <a:pt x="13758" y="25983"/>
                  </a:cubicBezTo>
                  <a:cubicBezTo>
                    <a:pt x="16488" y="28420"/>
                    <a:pt x="21040" y="31723"/>
                    <a:pt x="21085" y="31757"/>
                  </a:cubicBezTo>
                  <a:cubicBezTo>
                    <a:pt x="21132" y="31791"/>
                    <a:pt x="21189" y="31810"/>
                    <a:pt x="21247" y="31811"/>
                  </a:cubicBezTo>
                  <a:cubicBezTo>
                    <a:pt x="21247" y="31811"/>
                    <a:pt x="23107" y="31831"/>
                    <a:pt x="24097" y="31831"/>
                  </a:cubicBezTo>
                  <a:cubicBezTo>
                    <a:pt x="24746" y="31831"/>
                    <a:pt x="25234" y="32295"/>
                    <a:pt x="25752" y="32785"/>
                  </a:cubicBezTo>
                  <a:cubicBezTo>
                    <a:pt x="25921" y="32944"/>
                    <a:pt x="26089" y="33103"/>
                    <a:pt x="26264" y="33249"/>
                  </a:cubicBezTo>
                  <a:cubicBezTo>
                    <a:pt x="26465" y="33417"/>
                    <a:pt x="26775" y="33631"/>
                    <a:pt x="27103" y="33859"/>
                  </a:cubicBezTo>
                  <a:cubicBezTo>
                    <a:pt x="27577" y="34185"/>
                    <a:pt x="28534" y="34846"/>
                    <a:pt x="28685" y="35138"/>
                  </a:cubicBezTo>
                  <a:cubicBezTo>
                    <a:pt x="28611" y="35168"/>
                    <a:pt x="28523" y="35180"/>
                    <a:pt x="28426" y="35180"/>
                  </a:cubicBezTo>
                  <a:cubicBezTo>
                    <a:pt x="28130" y="35180"/>
                    <a:pt x="27756" y="35062"/>
                    <a:pt x="27460" y="34970"/>
                  </a:cubicBezTo>
                  <a:cubicBezTo>
                    <a:pt x="27210" y="34891"/>
                    <a:pt x="27010" y="34828"/>
                    <a:pt x="26848" y="34828"/>
                  </a:cubicBezTo>
                  <a:cubicBezTo>
                    <a:pt x="26737" y="34828"/>
                    <a:pt x="26644" y="34858"/>
                    <a:pt x="26566" y="34932"/>
                  </a:cubicBezTo>
                  <a:cubicBezTo>
                    <a:pt x="26508" y="34987"/>
                    <a:pt x="26417" y="35110"/>
                    <a:pt x="26470" y="35320"/>
                  </a:cubicBezTo>
                  <a:cubicBezTo>
                    <a:pt x="26624" y="35934"/>
                    <a:pt x="27163" y="36652"/>
                    <a:pt x="28175" y="36652"/>
                  </a:cubicBezTo>
                  <a:cubicBezTo>
                    <a:pt x="28377" y="36652"/>
                    <a:pt x="28395" y="36727"/>
                    <a:pt x="28405" y="36767"/>
                  </a:cubicBezTo>
                  <a:cubicBezTo>
                    <a:pt x="28455" y="36981"/>
                    <a:pt x="28259" y="37374"/>
                    <a:pt x="28048" y="37479"/>
                  </a:cubicBezTo>
                  <a:cubicBezTo>
                    <a:pt x="27823" y="37591"/>
                    <a:pt x="26986" y="37744"/>
                    <a:pt x="26061" y="37744"/>
                  </a:cubicBezTo>
                  <a:cubicBezTo>
                    <a:pt x="25238" y="37744"/>
                    <a:pt x="24345" y="37623"/>
                    <a:pt x="23753" y="37245"/>
                  </a:cubicBezTo>
                  <a:cubicBezTo>
                    <a:pt x="22668" y="36555"/>
                    <a:pt x="21184" y="35272"/>
                    <a:pt x="19345" y="33433"/>
                  </a:cubicBezTo>
                  <a:cubicBezTo>
                    <a:pt x="18871" y="32959"/>
                    <a:pt x="17242" y="32297"/>
                    <a:pt x="14989" y="31379"/>
                  </a:cubicBezTo>
                  <a:cubicBezTo>
                    <a:pt x="10383" y="29505"/>
                    <a:pt x="3425" y="26674"/>
                    <a:pt x="986" y="23253"/>
                  </a:cubicBezTo>
                  <a:cubicBezTo>
                    <a:pt x="713" y="22192"/>
                    <a:pt x="6557" y="10057"/>
                    <a:pt x="9636" y="4118"/>
                  </a:cubicBezTo>
                  <a:cubicBezTo>
                    <a:pt x="11274" y="962"/>
                    <a:pt x="14454" y="564"/>
                    <a:pt x="14486" y="561"/>
                  </a:cubicBezTo>
                  <a:cubicBezTo>
                    <a:pt x="14640" y="543"/>
                    <a:pt x="14751" y="403"/>
                    <a:pt x="14734" y="250"/>
                  </a:cubicBezTo>
                  <a:cubicBezTo>
                    <a:pt x="14719" y="106"/>
                    <a:pt x="14596" y="0"/>
                    <a:pt x="1445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p:nvPr/>
          </p:nvSpPr>
          <p:spPr>
            <a:xfrm>
              <a:off x="3898308" y="2547004"/>
              <a:ext cx="556254" cy="465895"/>
            </a:xfrm>
            <a:custGeom>
              <a:avLst/>
              <a:gdLst/>
              <a:ahLst/>
              <a:cxnLst/>
              <a:rect l="l" t="t" r="r" b="b"/>
              <a:pathLst>
                <a:path w="29192" h="24450" extrusionOk="0">
                  <a:moveTo>
                    <a:pt x="4262" y="1"/>
                  </a:moveTo>
                  <a:cubicBezTo>
                    <a:pt x="2037" y="4688"/>
                    <a:pt x="0" y="9319"/>
                    <a:pt x="347" y="9808"/>
                  </a:cubicBezTo>
                  <a:cubicBezTo>
                    <a:pt x="4022" y="14978"/>
                    <a:pt x="17392" y="18697"/>
                    <a:pt x="18753" y="20056"/>
                  </a:cubicBezTo>
                  <a:cubicBezTo>
                    <a:pt x="20112" y="21415"/>
                    <a:pt x="21848" y="23042"/>
                    <a:pt x="23207" y="23908"/>
                  </a:cubicBezTo>
                  <a:cubicBezTo>
                    <a:pt x="23850" y="24317"/>
                    <a:pt x="24799" y="24450"/>
                    <a:pt x="25672" y="24450"/>
                  </a:cubicBezTo>
                  <a:cubicBezTo>
                    <a:pt x="26643" y="24450"/>
                    <a:pt x="27521" y="24286"/>
                    <a:pt x="27781" y="24156"/>
                  </a:cubicBezTo>
                  <a:cubicBezTo>
                    <a:pt x="28274" y="23908"/>
                    <a:pt x="28646" y="22795"/>
                    <a:pt x="27781" y="22795"/>
                  </a:cubicBezTo>
                  <a:cubicBezTo>
                    <a:pt x="26916" y="22795"/>
                    <a:pt x="26473" y="22171"/>
                    <a:pt x="26349" y="21676"/>
                  </a:cubicBezTo>
                  <a:cubicBezTo>
                    <a:pt x="26323" y="21574"/>
                    <a:pt x="26367" y="21535"/>
                    <a:pt x="26459" y="21535"/>
                  </a:cubicBezTo>
                  <a:cubicBezTo>
                    <a:pt x="26737" y="21535"/>
                    <a:pt x="27455" y="21886"/>
                    <a:pt x="28034" y="21886"/>
                  </a:cubicBezTo>
                  <a:cubicBezTo>
                    <a:pt x="28186" y="21886"/>
                    <a:pt x="28328" y="21861"/>
                    <a:pt x="28450" y="21800"/>
                  </a:cubicBezTo>
                  <a:cubicBezTo>
                    <a:pt x="29191" y="21429"/>
                    <a:pt x="26792" y="20077"/>
                    <a:pt x="26050" y="19458"/>
                  </a:cubicBezTo>
                  <a:cubicBezTo>
                    <a:pt x="25309" y="18840"/>
                    <a:pt x="24690" y="17975"/>
                    <a:pt x="23701" y="17975"/>
                  </a:cubicBezTo>
                  <a:cubicBezTo>
                    <a:pt x="22713" y="17975"/>
                    <a:pt x="20856" y="17953"/>
                    <a:pt x="20856" y="17953"/>
                  </a:cubicBezTo>
                  <a:cubicBezTo>
                    <a:pt x="20856" y="17953"/>
                    <a:pt x="16301" y="14654"/>
                    <a:pt x="13551" y="12198"/>
                  </a:cubicBezTo>
                  <a:cubicBezTo>
                    <a:pt x="9845" y="8890"/>
                    <a:pt x="6578" y="7106"/>
                    <a:pt x="6578" y="7106"/>
                  </a:cubicBezTo>
                  <a:lnTo>
                    <a:pt x="9919" y="1614"/>
                  </a:lnTo>
                  <a:cubicBezTo>
                    <a:pt x="7727" y="240"/>
                    <a:pt x="5424" y="15"/>
                    <a:pt x="42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4"/>
            <p:cNvSpPr/>
            <p:nvPr/>
          </p:nvSpPr>
          <p:spPr>
            <a:xfrm>
              <a:off x="3890286" y="2541669"/>
              <a:ext cx="558788" cy="476508"/>
            </a:xfrm>
            <a:custGeom>
              <a:avLst/>
              <a:gdLst/>
              <a:ahLst/>
              <a:cxnLst/>
              <a:rect l="l" t="t" r="r" b="b"/>
              <a:pathLst>
                <a:path w="29325" h="25007" extrusionOk="0">
                  <a:moveTo>
                    <a:pt x="4859" y="567"/>
                  </a:moveTo>
                  <a:cubicBezTo>
                    <a:pt x="6001" y="600"/>
                    <a:pt x="8006" y="845"/>
                    <a:pt x="9955" y="1989"/>
                  </a:cubicBezTo>
                  <a:lnTo>
                    <a:pt x="6761" y="7242"/>
                  </a:lnTo>
                  <a:cubicBezTo>
                    <a:pt x="6676" y="7379"/>
                    <a:pt x="6724" y="7557"/>
                    <a:pt x="6866" y="7634"/>
                  </a:cubicBezTo>
                  <a:cubicBezTo>
                    <a:pt x="6898" y="7652"/>
                    <a:pt x="10146" y="9440"/>
                    <a:pt x="13786" y="12688"/>
                  </a:cubicBezTo>
                  <a:cubicBezTo>
                    <a:pt x="16517" y="15125"/>
                    <a:pt x="21067" y="18428"/>
                    <a:pt x="21112" y="18462"/>
                  </a:cubicBezTo>
                  <a:cubicBezTo>
                    <a:pt x="21160" y="18496"/>
                    <a:pt x="21217" y="18515"/>
                    <a:pt x="21276" y="18516"/>
                  </a:cubicBezTo>
                  <a:cubicBezTo>
                    <a:pt x="21276" y="18516"/>
                    <a:pt x="23134" y="18536"/>
                    <a:pt x="24124" y="18536"/>
                  </a:cubicBezTo>
                  <a:cubicBezTo>
                    <a:pt x="24773" y="18536"/>
                    <a:pt x="25261" y="18999"/>
                    <a:pt x="25781" y="19489"/>
                  </a:cubicBezTo>
                  <a:cubicBezTo>
                    <a:pt x="25948" y="19649"/>
                    <a:pt x="26118" y="19808"/>
                    <a:pt x="26293" y="19954"/>
                  </a:cubicBezTo>
                  <a:cubicBezTo>
                    <a:pt x="26492" y="20122"/>
                    <a:pt x="26803" y="20336"/>
                    <a:pt x="27131" y="20564"/>
                  </a:cubicBezTo>
                  <a:cubicBezTo>
                    <a:pt x="27605" y="20890"/>
                    <a:pt x="28561" y="21551"/>
                    <a:pt x="28712" y="21843"/>
                  </a:cubicBezTo>
                  <a:cubicBezTo>
                    <a:pt x="28638" y="21873"/>
                    <a:pt x="28550" y="21885"/>
                    <a:pt x="28453" y="21885"/>
                  </a:cubicBezTo>
                  <a:cubicBezTo>
                    <a:pt x="28158" y="21885"/>
                    <a:pt x="27783" y="21767"/>
                    <a:pt x="27489" y="21675"/>
                  </a:cubicBezTo>
                  <a:cubicBezTo>
                    <a:pt x="27238" y="21596"/>
                    <a:pt x="27037" y="21533"/>
                    <a:pt x="26876" y="21533"/>
                  </a:cubicBezTo>
                  <a:cubicBezTo>
                    <a:pt x="26765" y="21533"/>
                    <a:pt x="26672" y="21563"/>
                    <a:pt x="26593" y="21637"/>
                  </a:cubicBezTo>
                  <a:cubicBezTo>
                    <a:pt x="26536" y="21692"/>
                    <a:pt x="26446" y="21815"/>
                    <a:pt x="26498" y="22025"/>
                  </a:cubicBezTo>
                  <a:cubicBezTo>
                    <a:pt x="26653" y="22639"/>
                    <a:pt x="27191" y="23357"/>
                    <a:pt x="28202" y="23357"/>
                  </a:cubicBezTo>
                  <a:cubicBezTo>
                    <a:pt x="28406" y="23357"/>
                    <a:pt x="28423" y="23432"/>
                    <a:pt x="28432" y="23472"/>
                  </a:cubicBezTo>
                  <a:cubicBezTo>
                    <a:pt x="28483" y="23686"/>
                    <a:pt x="28286" y="24079"/>
                    <a:pt x="28076" y="24184"/>
                  </a:cubicBezTo>
                  <a:cubicBezTo>
                    <a:pt x="27851" y="24296"/>
                    <a:pt x="27014" y="24449"/>
                    <a:pt x="26089" y="24449"/>
                  </a:cubicBezTo>
                  <a:cubicBezTo>
                    <a:pt x="25266" y="24449"/>
                    <a:pt x="24373" y="24328"/>
                    <a:pt x="23780" y="23950"/>
                  </a:cubicBezTo>
                  <a:cubicBezTo>
                    <a:pt x="22696" y="23260"/>
                    <a:pt x="21213" y="21977"/>
                    <a:pt x="19374" y="20138"/>
                  </a:cubicBezTo>
                  <a:cubicBezTo>
                    <a:pt x="18900" y="19664"/>
                    <a:pt x="17271" y="19002"/>
                    <a:pt x="15016" y="18084"/>
                  </a:cubicBezTo>
                  <a:cubicBezTo>
                    <a:pt x="10411" y="16210"/>
                    <a:pt x="3452" y="13379"/>
                    <a:pt x="1013" y="9958"/>
                  </a:cubicBezTo>
                  <a:cubicBezTo>
                    <a:pt x="964" y="9762"/>
                    <a:pt x="1096" y="8511"/>
                    <a:pt x="4859" y="567"/>
                  </a:cubicBezTo>
                  <a:close/>
                  <a:moveTo>
                    <a:pt x="4686" y="1"/>
                  </a:moveTo>
                  <a:cubicBezTo>
                    <a:pt x="4562" y="13"/>
                    <a:pt x="4476" y="62"/>
                    <a:pt x="4429" y="161"/>
                  </a:cubicBezTo>
                  <a:cubicBezTo>
                    <a:pt x="1" y="9494"/>
                    <a:pt x="350" y="9987"/>
                    <a:pt x="538" y="10251"/>
                  </a:cubicBezTo>
                  <a:cubicBezTo>
                    <a:pt x="3089" y="13837"/>
                    <a:pt x="10139" y="16706"/>
                    <a:pt x="14803" y="18605"/>
                  </a:cubicBezTo>
                  <a:cubicBezTo>
                    <a:pt x="16830" y="19429"/>
                    <a:pt x="18580" y="20142"/>
                    <a:pt x="18974" y="20536"/>
                  </a:cubicBezTo>
                  <a:cubicBezTo>
                    <a:pt x="20844" y="22404"/>
                    <a:pt x="22358" y="23712"/>
                    <a:pt x="23478" y="24426"/>
                  </a:cubicBezTo>
                  <a:cubicBezTo>
                    <a:pt x="24169" y="24865"/>
                    <a:pt x="25162" y="25006"/>
                    <a:pt x="26077" y="25006"/>
                  </a:cubicBezTo>
                  <a:cubicBezTo>
                    <a:pt x="27117" y="25006"/>
                    <a:pt x="28053" y="24824"/>
                    <a:pt x="28326" y="24687"/>
                  </a:cubicBezTo>
                  <a:cubicBezTo>
                    <a:pt x="28772" y="24465"/>
                    <a:pt x="29088" y="23812"/>
                    <a:pt x="28978" y="23343"/>
                  </a:cubicBezTo>
                  <a:cubicBezTo>
                    <a:pt x="28897" y="23001"/>
                    <a:pt x="28606" y="22795"/>
                    <a:pt x="28200" y="22795"/>
                  </a:cubicBezTo>
                  <a:cubicBezTo>
                    <a:pt x="27658" y="22795"/>
                    <a:pt x="27315" y="22490"/>
                    <a:pt x="27143" y="22156"/>
                  </a:cubicBezTo>
                  <a:lnTo>
                    <a:pt x="27143" y="22156"/>
                  </a:lnTo>
                  <a:cubicBezTo>
                    <a:pt x="27203" y="22174"/>
                    <a:pt x="27264" y="22194"/>
                    <a:pt x="27318" y="22210"/>
                  </a:cubicBezTo>
                  <a:cubicBezTo>
                    <a:pt x="27652" y="22315"/>
                    <a:pt x="28068" y="22445"/>
                    <a:pt x="28455" y="22445"/>
                  </a:cubicBezTo>
                  <a:cubicBezTo>
                    <a:pt x="28647" y="22445"/>
                    <a:pt x="28831" y="22413"/>
                    <a:pt x="28995" y="22331"/>
                  </a:cubicBezTo>
                  <a:cubicBezTo>
                    <a:pt x="29236" y="22212"/>
                    <a:pt x="29282" y="22024"/>
                    <a:pt x="29290" y="21921"/>
                  </a:cubicBezTo>
                  <a:cubicBezTo>
                    <a:pt x="29325" y="21433"/>
                    <a:pt x="28617" y="20908"/>
                    <a:pt x="27449" y="20100"/>
                  </a:cubicBezTo>
                  <a:cubicBezTo>
                    <a:pt x="27131" y="19881"/>
                    <a:pt x="26831" y="19673"/>
                    <a:pt x="26650" y="19522"/>
                  </a:cubicBezTo>
                  <a:cubicBezTo>
                    <a:pt x="26484" y="19384"/>
                    <a:pt x="26323" y="19232"/>
                    <a:pt x="26164" y="19080"/>
                  </a:cubicBezTo>
                  <a:cubicBezTo>
                    <a:pt x="25590" y="18536"/>
                    <a:pt x="24995" y="17973"/>
                    <a:pt x="24122" y="17973"/>
                  </a:cubicBezTo>
                  <a:cubicBezTo>
                    <a:pt x="23266" y="17973"/>
                    <a:pt x="21752" y="17957"/>
                    <a:pt x="21369" y="17954"/>
                  </a:cubicBezTo>
                  <a:cubicBezTo>
                    <a:pt x="20777" y="17521"/>
                    <a:pt x="16680" y="14518"/>
                    <a:pt x="14160" y="12268"/>
                  </a:cubicBezTo>
                  <a:cubicBezTo>
                    <a:pt x="11062" y="9504"/>
                    <a:pt x="8235" y="7779"/>
                    <a:pt x="7390" y="7286"/>
                  </a:cubicBezTo>
                  <a:lnTo>
                    <a:pt x="10581" y="2040"/>
                  </a:lnTo>
                  <a:cubicBezTo>
                    <a:pt x="10659" y="1909"/>
                    <a:pt x="10619" y="1736"/>
                    <a:pt x="10489" y="1655"/>
                  </a:cubicBezTo>
                  <a:cubicBezTo>
                    <a:pt x="8246" y="250"/>
                    <a:pt x="5889" y="15"/>
                    <a:pt x="468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4"/>
            <p:cNvSpPr/>
            <p:nvPr/>
          </p:nvSpPr>
          <p:spPr>
            <a:xfrm>
              <a:off x="4220147" y="1881641"/>
              <a:ext cx="299278" cy="334987"/>
            </a:xfrm>
            <a:custGeom>
              <a:avLst/>
              <a:gdLst/>
              <a:ahLst/>
              <a:cxnLst/>
              <a:rect l="l" t="t" r="r" b="b"/>
              <a:pathLst>
                <a:path w="15706" h="17580" extrusionOk="0">
                  <a:moveTo>
                    <a:pt x="12548" y="1"/>
                  </a:moveTo>
                  <a:lnTo>
                    <a:pt x="12532" y="12"/>
                  </a:lnTo>
                  <a:cubicBezTo>
                    <a:pt x="11458" y="1872"/>
                    <a:pt x="8354" y="2973"/>
                    <a:pt x="6979" y="3396"/>
                  </a:cubicBezTo>
                  <a:cubicBezTo>
                    <a:pt x="5468" y="3861"/>
                    <a:pt x="7676" y="4907"/>
                    <a:pt x="7444" y="6303"/>
                  </a:cubicBezTo>
                  <a:cubicBezTo>
                    <a:pt x="7211" y="7698"/>
                    <a:pt x="4189" y="8512"/>
                    <a:pt x="4189" y="8512"/>
                  </a:cubicBezTo>
                  <a:cubicBezTo>
                    <a:pt x="4189" y="8512"/>
                    <a:pt x="3324" y="6653"/>
                    <a:pt x="2096" y="6653"/>
                  </a:cubicBezTo>
                  <a:cubicBezTo>
                    <a:pt x="868" y="6653"/>
                    <a:pt x="0" y="9462"/>
                    <a:pt x="702" y="10955"/>
                  </a:cubicBezTo>
                  <a:cubicBezTo>
                    <a:pt x="1184" y="11981"/>
                    <a:pt x="2041" y="12142"/>
                    <a:pt x="2530" y="12142"/>
                  </a:cubicBezTo>
                  <a:cubicBezTo>
                    <a:pt x="2751" y="12142"/>
                    <a:pt x="2897" y="12109"/>
                    <a:pt x="2897" y="12109"/>
                  </a:cubicBezTo>
                  <a:lnTo>
                    <a:pt x="2897" y="12109"/>
                  </a:lnTo>
                  <a:cubicBezTo>
                    <a:pt x="2897" y="12109"/>
                    <a:pt x="2809" y="14740"/>
                    <a:pt x="4476" y="15529"/>
                  </a:cubicBezTo>
                  <a:cubicBezTo>
                    <a:pt x="6143" y="16319"/>
                    <a:pt x="8951" y="17372"/>
                    <a:pt x="10003" y="17547"/>
                  </a:cubicBezTo>
                  <a:cubicBezTo>
                    <a:pt x="10130" y="17568"/>
                    <a:pt x="10258" y="17579"/>
                    <a:pt x="10384" y="17579"/>
                  </a:cubicBezTo>
                  <a:cubicBezTo>
                    <a:pt x="11302" y="17579"/>
                    <a:pt x="12162" y="17005"/>
                    <a:pt x="12548" y="15618"/>
                  </a:cubicBezTo>
                  <a:cubicBezTo>
                    <a:pt x="12985" y="14038"/>
                    <a:pt x="13249" y="10792"/>
                    <a:pt x="13249" y="10792"/>
                  </a:cubicBezTo>
                  <a:cubicBezTo>
                    <a:pt x="13249" y="10792"/>
                    <a:pt x="14829" y="9740"/>
                    <a:pt x="15266" y="9126"/>
                  </a:cubicBezTo>
                  <a:cubicBezTo>
                    <a:pt x="15705" y="8512"/>
                    <a:pt x="14126" y="7897"/>
                    <a:pt x="13688" y="7020"/>
                  </a:cubicBezTo>
                  <a:cubicBezTo>
                    <a:pt x="13249" y="6142"/>
                    <a:pt x="13249" y="5441"/>
                    <a:pt x="13424" y="4211"/>
                  </a:cubicBezTo>
                  <a:cubicBezTo>
                    <a:pt x="13601" y="2983"/>
                    <a:pt x="12548" y="1"/>
                    <a:pt x="125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4"/>
            <p:cNvSpPr/>
            <p:nvPr/>
          </p:nvSpPr>
          <p:spPr>
            <a:xfrm>
              <a:off x="4218337" y="1876439"/>
              <a:ext cx="304842" cy="345581"/>
            </a:xfrm>
            <a:custGeom>
              <a:avLst/>
              <a:gdLst/>
              <a:ahLst/>
              <a:cxnLst/>
              <a:rect l="l" t="t" r="r" b="b"/>
              <a:pathLst>
                <a:path w="15998" h="18136" extrusionOk="0">
                  <a:moveTo>
                    <a:pt x="12552" y="892"/>
                  </a:moveTo>
                  <a:cubicBezTo>
                    <a:pt x="12880" y="1920"/>
                    <a:pt x="13354" y="3654"/>
                    <a:pt x="13242" y="4446"/>
                  </a:cubicBezTo>
                  <a:cubicBezTo>
                    <a:pt x="13061" y="5706"/>
                    <a:pt x="13058" y="6473"/>
                    <a:pt x="13532" y="7419"/>
                  </a:cubicBezTo>
                  <a:cubicBezTo>
                    <a:pt x="13741" y="7839"/>
                    <a:pt x="14156" y="8186"/>
                    <a:pt x="14523" y="8492"/>
                  </a:cubicBezTo>
                  <a:cubicBezTo>
                    <a:pt x="14927" y="8830"/>
                    <a:pt x="15228" y="9100"/>
                    <a:pt x="15134" y="9234"/>
                  </a:cubicBezTo>
                  <a:cubicBezTo>
                    <a:pt x="14798" y="9704"/>
                    <a:pt x="13615" y="10545"/>
                    <a:pt x="13188" y="10831"/>
                  </a:cubicBezTo>
                  <a:cubicBezTo>
                    <a:pt x="13117" y="10879"/>
                    <a:pt x="13071" y="10957"/>
                    <a:pt x="13064" y="11043"/>
                  </a:cubicBezTo>
                  <a:cubicBezTo>
                    <a:pt x="13061" y="11075"/>
                    <a:pt x="12797" y="14281"/>
                    <a:pt x="12371" y="15815"/>
                  </a:cubicBezTo>
                  <a:cubicBezTo>
                    <a:pt x="12056" y="16949"/>
                    <a:pt x="11379" y="17572"/>
                    <a:pt x="10487" y="17572"/>
                  </a:cubicBezTo>
                  <a:cubicBezTo>
                    <a:pt x="10376" y="17572"/>
                    <a:pt x="10262" y="17563"/>
                    <a:pt x="10144" y="17543"/>
                  </a:cubicBezTo>
                  <a:cubicBezTo>
                    <a:pt x="9112" y="17371"/>
                    <a:pt x="6284" y="16302"/>
                    <a:pt x="4691" y="15548"/>
                  </a:cubicBezTo>
                  <a:cubicBezTo>
                    <a:pt x="3214" y="14848"/>
                    <a:pt x="3273" y="12414"/>
                    <a:pt x="3273" y="12390"/>
                  </a:cubicBezTo>
                  <a:cubicBezTo>
                    <a:pt x="3278" y="12231"/>
                    <a:pt x="3149" y="12100"/>
                    <a:pt x="2990" y="12100"/>
                  </a:cubicBezTo>
                  <a:cubicBezTo>
                    <a:pt x="2972" y="12100"/>
                    <a:pt x="2951" y="12102"/>
                    <a:pt x="2931" y="12106"/>
                  </a:cubicBezTo>
                  <a:cubicBezTo>
                    <a:pt x="2915" y="12109"/>
                    <a:pt x="2796" y="12134"/>
                    <a:pt x="2621" y="12134"/>
                  </a:cubicBezTo>
                  <a:cubicBezTo>
                    <a:pt x="2205" y="12134"/>
                    <a:pt x="1469" y="11996"/>
                    <a:pt x="1051" y="11107"/>
                  </a:cubicBezTo>
                  <a:cubicBezTo>
                    <a:pt x="606" y="10162"/>
                    <a:pt x="871" y="8636"/>
                    <a:pt x="1399" y="7805"/>
                  </a:cubicBezTo>
                  <a:cubicBezTo>
                    <a:pt x="1541" y="7582"/>
                    <a:pt x="1832" y="7207"/>
                    <a:pt x="2191" y="7207"/>
                  </a:cubicBezTo>
                  <a:cubicBezTo>
                    <a:pt x="3049" y="7207"/>
                    <a:pt x="3809" y="8432"/>
                    <a:pt x="4029" y="8905"/>
                  </a:cubicBezTo>
                  <a:cubicBezTo>
                    <a:pt x="4076" y="9005"/>
                    <a:pt x="4176" y="9067"/>
                    <a:pt x="4283" y="9067"/>
                  </a:cubicBezTo>
                  <a:cubicBezTo>
                    <a:pt x="4307" y="9067"/>
                    <a:pt x="4332" y="9063"/>
                    <a:pt x="4357" y="9056"/>
                  </a:cubicBezTo>
                  <a:cubicBezTo>
                    <a:pt x="4685" y="8969"/>
                    <a:pt x="7561" y="8152"/>
                    <a:pt x="7817" y="6622"/>
                  </a:cubicBezTo>
                  <a:cubicBezTo>
                    <a:pt x="7939" y="5887"/>
                    <a:pt x="7512" y="5270"/>
                    <a:pt x="7169" y="4774"/>
                  </a:cubicBezTo>
                  <a:cubicBezTo>
                    <a:pt x="7009" y="4544"/>
                    <a:pt x="6790" y="4227"/>
                    <a:pt x="6826" y="4121"/>
                  </a:cubicBezTo>
                  <a:cubicBezTo>
                    <a:pt x="6829" y="4112"/>
                    <a:pt x="6866" y="4029"/>
                    <a:pt x="7157" y="3939"/>
                  </a:cubicBezTo>
                  <a:cubicBezTo>
                    <a:pt x="8687" y="3469"/>
                    <a:pt x="11296" y="2476"/>
                    <a:pt x="12552" y="892"/>
                  </a:cubicBezTo>
                  <a:close/>
                  <a:moveTo>
                    <a:pt x="12638" y="0"/>
                  </a:moveTo>
                  <a:cubicBezTo>
                    <a:pt x="12571" y="0"/>
                    <a:pt x="12505" y="22"/>
                    <a:pt x="12451" y="65"/>
                  </a:cubicBezTo>
                  <a:cubicBezTo>
                    <a:pt x="12424" y="87"/>
                    <a:pt x="12400" y="115"/>
                    <a:pt x="12383" y="145"/>
                  </a:cubicBezTo>
                  <a:cubicBezTo>
                    <a:pt x="11409" y="1834"/>
                    <a:pt x="8587" y="2910"/>
                    <a:pt x="6992" y="3400"/>
                  </a:cubicBezTo>
                  <a:cubicBezTo>
                    <a:pt x="6606" y="3519"/>
                    <a:pt x="6378" y="3694"/>
                    <a:pt x="6295" y="3937"/>
                  </a:cubicBezTo>
                  <a:cubicBezTo>
                    <a:pt x="6166" y="4312"/>
                    <a:pt x="6428" y="4693"/>
                    <a:pt x="6707" y="5094"/>
                  </a:cubicBezTo>
                  <a:cubicBezTo>
                    <a:pt x="7007" y="5527"/>
                    <a:pt x="7348" y="6018"/>
                    <a:pt x="7262" y="6529"/>
                  </a:cubicBezTo>
                  <a:cubicBezTo>
                    <a:pt x="7111" y="7445"/>
                    <a:pt x="5331" y="8173"/>
                    <a:pt x="4429" y="8450"/>
                  </a:cubicBezTo>
                  <a:cubicBezTo>
                    <a:pt x="4143" y="7926"/>
                    <a:pt x="3323" y="6643"/>
                    <a:pt x="2191" y="6643"/>
                  </a:cubicBezTo>
                  <a:cubicBezTo>
                    <a:pt x="1720" y="6643"/>
                    <a:pt x="1283" y="6940"/>
                    <a:pt x="925" y="7503"/>
                  </a:cubicBezTo>
                  <a:cubicBezTo>
                    <a:pt x="320" y="8455"/>
                    <a:pt x="1" y="10197"/>
                    <a:pt x="542" y="11346"/>
                  </a:cubicBezTo>
                  <a:cubicBezTo>
                    <a:pt x="1046" y="12417"/>
                    <a:pt x="1973" y="12699"/>
                    <a:pt x="2623" y="12699"/>
                  </a:cubicBezTo>
                  <a:cubicBezTo>
                    <a:pt x="2655" y="12699"/>
                    <a:pt x="2686" y="12698"/>
                    <a:pt x="2716" y="12697"/>
                  </a:cubicBezTo>
                  <a:cubicBezTo>
                    <a:pt x="2751" y="13465"/>
                    <a:pt x="2989" y="15363"/>
                    <a:pt x="4450" y="16055"/>
                  </a:cubicBezTo>
                  <a:cubicBezTo>
                    <a:pt x="6085" y="16830"/>
                    <a:pt x="8948" y="17912"/>
                    <a:pt x="10051" y="18097"/>
                  </a:cubicBezTo>
                  <a:cubicBezTo>
                    <a:pt x="10198" y="18122"/>
                    <a:pt x="10348" y="18134"/>
                    <a:pt x="10497" y="18135"/>
                  </a:cubicBezTo>
                  <a:cubicBezTo>
                    <a:pt x="11642" y="18135"/>
                    <a:pt x="12527" y="17351"/>
                    <a:pt x="12914" y="15964"/>
                  </a:cubicBezTo>
                  <a:cubicBezTo>
                    <a:pt x="13309" y="14542"/>
                    <a:pt x="13558" y="11860"/>
                    <a:pt x="13614" y="11221"/>
                  </a:cubicBezTo>
                  <a:cubicBezTo>
                    <a:pt x="13992" y="10963"/>
                    <a:pt x="15195" y="10115"/>
                    <a:pt x="15592" y="9560"/>
                  </a:cubicBezTo>
                  <a:cubicBezTo>
                    <a:pt x="15997" y="8991"/>
                    <a:pt x="15406" y="8496"/>
                    <a:pt x="14884" y="8059"/>
                  </a:cubicBezTo>
                  <a:cubicBezTo>
                    <a:pt x="14560" y="7787"/>
                    <a:pt x="14193" y="7481"/>
                    <a:pt x="14035" y="7166"/>
                  </a:cubicBezTo>
                  <a:cubicBezTo>
                    <a:pt x="13626" y="6349"/>
                    <a:pt x="13631" y="5690"/>
                    <a:pt x="13798" y="4523"/>
                  </a:cubicBezTo>
                  <a:cubicBezTo>
                    <a:pt x="13981" y="3243"/>
                    <a:pt x="12952" y="304"/>
                    <a:pt x="12908" y="180"/>
                  </a:cubicBezTo>
                  <a:cubicBezTo>
                    <a:pt x="12877" y="94"/>
                    <a:pt x="12800" y="34"/>
                    <a:pt x="12713" y="10"/>
                  </a:cubicBezTo>
                  <a:cubicBezTo>
                    <a:pt x="12688" y="3"/>
                    <a:pt x="12663" y="0"/>
                    <a:pt x="1263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4"/>
            <p:cNvSpPr/>
            <p:nvPr/>
          </p:nvSpPr>
          <p:spPr>
            <a:xfrm>
              <a:off x="4435088" y="1999535"/>
              <a:ext cx="13319" cy="33251"/>
            </a:xfrm>
            <a:custGeom>
              <a:avLst/>
              <a:gdLst/>
              <a:ahLst/>
              <a:cxnLst/>
              <a:rect l="l" t="t" r="r" b="b"/>
              <a:pathLst>
                <a:path w="699" h="1745" extrusionOk="0">
                  <a:moveTo>
                    <a:pt x="350" y="0"/>
                  </a:moveTo>
                  <a:cubicBezTo>
                    <a:pt x="158" y="0"/>
                    <a:pt x="0" y="391"/>
                    <a:pt x="0" y="872"/>
                  </a:cubicBezTo>
                  <a:cubicBezTo>
                    <a:pt x="0" y="1354"/>
                    <a:pt x="156" y="1745"/>
                    <a:pt x="350" y="1745"/>
                  </a:cubicBezTo>
                  <a:cubicBezTo>
                    <a:pt x="543" y="1745"/>
                    <a:pt x="699" y="1354"/>
                    <a:pt x="699" y="872"/>
                  </a:cubicBezTo>
                  <a:cubicBezTo>
                    <a:pt x="699" y="391"/>
                    <a:pt x="543" y="0"/>
                    <a:pt x="35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4"/>
            <p:cNvSpPr/>
            <p:nvPr/>
          </p:nvSpPr>
          <p:spPr>
            <a:xfrm>
              <a:off x="4412507" y="1966951"/>
              <a:ext cx="43998" cy="26868"/>
            </a:xfrm>
            <a:custGeom>
              <a:avLst/>
              <a:gdLst/>
              <a:ahLst/>
              <a:cxnLst/>
              <a:rect l="l" t="t" r="r" b="b"/>
              <a:pathLst>
                <a:path w="2309" h="1410" extrusionOk="0">
                  <a:moveTo>
                    <a:pt x="1783" y="0"/>
                  </a:moveTo>
                  <a:cubicBezTo>
                    <a:pt x="1021" y="0"/>
                    <a:pt x="257" y="835"/>
                    <a:pt x="163" y="942"/>
                  </a:cubicBezTo>
                  <a:cubicBezTo>
                    <a:pt x="1" y="1124"/>
                    <a:pt x="129" y="1410"/>
                    <a:pt x="371" y="1410"/>
                  </a:cubicBezTo>
                  <a:cubicBezTo>
                    <a:pt x="452" y="1410"/>
                    <a:pt x="529" y="1376"/>
                    <a:pt x="581" y="1317"/>
                  </a:cubicBezTo>
                  <a:cubicBezTo>
                    <a:pt x="771" y="1103"/>
                    <a:pt x="1359" y="562"/>
                    <a:pt x="1781" y="562"/>
                  </a:cubicBezTo>
                  <a:cubicBezTo>
                    <a:pt x="1826" y="562"/>
                    <a:pt x="1869" y="568"/>
                    <a:pt x="1910" y="581"/>
                  </a:cubicBezTo>
                  <a:cubicBezTo>
                    <a:pt x="1938" y="590"/>
                    <a:pt x="1966" y="594"/>
                    <a:pt x="1994" y="594"/>
                  </a:cubicBezTo>
                  <a:cubicBezTo>
                    <a:pt x="2111" y="594"/>
                    <a:pt x="2221" y="520"/>
                    <a:pt x="2260" y="402"/>
                  </a:cubicBezTo>
                  <a:cubicBezTo>
                    <a:pt x="2308" y="258"/>
                    <a:pt x="2232" y="100"/>
                    <a:pt x="2088" y="49"/>
                  </a:cubicBezTo>
                  <a:cubicBezTo>
                    <a:pt x="1987" y="15"/>
                    <a:pt x="1885" y="0"/>
                    <a:pt x="178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4"/>
            <p:cNvSpPr/>
            <p:nvPr/>
          </p:nvSpPr>
          <p:spPr>
            <a:xfrm>
              <a:off x="4398121" y="2109368"/>
              <a:ext cx="58537" cy="23800"/>
            </a:xfrm>
            <a:custGeom>
              <a:avLst/>
              <a:gdLst/>
              <a:ahLst/>
              <a:cxnLst/>
              <a:rect l="l" t="t" r="r" b="b"/>
              <a:pathLst>
                <a:path w="3072" h="1249" extrusionOk="0">
                  <a:moveTo>
                    <a:pt x="312" y="1"/>
                  </a:moveTo>
                  <a:cubicBezTo>
                    <a:pt x="236" y="1"/>
                    <a:pt x="159" y="32"/>
                    <a:pt x="104" y="93"/>
                  </a:cubicBezTo>
                  <a:cubicBezTo>
                    <a:pt x="0" y="209"/>
                    <a:pt x="11" y="387"/>
                    <a:pt x="126" y="490"/>
                  </a:cubicBezTo>
                  <a:cubicBezTo>
                    <a:pt x="805" y="1103"/>
                    <a:pt x="1519" y="1249"/>
                    <a:pt x="2045" y="1249"/>
                  </a:cubicBezTo>
                  <a:cubicBezTo>
                    <a:pt x="2506" y="1249"/>
                    <a:pt x="2823" y="1138"/>
                    <a:pt x="2850" y="1128"/>
                  </a:cubicBezTo>
                  <a:cubicBezTo>
                    <a:pt x="2996" y="1074"/>
                    <a:pt x="3072" y="913"/>
                    <a:pt x="3019" y="767"/>
                  </a:cubicBezTo>
                  <a:cubicBezTo>
                    <a:pt x="2978" y="653"/>
                    <a:pt x="2870" y="581"/>
                    <a:pt x="2754" y="581"/>
                  </a:cubicBezTo>
                  <a:cubicBezTo>
                    <a:pt x="2723" y="581"/>
                    <a:pt x="2691" y="587"/>
                    <a:pt x="2659" y="598"/>
                  </a:cubicBezTo>
                  <a:cubicBezTo>
                    <a:pt x="2639" y="605"/>
                    <a:pt x="2400" y="687"/>
                    <a:pt x="2049" y="687"/>
                  </a:cubicBezTo>
                  <a:cubicBezTo>
                    <a:pt x="1631" y="687"/>
                    <a:pt x="1054" y="571"/>
                    <a:pt x="501" y="73"/>
                  </a:cubicBezTo>
                  <a:cubicBezTo>
                    <a:pt x="447" y="25"/>
                    <a:pt x="379" y="1"/>
                    <a:pt x="31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3779024" y="4211877"/>
              <a:ext cx="221324" cy="195276"/>
            </a:xfrm>
            <a:custGeom>
              <a:avLst/>
              <a:gdLst/>
              <a:ahLst/>
              <a:cxnLst/>
              <a:rect l="l" t="t" r="r" b="b"/>
              <a:pathLst>
                <a:path w="11615" h="10248" extrusionOk="0">
                  <a:moveTo>
                    <a:pt x="2098" y="1"/>
                  </a:moveTo>
                  <a:cubicBezTo>
                    <a:pt x="2098" y="1"/>
                    <a:pt x="0" y="4207"/>
                    <a:pt x="82" y="4777"/>
                  </a:cubicBezTo>
                  <a:cubicBezTo>
                    <a:pt x="164" y="5347"/>
                    <a:pt x="4319" y="8363"/>
                    <a:pt x="6275" y="9422"/>
                  </a:cubicBezTo>
                  <a:cubicBezTo>
                    <a:pt x="7237" y="9943"/>
                    <a:pt x="8573" y="10247"/>
                    <a:pt x="9654" y="10247"/>
                  </a:cubicBezTo>
                  <a:cubicBezTo>
                    <a:pt x="10771" y="10247"/>
                    <a:pt x="11615" y="9923"/>
                    <a:pt x="11490" y="9177"/>
                  </a:cubicBezTo>
                  <a:cubicBezTo>
                    <a:pt x="11245" y="7712"/>
                    <a:pt x="7905" y="6733"/>
                    <a:pt x="7090" y="4534"/>
                  </a:cubicBezTo>
                  <a:cubicBezTo>
                    <a:pt x="6275" y="2333"/>
                    <a:pt x="5958" y="1054"/>
                    <a:pt x="5958" y="1054"/>
                  </a:cubicBezTo>
                  <a:cubicBezTo>
                    <a:pt x="5958" y="1054"/>
                    <a:pt x="5901" y="1057"/>
                    <a:pt x="5796" y="1057"/>
                  </a:cubicBezTo>
                  <a:cubicBezTo>
                    <a:pt x="5283" y="1057"/>
                    <a:pt x="3637" y="975"/>
                    <a:pt x="2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3773650" y="4206542"/>
              <a:ext cx="230889" cy="205946"/>
            </a:xfrm>
            <a:custGeom>
              <a:avLst/>
              <a:gdLst/>
              <a:ahLst/>
              <a:cxnLst/>
              <a:rect l="l" t="t" r="r" b="b"/>
              <a:pathLst>
                <a:path w="12117" h="10808" extrusionOk="0">
                  <a:moveTo>
                    <a:pt x="2496" y="679"/>
                  </a:moveTo>
                  <a:cubicBezTo>
                    <a:pt x="3971" y="1516"/>
                    <a:pt x="5463" y="1614"/>
                    <a:pt x="6024" y="1618"/>
                  </a:cubicBezTo>
                  <a:cubicBezTo>
                    <a:pt x="6148" y="2072"/>
                    <a:pt x="6481" y="3214"/>
                    <a:pt x="7108" y="4910"/>
                  </a:cubicBezTo>
                  <a:cubicBezTo>
                    <a:pt x="7569" y="6152"/>
                    <a:pt x="8744" y="7004"/>
                    <a:pt x="9781" y="7754"/>
                  </a:cubicBezTo>
                  <a:cubicBezTo>
                    <a:pt x="10613" y="8356"/>
                    <a:pt x="11399" y="8926"/>
                    <a:pt x="11495" y="9504"/>
                  </a:cubicBezTo>
                  <a:cubicBezTo>
                    <a:pt x="11527" y="9698"/>
                    <a:pt x="11467" y="9838"/>
                    <a:pt x="11300" y="9956"/>
                  </a:cubicBezTo>
                  <a:cubicBezTo>
                    <a:pt x="11019" y="10157"/>
                    <a:pt x="10528" y="10251"/>
                    <a:pt x="9947" y="10251"/>
                  </a:cubicBezTo>
                  <a:cubicBezTo>
                    <a:pt x="8926" y="10251"/>
                    <a:pt x="7625" y="9962"/>
                    <a:pt x="6691" y="9456"/>
                  </a:cubicBezTo>
                  <a:cubicBezTo>
                    <a:pt x="4541" y="8292"/>
                    <a:pt x="831" y="5499"/>
                    <a:pt x="643" y="5024"/>
                  </a:cubicBezTo>
                  <a:cubicBezTo>
                    <a:pt x="627" y="4679"/>
                    <a:pt x="1551" y="2595"/>
                    <a:pt x="2496" y="679"/>
                  </a:cubicBezTo>
                  <a:close/>
                  <a:moveTo>
                    <a:pt x="2381" y="0"/>
                  </a:moveTo>
                  <a:cubicBezTo>
                    <a:pt x="2278" y="0"/>
                    <a:pt x="2178" y="56"/>
                    <a:pt x="2129" y="155"/>
                  </a:cubicBezTo>
                  <a:cubicBezTo>
                    <a:pt x="1486" y="1445"/>
                    <a:pt x="1" y="4504"/>
                    <a:pt x="85" y="5096"/>
                  </a:cubicBezTo>
                  <a:cubicBezTo>
                    <a:pt x="198" y="5887"/>
                    <a:pt x="4757" y="9047"/>
                    <a:pt x="6422" y="9950"/>
                  </a:cubicBezTo>
                  <a:cubicBezTo>
                    <a:pt x="7372" y="10464"/>
                    <a:pt x="8776" y="10808"/>
                    <a:pt x="9945" y="10808"/>
                  </a:cubicBezTo>
                  <a:cubicBezTo>
                    <a:pt x="10634" y="10808"/>
                    <a:pt x="11241" y="10688"/>
                    <a:pt x="11626" y="10415"/>
                  </a:cubicBezTo>
                  <a:cubicBezTo>
                    <a:pt x="11966" y="10172"/>
                    <a:pt x="12116" y="9816"/>
                    <a:pt x="12049" y="9412"/>
                  </a:cubicBezTo>
                  <a:cubicBezTo>
                    <a:pt x="11915" y="8606"/>
                    <a:pt x="11078" y="8000"/>
                    <a:pt x="10111" y="7300"/>
                  </a:cubicBezTo>
                  <a:cubicBezTo>
                    <a:pt x="9138" y="6596"/>
                    <a:pt x="8035" y="5797"/>
                    <a:pt x="7634" y="4716"/>
                  </a:cubicBezTo>
                  <a:cubicBezTo>
                    <a:pt x="6837" y="2559"/>
                    <a:pt x="6516" y="1278"/>
                    <a:pt x="6513" y="1267"/>
                  </a:cubicBezTo>
                  <a:cubicBezTo>
                    <a:pt x="6482" y="1140"/>
                    <a:pt x="6369" y="1053"/>
                    <a:pt x="6241" y="1053"/>
                  </a:cubicBezTo>
                  <a:cubicBezTo>
                    <a:pt x="6235" y="1053"/>
                    <a:pt x="6229" y="1053"/>
                    <a:pt x="6223" y="1054"/>
                  </a:cubicBezTo>
                  <a:cubicBezTo>
                    <a:pt x="6220" y="1054"/>
                    <a:pt x="6175" y="1056"/>
                    <a:pt x="6095" y="1056"/>
                  </a:cubicBezTo>
                  <a:cubicBezTo>
                    <a:pt x="5636" y="1056"/>
                    <a:pt x="4021" y="986"/>
                    <a:pt x="2530" y="43"/>
                  </a:cubicBezTo>
                  <a:cubicBezTo>
                    <a:pt x="2483" y="14"/>
                    <a:pt x="2432" y="0"/>
                    <a:pt x="238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3780186" y="4284687"/>
              <a:ext cx="219742" cy="122466"/>
            </a:xfrm>
            <a:custGeom>
              <a:avLst/>
              <a:gdLst/>
              <a:ahLst/>
              <a:cxnLst/>
              <a:rect l="l" t="t" r="r" b="b"/>
              <a:pathLst>
                <a:path w="11532" h="6427" extrusionOk="0">
                  <a:moveTo>
                    <a:pt x="291" y="1"/>
                  </a:moveTo>
                  <a:cubicBezTo>
                    <a:pt x="113" y="460"/>
                    <a:pt x="1" y="818"/>
                    <a:pt x="21" y="958"/>
                  </a:cubicBezTo>
                  <a:cubicBezTo>
                    <a:pt x="103" y="1528"/>
                    <a:pt x="4258" y="4542"/>
                    <a:pt x="6214" y="5603"/>
                  </a:cubicBezTo>
                  <a:cubicBezTo>
                    <a:pt x="7175" y="6123"/>
                    <a:pt x="8509" y="6427"/>
                    <a:pt x="9589" y="6427"/>
                  </a:cubicBezTo>
                  <a:cubicBezTo>
                    <a:pt x="10694" y="6427"/>
                    <a:pt x="11532" y="6109"/>
                    <a:pt x="11429" y="5380"/>
                  </a:cubicBezTo>
                  <a:lnTo>
                    <a:pt x="11429" y="5380"/>
                  </a:lnTo>
                  <a:cubicBezTo>
                    <a:pt x="11107" y="5424"/>
                    <a:pt x="10751" y="5453"/>
                    <a:pt x="10364" y="5453"/>
                  </a:cubicBezTo>
                  <a:cubicBezTo>
                    <a:pt x="9408" y="5453"/>
                    <a:pt x="8269" y="5279"/>
                    <a:pt x="7027" y="4741"/>
                  </a:cubicBezTo>
                  <a:cubicBezTo>
                    <a:pt x="4010" y="3433"/>
                    <a:pt x="1084" y="758"/>
                    <a:pt x="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4"/>
            <p:cNvSpPr/>
            <p:nvPr/>
          </p:nvSpPr>
          <p:spPr>
            <a:xfrm>
              <a:off x="3774908" y="4279313"/>
              <a:ext cx="229441" cy="133156"/>
            </a:xfrm>
            <a:custGeom>
              <a:avLst/>
              <a:gdLst/>
              <a:ahLst/>
              <a:cxnLst/>
              <a:rect l="l" t="t" r="r" b="b"/>
              <a:pathLst>
                <a:path w="12041" h="6988" extrusionOk="0">
                  <a:moveTo>
                    <a:pt x="686" y="777"/>
                  </a:moveTo>
                  <a:cubicBezTo>
                    <a:pt x="1796" y="1801"/>
                    <a:pt x="4455" y="4094"/>
                    <a:pt x="7192" y="5281"/>
                  </a:cubicBezTo>
                  <a:cubicBezTo>
                    <a:pt x="8325" y="5772"/>
                    <a:pt x="9478" y="6017"/>
                    <a:pt x="10633" y="6017"/>
                  </a:cubicBezTo>
                  <a:cubicBezTo>
                    <a:pt x="10883" y="6017"/>
                    <a:pt x="11132" y="6005"/>
                    <a:pt x="11381" y="5982"/>
                  </a:cubicBezTo>
                  <a:lnTo>
                    <a:pt x="11381" y="5982"/>
                  </a:lnTo>
                  <a:cubicBezTo>
                    <a:pt x="11340" y="6047"/>
                    <a:pt x="11286" y="6101"/>
                    <a:pt x="11222" y="6143"/>
                  </a:cubicBezTo>
                  <a:cubicBezTo>
                    <a:pt x="10941" y="6338"/>
                    <a:pt x="10455" y="6429"/>
                    <a:pt x="9880" y="6429"/>
                  </a:cubicBezTo>
                  <a:cubicBezTo>
                    <a:pt x="8858" y="6429"/>
                    <a:pt x="7555" y="6141"/>
                    <a:pt x="6625" y="5637"/>
                  </a:cubicBezTo>
                  <a:cubicBezTo>
                    <a:pt x="4475" y="4473"/>
                    <a:pt x="765" y="1680"/>
                    <a:pt x="577" y="1205"/>
                  </a:cubicBezTo>
                  <a:cubicBezTo>
                    <a:pt x="577" y="1193"/>
                    <a:pt x="577" y="1101"/>
                    <a:pt x="686" y="777"/>
                  </a:cubicBezTo>
                  <a:close/>
                  <a:moveTo>
                    <a:pt x="568" y="1"/>
                  </a:moveTo>
                  <a:cubicBezTo>
                    <a:pt x="457" y="1"/>
                    <a:pt x="349" y="65"/>
                    <a:pt x="305" y="181"/>
                  </a:cubicBezTo>
                  <a:cubicBezTo>
                    <a:pt x="21" y="914"/>
                    <a:pt x="0" y="1142"/>
                    <a:pt x="19" y="1279"/>
                  </a:cubicBezTo>
                  <a:cubicBezTo>
                    <a:pt x="132" y="2069"/>
                    <a:pt x="4691" y="5228"/>
                    <a:pt x="6356" y="6131"/>
                  </a:cubicBezTo>
                  <a:cubicBezTo>
                    <a:pt x="7302" y="6643"/>
                    <a:pt x="8709" y="6987"/>
                    <a:pt x="9879" y="6987"/>
                  </a:cubicBezTo>
                  <a:cubicBezTo>
                    <a:pt x="10558" y="6987"/>
                    <a:pt x="11159" y="6871"/>
                    <a:pt x="11543" y="6604"/>
                  </a:cubicBezTo>
                  <a:cubicBezTo>
                    <a:pt x="11884" y="6367"/>
                    <a:pt x="12040" y="6019"/>
                    <a:pt x="11985" y="5624"/>
                  </a:cubicBezTo>
                  <a:cubicBezTo>
                    <a:pt x="11965" y="5482"/>
                    <a:pt x="11844" y="5381"/>
                    <a:pt x="11706" y="5381"/>
                  </a:cubicBezTo>
                  <a:cubicBezTo>
                    <a:pt x="11693" y="5381"/>
                    <a:pt x="11681" y="5381"/>
                    <a:pt x="11668" y="5383"/>
                  </a:cubicBezTo>
                  <a:cubicBezTo>
                    <a:pt x="11323" y="5431"/>
                    <a:pt x="10976" y="5455"/>
                    <a:pt x="10630" y="5455"/>
                  </a:cubicBezTo>
                  <a:cubicBezTo>
                    <a:pt x="9553" y="5455"/>
                    <a:pt x="8476" y="5223"/>
                    <a:pt x="7417" y="4763"/>
                  </a:cubicBezTo>
                  <a:cubicBezTo>
                    <a:pt x="4458" y="3483"/>
                    <a:pt x="1574" y="855"/>
                    <a:pt x="760" y="79"/>
                  </a:cubicBezTo>
                  <a:cubicBezTo>
                    <a:pt x="705" y="26"/>
                    <a:pt x="636" y="1"/>
                    <a:pt x="56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31"/>
                                        </p:tgtEl>
                                        <p:attrNameLst>
                                          <p:attrName>style.visibility</p:attrName>
                                        </p:attrNameLst>
                                      </p:cBhvr>
                                      <p:to>
                                        <p:strVal val="visible"/>
                                      </p:to>
                                    </p:set>
                                    <p:animEffect transition="in" filter="fade">
                                      <p:cBhvr>
                                        <p:cTn id="7" dur="700"/>
                                        <p:tgtEl>
                                          <p:spTgt spid="531"/>
                                        </p:tgtEl>
                                      </p:cBhvr>
                                    </p:animEffect>
                                    <p:anim calcmode="lin" valueType="num">
                                      <p:cBhvr>
                                        <p:cTn id="8" dur="700" fill="hold"/>
                                        <p:tgtEl>
                                          <p:spTgt spid="531"/>
                                        </p:tgtEl>
                                        <p:attrNameLst>
                                          <p:attrName>ppt_x</p:attrName>
                                        </p:attrNameLst>
                                      </p:cBhvr>
                                      <p:tavLst>
                                        <p:tav tm="0">
                                          <p:val>
                                            <p:strVal val="#ppt_x"/>
                                          </p:val>
                                        </p:tav>
                                        <p:tav tm="100000">
                                          <p:val>
                                            <p:strVal val="#ppt_x"/>
                                          </p:val>
                                        </p:tav>
                                      </p:tavLst>
                                    </p:anim>
                                    <p:anim calcmode="lin" valueType="num">
                                      <p:cBhvr>
                                        <p:cTn id="9" dur="700" fill="hold"/>
                                        <p:tgtEl>
                                          <p:spTgt spid="531"/>
                                        </p:tgtEl>
                                        <p:attrNameLst>
                                          <p:attrName>ppt_y</p:attrName>
                                        </p:attrNameLst>
                                      </p:cBhvr>
                                      <p:tavLst>
                                        <p:tav tm="0">
                                          <p:val>
                                            <p:strVal val="#ppt_y+.1"/>
                                          </p:val>
                                        </p:tav>
                                        <p:tav tm="100000">
                                          <p:val>
                                            <p:strVal val="#ppt_y"/>
                                          </p:val>
                                        </p:tav>
                                      </p:tavLst>
                                    </p:anim>
                                  </p:childTnLst>
                                </p:cTn>
                              </p:par>
                            </p:childTnLst>
                          </p:cTn>
                        </p:par>
                        <p:par>
                          <p:cTn id="10" fill="hold">
                            <p:stCondLst>
                              <p:cond delay="700"/>
                            </p:stCondLst>
                            <p:childTnLst>
                              <p:par>
                                <p:cTn id="11" presetID="2" presetClass="entr" presetSubtype="8" fill="hold" nodeType="afterEffect">
                                  <p:stCondLst>
                                    <p:cond delay="300"/>
                                  </p:stCondLst>
                                  <p:childTnLst>
                                    <p:set>
                                      <p:cBhvr>
                                        <p:cTn id="12" dur="1" fill="hold">
                                          <p:stCondLst>
                                            <p:cond delay="0"/>
                                          </p:stCondLst>
                                        </p:cTn>
                                        <p:tgtEl>
                                          <p:spTgt spid="555"/>
                                        </p:tgtEl>
                                        <p:attrNameLst>
                                          <p:attrName>style.visibility</p:attrName>
                                        </p:attrNameLst>
                                      </p:cBhvr>
                                      <p:to>
                                        <p:strVal val="visible"/>
                                      </p:to>
                                    </p:set>
                                    <p:anim calcmode="lin" valueType="num">
                                      <p:cBhvr additive="base">
                                        <p:cTn id="13" dur="500" fill="hold"/>
                                        <p:tgtEl>
                                          <p:spTgt spid="555"/>
                                        </p:tgtEl>
                                        <p:attrNameLst>
                                          <p:attrName>ppt_x</p:attrName>
                                        </p:attrNameLst>
                                      </p:cBhvr>
                                      <p:tavLst>
                                        <p:tav tm="0">
                                          <p:val>
                                            <p:strVal val="0-#ppt_w/2"/>
                                          </p:val>
                                        </p:tav>
                                        <p:tav tm="100000">
                                          <p:val>
                                            <p:strVal val="#ppt_x"/>
                                          </p:val>
                                        </p:tav>
                                      </p:tavLst>
                                    </p:anim>
                                    <p:anim calcmode="lin" valueType="num">
                                      <p:cBhvr additive="base">
                                        <p:cTn id="14" dur="500" fill="hold"/>
                                        <p:tgtEl>
                                          <p:spTgt spid="5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a:t>
            </a:r>
            <a:r>
              <a:rPr lang="en-US" dirty="0"/>
              <a:t>is</a:t>
            </a:r>
            <a:r>
              <a:rPr lang="en" dirty="0"/>
              <a:t> Biometric?</a:t>
            </a:r>
            <a:endParaRPr dirty="0"/>
          </a:p>
        </p:txBody>
      </p:sp>
      <p:sp>
        <p:nvSpPr>
          <p:cNvPr id="329" name="Google Shape;329;p32"/>
          <p:cNvSpPr txBox="1">
            <a:spLocks noGrp="1"/>
          </p:cNvSpPr>
          <p:nvPr>
            <p:ph type="body" idx="1"/>
          </p:nvPr>
        </p:nvSpPr>
        <p:spPr>
          <a:xfrm>
            <a:off x="454609" y="1746443"/>
            <a:ext cx="4289405" cy="1094198"/>
          </a:xfrm>
          <a:prstGeom prst="rect">
            <a:avLst/>
          </a:prstGeom>
        </p:spPr>
        <p:txBody>
          <a:bodyPr spcFirstLastPara="1" wrap="square" lIns="91425" tIns="91425" rIns="91425" bIns="91425" anchor="t" anchorCtr="0">
            <a:noAutofit/>
          </a:bodyPr>
          <a:lstStyle/>
          <a:p>
            <a:pPr marL="114300" indent="0" algn="just">
              <a:buNone/>
            </a:pPr>
            <a:r>
              <a:rPr lang="en-US" dirty="0"/>
              <a:t>Biometrics are body measurements and calculations related to human characteristics. </a:t>
            </a:r>
          </a:p>
        </p:txBody>
      </p:sp>
      <p:sp>
        <p:nvSpPr>
          <p:cNvPr id="330" name="Google Shape;330;p32"/>
          <p:cNvSpPr/>
          <p:nvPr/>
        </p:nvSpPr>
        <p:spPr>
          <a:xfrm>
            <a:off x="3650822" y="2633495"/>
            <a:ext cx="12710" cy="35957"/>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flipH="1">
            <a:off x="4572000" y="-651100"/>
            <a:ext cx="8970705" cy="7457171"/>
          </a:xfrm>
          <a:custGeom>
            <a:avLst/>
            <a:gdLst/>
            <a:ahLst/>
            <a:cxnLst/>
            <a:rect l="l" t="t" r="r" b="b"/>
            <a:pathLst>
              <a:path w="205138" h="197626" extrusionOk="0">
                <a:moveTo>
                  <a:pt x="118317" y="1"/>
                </a:moveTo>
                <a:cubicBezTo>
                  <a:pt x="118225" y="1"/>
                  <a:pt x="118134" y="2"/>
                  <a:pt x="118043" y="3"/>
                </a:cubicBezTo>
                <a:cubicBezTo>
                  <a:pt x="89747" y="445"/>
                  <a:pt x="90632" y="18129"/>
                  <a:pt x="82233" y="42446"/>
                </a:cubicBezTo>
                <a:cubicBezTo>
                  <a:pt x="73832" y="66761"/>
                  <a:pt x="45537" y="55707"/>
                  <a:pt x="26527" y="64550"/>
                </a:cubicBezTo>
                <a:cubicBezTo>
                  <a:pt x="7517" y="73393"/>
                  <a:pt x="13706" y="109645"/>
                  <a:pt x="14590" y="117603"/>
                </a:cubicBezTo>
                <a:cubicBezTo>
                  <a:pt x="15475" y="125561"/>
                  <a:pt x="6190" y="119371"/>
                  <a:pt x="3095" y="125119"/>
                </a:cubicBezTo>
                <a:cubicBezTo>
                  <a:pt x="1" y="130866"/>
                  <a:pt x="2158" y="141743"/>
                  <a:pt x="2158" y="141743"/>
                </a:cubicBezTo>
                <a:lnTo>
                  <a:pt x="178611" y="197625"/>
                </a:lnTo>
                <a:cubicBezTo>
                  <a:pt x="178611" y="197625"/>
                  <a:pt x="179937" y="195414"/>
                  <a:pt x="185684" y="186131"/>
                </a:cubicBezTo>
                <a:cubicBezTo>
                  <a:pt x="191432" y="176846"/>
                  <a:pt x="172864" y="151204"/>
                  <a:pt x="173684" y="140144"/>
                </a:cubicBezTo>
                <a:cubicBezTo>
                  <a:pt x="174505" y="129084"/>
                  <a:pt x="205137" y="110530"/>
                  <a:pt x="202043" y="89309"/>
                </a:cubicBezTo>
                <a:cubicBezTo>
                  <a:pt x="198958" y="68156"/>
                  <a:pt x="146675" y="1"/>
                  <a:pt x="118317" y="1"/>
                </a:cubicBezTo>
                <a:close/>
              </a:path>
            </a:pathLst>
          </a:custGeom>
          <a:gradFill>
            <a:gsLst>
              <a:gs pos="61000">
                <a:srgbClr val="FFCAE2"/>
              </a:gs>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Biometric Authentication – IDENTT Verification Systems">
            <a:extLst>
              <a:ext uri="{FF2B5EF4-FFF2-40B4-BE49-F238E27FC236}">
                <a16:creationId xmlns:a16="http://schemas.microsoft.com/office/drawing/2014/main" id="{91DB4B6D-143B-2A42-A28D-0D05BCA7FE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1173727"/>
            <a:ext cx="5211797" cy="33338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328"/>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329">
                                            <p:txEl>
                                              <p:pRg st="0" end="0"/>
                                            </p:txEl>
                                          </p:spTgt>
                                        </p:tgtEl>
                                        <p:attrNameLst>
                                          <p:attrName>style.visibility</p:attrName>
                                        </p:attrNameLst>
                                      </p:cBhvr>
                                      <p:to>
                                        <p:strVal val="visible"/>
                                      </p:to>
                                    </p:set>
                                    <p:animEffect transition="in" filter="fade">
                                      <p:cBhvr>
                                        <p:cTn id="10" dur="500"/>
                                        <p:tgtEl>
                                          <p:spTgt spid="329">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050"/>
                                        </p:tgtEl>
                                        <p:attrNameLst>
                                          <p:attrName>style.visibility</p:attrName>
                                        </p:attrNameLst>
                                      </p:cBhvr>
                                      <p:to>
                                        <p:strVal val="visible"/>
                                      </p:to>
                                    </p:set>
                                    <p:animEffect transition="in" filter="fade">
                                      <p:cBhvr>
                                        <p:cTn id="14"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p:bldP spid="329"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a:t>What </a:t>
            </a:r>
            <a:r>
              <a:rPr lang="en-US"/>
              <a:t>is</a:t>
            </a:r>
            <a:r>
              <a:rPr lang="en"/>
              <a:t> Biometric?</a:t>
            </a:r>
            <a:endParaRPr/>
          </a:p>
        </p:txBody>
      </p:sp>
      <p:sp>
        <p:nvSpPr>
          <p:cNvPr id="330" name="Google Shape;330;p32"/>
          <p:cNvSpPr/>
          <p:nvPr/>
        </p:nvSpPr>
        <p:spPr>
          <a:xfrm>
            <a:off x="3650822" y="2633495"/>
            <a:ext cx="12710" cy="35957"/>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31;p32">
            <a:extLst>
              <a:ext uri="{FF2B5EF4-FFF2-40B4-BE49-F238E27FC236}">
                <a16:creationId xmlns:a16="http://schemas.microsoft.com/office/drawing/2014/main" id="{1BCC76E4-DEC9-F24C-92FF-FB27B1C20AC6}"/>
              </a:ext>
            </a:extLst>
          </p:cNvPr>
          <p:cNvSpPr/>
          <p:nvPr/>
        </p:nvSpPr>
        <p:spPr>
          <a:xfrm flipH="1">
            <a:off x="7232123" y="2792186"/>
            <a:ext cx="5739972" cy="7070650"/>
          </a:xfrm>
          <a:custGeom>
            <a:avLst/>
            <a:gdLst/>
            <a:ahLst/>
            <a:cxnLst/>
            <a:rect l="l" t="t" r="r" b="b"/>
            <a:pathLst>
              <a:path w="205138" h="197626" extrusionOk="0">
                <a:moveTo>
                  <a:pt x="118317" y="1"/>
                </a:moveTo>
                <a:cubicBezTo>
                  <a:pt x="118225" y="1"/>
                  <a:pt x="118134" y="2"/>
                  <a:pt x="118043" y="3"/>
                </a:cubicBezTo>
                <a:cubicBezTo>
                  <a:pt x="89747" y="445"/>
                  <a:pt x="90632" y="18129"/>
                  <a:pt x="82233" y="42446"/>
                </a:cubicBezTo>
                <a:cubicBezTo>
                  <a:pt x="73832" y="66761"/>
                  <a:pt x="45537" y="55707"/>
                  <a:pt x="26527" y="64550"/>
                </a:cubicBezTo>
                <a:cubicBezTo>
                  <a:pt x="7517" y="73393"/>
                  <a:pt x="13706" y="109645"/>
                  <a:pt x="14590" y="117603"/>
                </a:cubicBezTo>
                <a:cubicBezTo>
                  <a:pt x="15475" y="125561"/>
                  <a:pt x="6190" y="119371"/>
                  <a:pt x="3095" y="125119"/>
                </a:cubicBezTo>
                <a:cubicBezTo>
                  <a:pt x="1" y="130866"/>
                  <a:pt x="2158" y="141743"/>
                  <a:pt x="2158" y="141743"/>
                </a:cubicBezTo>
                <a:lnTo>
                  <a:pt x="178611" y="197625"/>
                </a:lnTo>
                <a:cubicBezTo>
                  <a:pt x="178611" y="197625"/>
                  <a:pt x="179937" y="195414"/>
                  <a:pt x="185684" y="186131"/>
                </a:cubicBezTo>
                <a:cubicBezTo>
                  <a:pt x="191432" y="176846"/>
                  <a:pt x="172864" y="151204"/>
                  <a:pt x="173684" y="140144"/>
                </a:cubicBezTo>
                <a:cubicBezTo>
                  <a:pt x="174505" y="129084"/>
                  <a:pt x="205137" y="110530"/>
                  <a:pt x="202043" y="89309"/>
                </a:cubicBezTo>
                <a:cubicBezTo>
                  <a:pt x="198958" y="68156"/>
                  <a:pt x="146675" y="1"/>
                  <a:pt x="118317" y="1"/>
                </a:cubicBezTo>
                <a:close/>
              </a:path>
            </a:pathLst>
          </a:custGeom>
          <a:gradFill>
            <a:gsLst>
              <a:gs pos="0">
                <a:srgbClr val="FFCAE2"/>
              </a:gs>
              <a:gs pos="100000">
                <a:schemeClr val="accent6">
                  <a:lumMod val="60000"/>
                  <a:lumOff val="4000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txBox="1">
            <a:spLocks noGrp="1"/>
          </p:cNvSpPr>
          <p:nvPr>
            <p:ph type="body" idx="1"/>
          </p:nvPr>
        </p:nvSpPr>
        <p:spPr>
          <a:xfrm>
            <a:off x="823675" y="1696533"/>
            <a:ext cx="7496650" cy="1750434"/>
          </a:xfrm>
          <a:prstGeom prst="rect">
            <a:avLst/>
          </a:prstGeom>
        </p:spPr>
        <p:txBody>
          <a:bodyPr spcFirstLastPara="1" wrap="square" lIns="91425" tIns="91425" rIns="91425" bIns="91425" anchor="t" anchorCtr="0">
            <a:noAutofit/>
          </a:bodyPr>
          <a:lstStyle/>
          <a:p>
            <a:pPr marL="114300" indent="0" algn="just">
              <a:buNone/>
            </a:pPr>
            <a:r>
              <a:rPr lang="en-US" dirty="0"/>
              <a:t>Biometric identifiers are the distinctive, measurable characteristics used to label and describe individuals. Biometric identifiers are often categorized as physiological characteristics, which are related to the shape of the body. </a:t>
            </a:r>
          </a:p>
        </p:txBody>
      </p:sp>
      <p:sp>
        <p:nvSpPr>
          <p:cNvPr id="190" name="Google Shape;3015;p63">
            <a:extLst>
              <a:ext uri="{FF2B5EF4-FFF2-40B4-BE49-F238E27FC236}">
                <a16:creationId xmlns:a16="http://schemas.microsoft.com/office/drawing/2014/main" id="{DD255E17-60D4-6540-B978-FC0814158306}"/>
              </a:ext>
            </a:extLst>
          </p:cNvPr>
          <p:cNvSpPr/>
          <p:nvPr/>
        </p:nvSpPr>
        <p:spPr>
          <a:xfrm>
            <a:off x="-3716899" y="0"/>
            <a:ext cx="4422275" cy="3985343"/>
          </a:xfrm>
          <a:custGeom>
            <a:avLst/>
            <a:gdLst/>
            <a:ahLst/>
            <a:cxnLst/>
            <a:rect l="l" t="t" r="r" b="b"/>
            <a:pathLst>
              <a:path w="204215" h="184038" extrusionOk="0">
                <a:moveTo>
                  <a:pt x="127773" y="0"/>
                </a:moveTo>
                <a:cubicBezTo>
                  <a:pt x="115838" y="0"/>
                  <a:pt x="104035" y="4096"/>
                  <a:pt x="94139" y="11670"/>
                </a:cubicBezTo>
                <a:cubicBezTo>
                  <a:pt x="71799" y="28768"/>
                  <a:pt x="55542" y="52089"/>
                  <a:pt x="31096" y="66905"/>
                </a:cubicBezTo>
                <a:cubicBezTo>
                  <a:pt x="10686" y="79276"/>
                  <a:pt x="0" y="99258"/>
                  <a:pt x="6866" y="127499"/>
                </a:cubicBezTo>
                <a:cubicBezTo>
                  <a:pt x="13351" y="154179"/>
                  <a:pt x="34162" y="170340"/>
                  <a:pt x="57584" y="170340"/>
                </a:cubicBezTo>
                <a:cubicBezTo>
                  <a:pt x="58955" y="170340"/>
                  <a:pt x="60334" y="170284"/>
                  <a:pt x="61720" y="170172"/>
                </a:cubicBezTo>
                <a:cubicBezTo>
                  <a:pt x="66115" y="169818"/>
                  <a:pt x="70552" y="169618"/>
                  <a:pt x="74987" y="169618"/>
                </a:cubicBezTo>
                <a:cubicBezTo>
                  <a:pt x="91592" y="169618"/>
                  <a:pt x="108166" y="172420"/>
                  <a:pt x="122391" y="180407"/>
                </a:cubicBezTo>
                <a:cubicBezTo>
                  <a:pt x="126702" y="182827"/>
                  <a:pt x="131899" y="184038"/>
                  <a:pt x="137650" y="184038"/>
                </a:cubicBezTo>
                <a:cubicBezTo>
                  <a:pt x="153382" y="184038"/>
                  <a:pt x="173260" y="174983"/>
                  <a:pt x="190501" y="156881"/>
                </a:cubicBezTo>
                <a:cubicBezTo>
                  <a:pt x="204215" y="142485"/>
                  <a:pt x="202887" y="124179"/>
                  <a:pt x="198418" y="107062"/>
                </a:cubicBezTo>
                <a:cubicBezTo>
                  <a:pt x="195664" y="96511"/>
                  <a:pt x="193866" y="85702"/>
                  <a:pt x="191728" y="74983"/>
                </a:cubicBezTo>
                <a:cubicBezTo>
                  <a:pt x="190221" y="67429"/>
                  <a:pt x="188545" y="59919"/>
                  <a:pt x="186244" y="52574"/>
                </a:cubicBezTo>
                <a:cubicBezTo>
                  <a:pt x="179565" y="31252"/>
                  <a:pt x="166268" y="9678"/>
                  <a:pt x="143434" y="2426"/>
                </a:cubicBezTo>
                <a:cubicBezTo>
                  <a:pt x="138288" y="791"/>
                  <a:pt x="133018" y="0"/>
                  <a:pt x="127773" y="0"/>
                </a:cubicBezTo>
                <a:close/>
              </a:path>
            </a:pathLst>
          </a:custGeom>
          <a:gradFill>
            <a:gsLst>
              <a:gs pos="0">
                <a:srgbClr val="8BE3FF"/>
              </a:gs>
              <a:gs pos="100000">
                <a:srgbClr val="FFCAE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07332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28"/>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329">
                                            <p:txEl>
                                              <p:pRg st="0" end="0"/>
                                            </p:txEl>
                                          </p:spTgt>
                                        </p:tgtEl>
                                        <p:attrNameLst>
                                          <p:attrName>style.visibility</p:attrName>
                                        </p:attrNameLst>
                                      </p:cBhvr>
                                      <p:to>
                                        <p:strVal val="visible"/>
                                      </p:to>
                                    </p:set>
                                    <p:animEffect transition="in" filter="fade">
                                      <p:cBhvr>
                                        <p:cTn id="10" dur="500"/>
                                        <p:tgtEl>
                                          <p:spTgt spid="32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p:bldP spid="32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7"/>
        <p:cNvGrpSpPr/>
        <p:nvPr/>
      </p:nvGrpSpPr>
      <p:grpSpPr>
        <a:xfrm>
          <a:off x="0" y="0"/>
          <a:ext cx="0" cy="0"/>
          <a:chOff x="0" y="0"/>
          <a:chExt cx="0" cy="0"/>
        </a:xfrm>
      </p:grpSpPr>
      <p:sp>
        <p:nvSpPr>
          <p:cNvPr id="328" name="Google Shape;328;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US" dirty="0"/>
              <a:t>History of </a:t>
            </a:r>
            <a:r>
              <a:rPr lang="en" dirty="0"/>
              <a:t>Biometric?</a:t>
            </a:r>
            <a:endParaRPr dirty="0"/>
          </a:p>
        </p:txBody>
      </p:sp>
      <p:sp>
        <p:nvSpPr>
          <p:cNvPr id="330" name="Google Shape;330;p32"/>
          <p:cNvSpPr/>
          <p:nvPr/>
        </p:nvSpPr>
        <p:spPr>
          <a:xfrm>
            <a:off x="3650822" y="2633495"/>
            <a:ext cx="12710" cy="35957"/>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31;p32">
            <a:extLst>
              <a:ext uri="{FF2B5EF4-FFF2-40B4-BE49-F238E27FC236}">
                <a16:creationId xmlns:a16="http://schemas.microsoft.com/office/drawing/2014/main" id="{1BCC76E4-DEC9-F24C-92FF-FB27B1C20AC6}"/>
              </a:ext>
            </a:extLst>
          </p:cNvPr>
          <p:cNvSpPr/>
          <p:nvPr/>
        </p:nvSpPr>
        <p:spPr>
          <a:xfrm flipH="1">
            <a:off x="6423859" y="0"/>
            <a:ext cx="5739972" cy="8340650"/>
          </a:xfrm>
          <a:custGeom>
            <a:avLst/>
            <a:gdLst/>
            <a:ahLst/>
            <a:cxnLst/>
            <a:rect l="l" t="t" r="r" b="b"/>
            <a:pathLst>
              <a:path w="205138" h="197626" extrusionOk="0">
                <a:moveTo>
                  <a:pt x="118317" y="1"/>
                </a:moveTo>
                <a:cubicBezTo>
                  <a:pt x="118225" y="1"/>
                  <a:pt x="118134" y="2"/>
                  <a:pt x="118043" y="3"/>
                </a:cubicBezTo>
                <a:cubicBezTo>
                  <a:pt x="89747" y="445"/>
                  <a:pt x="90632" y="18129"/>
                  <a:pt x="82233" y="42446"/>
                </a:cubicBezTo>
                <a:cubicBezTo>
                  <a:pt x="73832" y="66761"/>
                  <a:pt x="45537" y="55707"/>
                  <a:pt x="26527" y="64550"/>
                </a:cubicBezTo>
                <a:cubicBezTo>
                  <a:pt x="7517" y="73393"/>
                  <a:pt x="13706" y="109645"/>
                  <a:pt x="14590" y="117603"/>
                </a:cubicBezTo>
                <a:cubicBezTo>
                  <a:pt x="15475" y="125561"/>
                  <a:pt x="6190" y="119371"/>
                  <a:pt x="3095" y="125119"/>
                </a:cubicBezTo>
                <a:cubicBezTo>
                  <a:pt x="1" y="130866"/>
                  <a:pt x="2158" y="141743"/>
                  <a:pt x="2158" y="141743"/>
                </a:cubicBezTo>
                <a:lnTo>
                  <a:pt x="178611" y="197625"/>
                </a:lnTo>
                <a:cubicBezTo>
                  <a:pt x="178611" y="197625"/>
                  <a:pt x="179937" y="195414"/>
                  <a:pt x="185684" y="186131"/>
                </a:cubicBezTo>
                <a:cubicBezTo>
                  <a:pt x="191432" y="176846"/>
                  <a:pt x="172864" y="151204"/>
                  <a:pt x="173684" y="140144"/>
                </a:cubicBezTo>
                <a:cubicBezTo>
                  <a:pt x="174505" y="129084"/>
                  <a:pt x="205137" y="110530"/>
                  <a:pt x="202043" y="89309"/>
                </a:cubicBezTo>
                <a:cubicBezTo>
                  <a:pt x="198958" y="68156"/>
                  <a:pt x="146675" y="1"/>
                  <a:pt x="118317" y="1"/>
                </a:cubicBezTo>
                <a:close/>
              </a:path>
            </a:pathLst>
          </a:custGeom>
          <a:gradFill>
            <a:gsLst>
              <a:gs pos="0">
                <a:srgbClr val="FFCAE2"/>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txBox="1">
            <a:spLocks noGrp="1"/>
          </p:cNvSpPr>
          <p:nvPr>
            <p:ph type="body" idx="1"/>
          </p:nvPr>
        </p:nvSpPr>
        <p:spPr>
          <a:xfrm>
            <a:off x="626624" y="1216050"/>
            <a:ext cx="5570069" cy="3367950"/>
          </a:xfrm>
          <a:prstGeom prst="rect">
            <a:avLst/>
          </a:prstGeom>
        </p:spPr>
        <p:txBody>
          <a:bodyPr spcFirstLastPara="1" wrap="square" lIns="91425" tIns="91425" rIns="91425" bIns="91425" anchor="t" anchorCtr="0">
            <a:noAutofit/>
          </a:bodyPr>
          <a:lstStyle/>
          <a:p>
            <a:pPr marL="114300" indent="0" algn="just">
              <a:buNone/>
            </a:pPr>
            <a:r>
              <a:rPr lang="en-US" dirty="0"/>
              <a:t>Fingerprinting followed suite in the 1880s, not only as a means of identifying criminals but also as a form of signature on contracts. It was recognized that a fingerprint was symbolic of a person’s identity and one could be held accountable by it. Through there are debates on who exactly instigated fingerprinting for identification, Edward Henry is denoted for the development of a fingerprinting standard called the Henry Classification System.</a:t>
            </a:r>
            <a:endParaRPr lang="en-VN" dirty="0"/>
          </a:p>
        </p:txBody>
      </p:sp>
      <p:sp>
        <p:nvSpPr>
          <p:cNvPr id="190" name="Google Shape;3015;p63">
            <a:extLst>
              <a:ext uri="{FF2B5EF4-FFF2-40B4-BE49-F238E27FC236}">
                <a16:creationId xmlns:a16="http://schemas.microsoft.com/office/drawing/2014/main" id="{DD255E17-60D4-6540-B978-FC0814158306}"/>
              </a:ext>
            </a:extLst>
          </p:cNvPr>
          <p:cNvSpPr/>
          <p:nvPr/>
        </p:nvSpPr>
        <p:spPr>
          <a:xfrm>
            <a:off x="-3909233" y="0"/>
            <a:ext cx="4422275" cy="3985343"/>
          </a:xfrm>
          <a:custGeom>
            <a:avLst/>
            <a:gdLst/>
            <a:ahLst/>
            <a:cxnLst/>
            <a:rect l="l" t="t" r="r" b="b"/>
            <a:pathLst>
              <a:path w="204215" h="184038" extrusionOk="0">
                <a:moveTo>
                  <a:pt x="127773" y="0"/>
                </a:moveTo>
                <a:cubicBezTo>
                  <a:pt x="115838" y="0"/>
                  <a:pt x="104035" y="4096"/>
                  <a:pt x="94139" y="11670"/>
                </a:cubicBezTo>
                <a:cubicBezTo>
                  <a:pt x="71799" y="28768"/>
                  <a:pt x="55542" y="52089"/>
                  <a:pt x="31096" y="66905"/>
                </a:cubicBezTo>
                <a:cubicBezTo>
                  <a:pt x="10686" y="79276"/>
                  <a:pt x="0" y="99258"/>
                  <a:pt x="6866" y="127499"/>
                </a:cubicBezTo>
                <a:cubicBezTo>
                  <a:pt x="13351" y="154179"/>
                  <a:pt x="34162" y="170340"/>
                  <a:pt x="57584" y="170340"/>
                </a:cubicBezTo>
                <a:cubicBezTo>
                  <a:pt x="58955" y="170340"/>
                  <a:pt x="60334" y="170284"/>
                  <a:pt x="61720" y="170172"/>
                </a:cubicBezTo>
                <a:cubicBezTo>
                  <a:pt x="66115" y="169818"/>
                  <a:pt x="70552" y="169618"/>
                  <a:pt x="74987" y="169618"/>
                </a:cubicBezTo>
                <a:cubicBezTo>
                  <a:pt x="91592" y="169618"/>
                  <a:pt x="108166" y="172420"/>
                  <a:pt x="122391" y="180407"/>
                </a:cubicBezTo>
                <a:cubicBezTo>
                  <a:pt x="126702" y="182827"/>
                  <a:pt x="131899" y="184038"/>
                  <a:pt x="137650" y="184038"/>
                </a:cubicBezTo>
                <a:cubicBezTo>
                  <a:pt x="153382" y="184038"/>
                  <a:pt x="173260" y="174983"/>
                  <a:pt x="190501" y="156881"/>
                </a:cubicBezTo>
                <a:cubicBezTo>
                  <a:pt x="204215" y="142485"/>
                  <a:pt x="202887" y="124179"/>
                  <a:pt x="198418" y="107062"/>
                </a:cubicBezTo>
                <a:cubicBezTo>
                  <a:pt x="195664" y="96511"/>
                  <a:pt x="193866" y="85702"/>
                  <a:pt x="191728" y="74983"/>
                </a:cubicBezTo>
                <a:cubicBezTo>
                  <a:pt x="190221" y="67429"/>
                  <a:pt x="188545" y="59919"/>
                  <a:pt x="186244" y="52574"/>
                </a:cubicBezTo>
                <a:cubicBezTo>
                  <a:pt x="179565" y="31252"/>
                  <a:pt x="166268" y="9678"/>
                  <a:pt x="143434" y="2426"/>
                </a:cubicBezTo>
                <a:cubicBezTo>
                  <a:pt x="138288" y="791"/>
                  <a:pt x="133018" y="0"/>
                  <a:pt x="127773" y="0"/>
                </a:cubicBezTo>
                <a:close/>
              </a:path>
            </a:pathLst>
          </a:custGeom>
          <a:gradFill>
            <a:gsLst>
              <a:gs pos="0">
                <a:srgbClr val="8BE3FF"/>
              </a:gs>
              <a:gs pos="100000">
                <a:srgbClr val="FFCAE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picture containing text&#10;&#10;Description automatically generated">
            <a:extLst>
              <a:ext uri="{FF2B5EF4-FFF2-40B4-BE49-F238E27FC236}">
                <a16:creationId xmlns:a16="http://schemas.microsoft.com/office/drawing/2014/main" id="{2B581140-C121-0547-879D-2475B122C5D7}"/>
              </a:ext>
            </a:extLst>
          </p:cNvPr>
          <p:cNvPicPr>
            <a:picLocks noChangeAspect="1"/>
          </p:cNvPicPr>
          <p:nvPr/>
        </p:nvPicPr>
        <p:blipFill>
          <a:blip r:embed="rId3"/>
          <a:stretch>
            <a:fillRect/>
          </a:stretch>
        </p:blipFill>
        <p:spPr>
          <a:xfrm>
            <a:off x="6503411" y="1579730"/>
            <a:ext cx="2640589" cy="2640589"/>
          </a:xfrm>
          <a:prstGeom prst="rect">
            <a:avLst/>
          </a:prstGeom>
        </p:spPr>
      </p:pic>
    </p:spTree>
    <p:extLst>
      <p:ext uri="{BB962C8B-B14F-4D97-AF65-F5344CB8AC3E}">
        <p14:creationId xmlns:p14="http://schemas.microsoft.com/office/powerpoint/2010/main" val="21438484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328"/>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329">
                                            <p:txEl>
                                              <p:pRg st="0" end="0"/>
                                            </p:txEl>
                                          </p:spTgt>
                                        </p:tgtEl>
                                        <p:attrNameLst>
                                          <p:attrName>style.visibility</p:attrName>
                                        </p:attrNameLst>
                                      </p:cBhvr>
                                      <p:to>
                                        <p:strVal val="visible"/>
                                      </p:to>
                                    </p:set>
                                    <p:animEffect transition="in" filter="fade">
                                      <p:cBhvr>
                                        <p:cTn id="10" dur="500"/>
                                        <p:tgtEl>
                                          <p:spTgt spid="329">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p:bldP spid="329"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48000">
              <a:srgbClr val="8BE3FF">
                <a:alpha val="84542"/>
                <a:lumMod val="67000"/>
                <a:lumOff val="33000"/>
              </a:srgbClr>
            </a:gs>
            <a:gs pos="0">
              <a:srgbClr val="FFCAE2"/>
            </a:gs>
          </a:gsLst>
          <a:lin ang="2700000" scaled="1"/>
        </a:gradFill>
        <a:effectLst/>
      </p:bgPr>
    </p:bg>
    <p:spTree>
      <p:nvGrpSpPr>
        <p:cNvPr id="1" name="Shape 2794"/>
        <p:cNvGrpSpPr/>
        <p:nvPr/>
      </p:nvGrpSpPr>
      <p:grpSpPr>
        <a:xfrm>
          <a:off x="0" y="0"/>
          <a:ext cx="0" cy="0"/>
          <a:chOff x="0" y="0"/>
          <a:chExt cx="0" cy="0"/>
        </a:xfrm>
      </p:grpSpPr>
      <p:sp>
        <p:nvSpPr>
          <p:cNvPr id="97" name="Rectangle 96">
            <a:extLst>
              <a:ext uri="{FF2B5EF4-FFF2-40B4-BE49-F238E27FC236}">
                <a16:creationId xmlns:a16="http://schemas.microsoft.com/office/drawing/2014/main" id="{44A90D3D-14E8-5243-B242-B17DA97A2C6A}"/>
              </a:ext>
            </a:extLst>
          </p:cNvPr>
          <p:cNvSpPr/>
          <p:nvPr/>
        </p:nvSpPr>
        <p:spPr>
          <a:xfrm>
            <a:off x="511727" y="1773419"/>
            <a:ext cx="1548939" cy="1477328"/>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Semi-automated facial recognition methods were developed requiring administrators to analyze facial features within an image and extract usable feature points. Much more manual than the ones we can use to open out phones! </a:t>
            </a:r>
          </a:p>
        </p:txBody>
      </p:sp>
      <p:sp>
        <p:nvSpPr>
          <p:cNvPr id="95" name="Rectangle 94">
            <a:extLst>
              <a:ext uri="{FF2B5EF4-FFF2-40B4-BE49-F238E27FC236}">
                <a16:creationId xmlns:a16="http://schemas.microsoft.com/office/drawing/2014/main" id="{CA98B8BD-8578-D546-BF2F-5A74D0BFD453}"/>
              </a:ext>
            </a:extLst>
          </p:cNvPr>
          <p:cNvSpPr/>
          <p:nvPr/>
        </p:nvSpPr>
        <p:spPr>
          <a:xfrm>
            <a:off x="3044810" y="1802865"/>
            <a:ext cx="1667362" cy="1477328"/>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The National Institute of Standards and Technology developed a Speech group to study and push forward the processes for speech recognition technology. These studies are the basis for the voice command and recognition systems we use today. </a:t>
            </a:r>
          </a:p>
        </p:txBody>
      </p:sp>
      <p:sp>
        <p:nvSpPr>
          <p:cNvPr id="93" name="Rectangle 92">
            <a:extLst>
              <a:ext uri="{FF2B5EF4-FFF2-40B4-BE49-F238E27FC236}">
                <a16:creationId xmlns:a16="http://schemas.microsoft.com/office/drawing/2014/main" id="{05315ABA-930A-1841-9C6A-F99B06CF4E0E}"/>
              </a:ext>
            </a:extLst>
          </p:cNvPr>
          <p:cNvSpPr/>
          <p:nvPr/>
        </p:nvSpPr>
        <p:spPr>
          <a:xfrm>
            <a:off x="5837039" y="1788141"/>
            <a:ext cx="1667359" cy="1061829"/>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Facial detection technology was developed making real time recognition possible. While these processes had many faults, it skyrocketed interest in face recognition development. </a:t>
            </a:r>
          </a:p>
        </p:txBody>
      </p:sp>
      <p:sp>
        <p:nvSpPr>
          <p:cNvPr id="107" name="Rectangle 106">
            <a:extLst>
              <a:ext uri="{FF2B5EF4-FFF2-40B4-BE49-F238E27FC236}">
                <a16:creationId xmlns:a16="http://schemas.microsoft.com/office/drawing/2014/main" id="{93AA5292-3923-5E40-B746-AFFB8FA507A5}"/>
              </a:ext>
            </a:extLst>
          </p:cNvPr>
          <p:cNvSpPr/>
          <p:nvPr/>
        </p:nvSpPr>
        <p:spPr>
          <a:xfrm>
            <a:off x="1539923" y="3308855"/>
            <a:ext cx="1548938" cy="1615827"/>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Fingerprint and facial recognition was so widely used in law enforcement, the FBI put funding towards developing automated processes. This was a catalyst for the development of more sophisticated sensors for biometric capture and data extraction. </a:t>
            </a:r>
          </a:p>
        </p:txBody>
      </p:sp>
      <p:sp>
        <p:nvSpPr>
          <p:cNvPr id="105" name="Rectangle 104">
            <a:extLst>
              <a:ext uri="{FF2B5EF4-FFF2-40B4-BE49-F238E27FC236}">
                <a16:creationId xmlns:a16="http://schemas.microsoft.com/office/drawing/2014/main" id="{8A1D0B8D-908E-944F-9670-A16F3552ABCB}"/>
              </a:ext>
            </a:extLst>
          </p:cNvPr>
          <p:cNvSpPr/>
          <p:nvPr/>
        </p:nvSpPr>
        <p:spPr>
          <a:xfrm>
            <a:off x="4630911" y="3239605"/>
            <a:ext cx="1548938" cy="1754326"/>
          </a:xfrm>
          <a:prstGeom prst="rect">
            <a:avLst/>
          </a:prstGeom>
        </p:spPr>
        <p:txBody>
          <a:bodyPr wrap="square">
            <a:spAutoFit/>
          </a:bodyPr>
          <a:lstStyle/>
          <a:p>
            <a:pPr algn="just"/>
            <a:r>
              <a:rPr lang="en-US" sz="900" dirty="0">
                <a:solidFill>
                  <a:schemeClr val="tx1">
                    <a:lumMod val="50000"/>
                    <a:lumOff val="50000"/>
                  </a:schemeClr>
                </a:solidFill>
                <a:latin typeface="DM Sans" pitchFamily="2" charset="77"/>
              </a:rPr>
              <a:t>The concept that much like fingerprints, irises, were unique to everyone was proposed and by 1994, the first iris recognition algorithm was patented. In addition, it was discovered that blood vessels patterns in eyes were unique to everyone and were used for authentication as well.</a:t>
            </a:r>
          </a:p>
        </p:txBody>
      </p:sp>
      <p:sp>
        <p:nvSpPr>
          <p:cNvPr id="103" name="Rectangle 102">
            <a:extLst>
              <a:ext uri="{FF2B5EF4-FFF2-40B4-BE49-F238E27FC236}">
                <a16:creationId xmlns:a16="http://schemas.microsoft.com/office/drawing/2014/main" id="{689EFB8C-302F-FE48-B276-21CCBE3277DC}"/>
              </a:ext>
            </a:extLst>
          </p:cNvPr>
          <p:cNvSpPr/>
          <p:nvPr/>
        </p:nvSpPr>
        <p:spPr>
          <a:xfrm>
            <a:off x="7065800" y="2973675"/>
            <a:ext cx="2011292" cy="1615827"/>
          </a:xfrm>
          <a:prstGeom prst="rect">
            <a:avLst/>
          </a:prstGeom>
        </p:spPr>
        <p:txBody>
          <a:bodyPr wrap="square">
            <a:spAutoFit/>
          </a:bodyPr>
          <a:lstStyle/>
          <a:p>
            <a:pPr algn="ctr"/>
            <a:r>
              <a:rPr lang="en-US" sz="900" dirty="0">
                <a:solidFill>
                  <a:schemeClr val="tx1">
                    <a:lumMod val="50000"/>
                    <a:lumOff val="50000"/>
                  </a:schemeClr>
                </a:solidFill>
                <a:latin typeface="DM Sans" pitchFamily="2" charset="77"/>
              </a:rPr>
              <a:t>Hundreds of biometric authentication recognition algorithms were functional and patented within the USA. Biometrics were no longer being implemented in just large corporation or a government setting. They were sold in commercial products and were implemented at large scale events like the 2001 Super Bowl.</a:t>
            </a:r>
          </a:p>
        </p:txBody>
      </p:sp>
      <p:sp>
        <p:nvSpPr>
          <p:cNvPr id="155" name="Google Shape;2795;p57">
            <a:extLst>
              <a:ext uri="{FF2B5EF4-FFF2-40B4-BE49-F238E27FC236}">
                <a16:creationId xmlns:a16="http://schemas.microsoft.com/office/drawing/2014/main" id="{332F79A3-DB1A-AE47-B032-5739F56606C2}"/>
              </a:ext>
            </a:extLst>
          </p:cNvPr>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History of Biometric?</a:t>
            </a:r>
            <a:endParaRPr dirty="0"/>
          </a:p>
        </p:txBody>
      </p:sp>
      <p:cxnSp>
        <p:nvCxnSpPr>
          <p:cNvPr id="2752" name="Straight Connector 2751">
            <a:extLst>
              <a:ext uri="{FF2B5EF4-FFF2-40B4-BE49-F238E27FC236}">
                <a16:creationId xmlns:a16="http://schemas.microsoft.com/office/drawing/2014/main" id="{492F7F7B-A0DA-2345-9049-815D020377DE}"/>
              </a:ext>
            </a:extLst>
          </p:cNvPr>
          <p:cNvCxnSpPr>
            <a:cxnSpLocks/>
          </p:cNvCxnSpPr>
          <p:nvPr/>
        </p:nvCxnSpPr>
        <p:spPr>
          <a:xfrm>
            <a:off x="529263" y="1375165"/>
            <a:ext cx="8085474" cy="0"/>
          </a:xfrm>
          <a:prstGeom prst="lin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w="28575" cap="flat">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headEnd type="oval"/>
            <a:tailEnd type="oval"/>
          </a:ln>
        </p:spPr>
        <p:style>
          <a:lnRef idx="1">
            <a:schemeClr val="accent1"/>
          </a:lnRef>
          <a:fillRef idx="0">
            <a:schemeClr val="accent1"/>
          </a:fillRef>
          <a:effectRef idx="0">
            <a:schemeClr val="accent1"/>
          </a:effectRef>
          <a:fontRef idx="minor">
            <a:schemeClr val="tx1"/>
          </a:fontRef>
        </p:style>
      </p:cxnSp>
      <p:sp>
        <p:nvSpPr>
          <p:cNvPr id="2755" name="Oval 2754">
            <a:extLst>
              <a:ext uri="{FF2B5EF4-FFF2-40B4-BE49-F238E27FC236}">
                <a16:creationId xmlns:a16="http://schemas.microsoft.com/office/drawing/2014/main" id="{48E331B2-BCE2-1544-9E5D-3D5B099ABF54}"/>
              </a:ext>
            </a:extLst>
          </p:cNvPr>
          <p:cNvSpPr/>
          <p:nvPr/>
        </p:nvSpPr>
        <p:spPr>
          <a:xfrm>
            <a:off x="1232197" y="1321165"/>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latin typeface="DM Sans" pitchFamily="2" charset="77"/>
            </a:endParaRPr>
          </a:p>
        </p:txBody>
      </p:sp>
      <p:sp>
        <p:nvSpPr>
          <p:cNvPr id="166" name="Oval 165">
            <a:extLst>
              <a:ext uri="{FF2B5EF4-FFF2-40B4-BE49-F238E27FC236}">
                <a16:creationId xmlns:a16="http://schemas.microsoft.com/office/drawing/2014/main" id="{7BA59BBA-1E24-F345-A4E5-F37E330C9B9E}"/>
              </a:ext>
            </a:extLst>
          </p:cNvPr>
          <p:cNvSpPr/>
          <p:nvPr/>
        </p:nvSpPr>
        <p:spPr>
          <a:xfrm>
            <a:off x="2387399" y="1321165"/>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167" name="Oval 166">
            <a:extLst>
              <a:ext uri="{FF2B5EF4-FFF2-40B4-BE49-F238E27FC236}">
                <a16:creationId xmlns:a16="http://schemas.microsoft.com/office/drawing/2014/main" id="{522EE422-454C-D54B-B96D-CC4CCF31CB21}"/>
              </a:ext>
            </a:extLst>
          </p:cNvPr>
          <p:cNvSpPr/>
          <p:nvPr/>
        </p:nvSpPr>
        <p:spPr>
          <a:xfrm>
            <a:off x="3844970" y="1316566"/>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168" name="Oval 167">
            <a:extLst>
              <a:ext uri="{FF2B5EF4-FFF2-40B4-BE49-F238E27FC236}">
                <a16:creationId xmlns:a16="http://schemas.microsoft.com/office/drawing/2014/main" id="{C74A0673-0F35-9A4F-9DB5-A447BBE3E291}"/>
              </a:ext>
            </a:extLst>
          </p:cNvPr>
          <p:cNvSpPr/>
          <p:nvPr/>
        </p:nvSpPr>
        <p:spPr>
          <a:xfrm>
            <a:off x="5231754" y="1321165"/>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169" name="Oval 168">
            <a:extLst>
              <a:ext uri="{FF2B5EF4-FFF2-40B4-BE49-F238E27FC236}">
                <a16:creationId xmlns:a16="http://schemas.microsoft.com/office/drawing/2014/main" id="{0380BF4D-38DC-3640-98B1-8021AA8DF9C2}"/>
              </a:ext>
            </a:extLst>
          </p:cNvPr>
          <p:cNvSpPr/>
          <p:nvPr/>
        </p:nvSpPr>
        <p:spPr>
          <a:xfrm>
            <a:off x="6564537" y="1331064"/>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170" name="Oval 169">
            <a:extLst>
              <a:ext uri="{FF2B5EF4-FFF2-40B4-BE49-F238E27FC236}">
                <a16:creationId xmlns:a16="http://schemas.microsoft.com/office/drawing/2014/main" id="{1BBCE9CD-D4F7-5246-945E-D0C1B4DF0648}"/>
              </a:ext>
            </a:extLst>
          </p:cNvPr>
          <p:cNvSpPr/>
          <p:nvPr/>
        </p:nvSpPr>
        <p:spPr>
          <a:xfrm>
            <a:off x="7883263" y="1321165"/>
            <a:ext cx="108000" cy="108000"/>
          </a:xfrm>
          <a:prstGeom prst="ellipse">
            <a:avLst/>
          </a:prstGeom>
          <a:gradFill>
            <a:gsLst>
              <a:gs pos="0">
                <a:schemeClr val="accent1">
                  <a:lumMod val="5000"/>
                  <a:lumOff val="95000"/>
                </a:schemeClr>
              </a:gs>
              <a:gs pos="62000">
                <a:schemeClr val="accent1">
                  <a:lumMod val="45000"/>
                  <a:lumOff val="55000"/>
                </a:schemeClr>
              </a:gs>
              <a:gs pos="82000">
                <a:schemeClr val="accent1">
                  <a:lumMod val="45000"/>
                  <a:lumOff val="55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latin typeface="DM Sans" pitchFamily="2" charset="77"/>
            </a:endParaRPr>
          </a:p>
        </p:txBody>
      </p:sp>
      <p:sp>
        <p:nvSpPr>
          <p:cNvPr id="2757" name="TextBox 2756">
            <a:extLst>
              <a:ext uri="{FF2B5EF4-FFF2-40B4-BE49-F238E27FC236}">
                <a16:creationId xmlns:a16="http://schemas.microsoft.com/office/drawing/2014/main" id="{85D52C30-CAEA-1240-B740-18DEA5CF3C7E}"/>
              </a:ext>
            </a:extLst>
          </p:cNvPr>
          <p:cNvSpPr txBox="1"/>
          <p:nvPr/>
        </p:nvSpPr>
        <p:spPr>
          <a:xfrm>
            <a:off x="933175" y="1044969"/>
            <a:ext cx="725645" cy="307777"/>
          </a:xfrm>
          <a:prstGeom prst="rect">
            <a:avLst/>
          </a:prstGeom>
          <a:noFill/>
        </p:spPr>
        <p:txBody>
          <a:bodyPr wrap="square" rtlCol="0">
            <a:spAutoFit/>
          </a:bodyPr>
          <a:lstStyle/>
          <a:p>
            <a:pPr algn="ctr"/>
            <a:r>
              <a:rPr lang="en-VN" dirty="0">
                <a:latin typeface="DM Sans" pitchFamily="2" charset="77"/>
              </a:rPr>
              <a:t>1960</a:t>
            </a:r>
          </a:p>
        </p:txBody>
      </p:sp>
      <p:sp>
        <p:nvSpPr>
          <p:cNvPr id="173" name="TextBox 172">
            <a:extLst>
              <a:ext uri="{FF2B5EF4-FFF2-40B4-BE49-F238E27FC236}">
                <a16:creationId xmlns:a16="http://schemas.microsoft.com/office/drawing/2014/main" id="{11E08AD0-D4C4-A34F-BD82-18702AC39578}"/>
              </a:ext>
            </a:extLst>
          </p:cNvPr>
          <p:cNvSpPr txBox="1"/>
          <p:nvPr/>
        </p:nvSpPr>
        <p:spPr>
          <a:xfrm>
            <a:off x="2092975" y="1026731"/>
            <a:ext cx="725645" cy="307777"/>
          </a:xfrm>
          <a:prstGeom prst="rect">
            <a:avLst/>
          </a:prstGeom>
          <a:noFill/>
        </p:spPr>
        <p:txBody>
          <a:bodyPr wrap="square" rtlCol="0">
            <a:spAutoFit/>
          </a:bodyPr>
          <a:lstStyle/>
          <a:p>
            <a:pPr algn="ctr"/>
            <a:r>
              <a:rPr lang="en-VN" dirty="0">
                <a:latin typeface="DM Sans" pitchFamily="2" charset="77"/>
              </a:rPr>
              <a:t>1969</a:t>
            </a:r>
          </a:p>
        </p:txBody>
      </p:sp>
      <p:sp>
        <p:nvSpPr>
          <p:cNvPr id="174" name="TextBox 173">
            <a:extLst>
              <a:ext uri="{FF2B5EF4-FFF2-40B4-BE49-F238E27FC236}">
                <a16:creationId xmlns:a16="http://schemas.microsoft.com/office/drawing/2014/main" id="{4C2C9F88-CA05-A142-B9E4-41878076EA5D}"/>
              </a:ext>
            </a:extLst>
          </p:cNvPr>
          <p:cNvSpPr txBox="1"/>
          <p:nvPr/>
        </p:nvSpPr>
        <p:spPr>
          <a:xfrm>
            <a:off x="3508833" y="1070909"/>
            <a:ext cx="725645" cy="307777"/>
          </a:xfrm>
          <a:prstGeom prst="rect">
            <a:avLst/>
          </a:prstGeom>
          <a:noFill/>
        </p:spPr>
        <p:txBody>
          <a:bodyPr wrap="square" rtlCol="0">
            <a:spAutoFit/>
          </a:bodyPr>
          <a:lstStyle/>
          <a:p>
            <a:pPr algn="ctr"/>
            <a:r>
              <a:rPr lang="en-VN" dirty="0">
                <a:latin typeface="DM Sans" pitchFamily="2" charset="77"/>
              </a:rPr>
              <a:t>1980</a:t>
            </a:r>
          </a:p>
        </p:txBody>
      </p:sp>
      <p:sp>
        <p:nvSpPr>
          <p:cNvPr id="175" name="TextBox 174">
            <a:extLst>
              <a:ext uri="{FF2B5EF4-FFF2-40B4-BE49-F238E27FC236}">
                <a16:creationId xmlns:a16="http://schemas.microsoft.com/office/drawing/2014/main" id="{514AB3F2-F8CA-0F47-9C92-1DEAED48DA43}"/>
              </a:ext>
            </a:extLst>
          </p:cNvPr>
          <p:cNvSpPr txBox="1"/>
          <p:nvPr/>
        </p:nvSpPr>
        <p:spPr>
          <a:xfrm>
            <a:off x="4924691" y="1047059"/>
            <a:ext cx="725645" cy="307777"/>
          </a:xfrm>
          <a:prstGeom prst="rect">
            <a:avLst/>
          </a:prstGeom>
          <a:noFill/>
        </p:spPr>
        <p:txBody>
          <a:bodyPr wrap="square" rtlCol="0">
            <a:spAutoFit/>
          </a:bodyPr>
          <a:lstStyle/>
          <a:p>
            <a:pPr algn="ctr"/>
            <a:r>
              <a:rPr lang="en-VN" dirty="0">
                <a:latin typeface="DM Sans" pitchFamily="2" charset="77"/>
              </a:rPr>
              <a:t>1985</a:t>
            </a:r>
          </a:p>
        </p:txBody>
      </p:sp>
      <p:sp>
        <p:nvSpPr>
          <p:cNvPr id="176" name="TextBox 175">
            <a:extLst>
              <a:ext uri="{FF2B5EF4-FFF2-40B4-BE49-F238E27FC236}">
                <a16:creationId xmlns:a16="http://schemas.microsoft.com/office/drawing/2014/main" id="{1F82C02E-DC2B-1F42-8B72-E3E8F83D7120}"/>
              </a:ext>
            </a:extLst>
          </p:cNvPr>
          <p:cNvSpPr txBox="1"/>
          <p:nvPr/>
        </p:nvSpPr>
        <p:spPr>
          <a:xfrm>
            <a:off x="6257474" y="1035439"/>
            <a:ext cx="725645" cy="307777"/>
          </a:xfrm>
          <a:prstGeom prst="rect">
            <a:avLst/>
          </a:prstGeom>
          <a:noFill/>
        </p:spPr>
        <p:txBody>
          <a:bodyPr wrap="square" rtlCol="0">
            <a:spAutoFit/>
          </a:bodyPr>
          <a:lstStyle/>
          <a:p>
            <a:pPr algn="ctr"/>
            <a:r>
              <a:rPr lang="en-VN" dirty="0">
                <a:latin typeface="DM Sans" pitchFamily="2" charset="77"/>
              </a:rPr>
              <a:t>1991</a:t>
            </a:r>
          </a:p>
        </p:txBody>
      </p:sp>
      <p:sp>
        <p:nvSpPr>
          <p:cNvPr id="177" name="TextBox 176">
            <a:extLst>
              <a:ext uri="{FF2B5EF4-FFF2-40B4-BE49-F238E27FC236}">
                <a16:creationId xmlns:a16="http://schemas.microsoft.com/office/drawing/2014/main" id="{F2416409-D3D3-C143-A761-0D37CB45314F}"/>
              </a:ext>
            </a:extLst>
          </p:cNvPr>
          <p:cNvSpPr txBox="1"/>
          <p:nvPr/>
        </p:nvSpPr>
        <p:spPr>
          <a:xfrm>
            <a:off x="7545612" y="1040277"/>
            <a:ext cx="725645" cy="307777"/>
          </a:xfrm>
          <a:prstGeom prst="rect">
            <a:avLst/>
          </a:prstGeom>
          <a:noFill/>
        </p:spPr>
        <p:txBody>
          <a:bodyPr wrap="square" rtlCol="0">
            <a:spAutoFit/>
          </a:bodyPr>
          <a:lstStyle/>
          <a:p>
            <a:pPr algn="ctr"/>
            <a:r>
              <a:rPr lang="en-VN" dirty="0">
                <a:latin typeface="DM Sans" pitchFamily="2" charset="77"/>
              </a:rPr>
              <a:t>2000</a:t>
            </a:r>
          </a:p>
        </p:txBody>
      </p:sp>
      <p:cxnSp>
        <p:nvCxnSpPr>
          <p:cNvPr id="2763" name="Straight Connector 2762">
            <a:extLst>
              <a:ext uri="{FF2B5EF4-FFF2-40B4-BE49-F238E27FC236}">
                <a16:creationId xmlns:a16="http://schemas.microsoft.com/office/drawing/2014/main" id="{D4EB1643-3DD5-D24C-A568-7B58836F9B0E}"/>
              </a:ext>
            </a:extLst>
          </p:cNvPr>
          <p:cNvCxnSpPr>
            <a:cxnSpLocks/>
            <a:stCxn id="2755" idx="4"/>
            <a:endCxn id="97" idx="0"/>
          </p:cNvCxnSpPr>
          <p:nvPr/>
        </p:nvCxnSpPr>
        <p:spPr>
          <a:xfrm>
            <a:off x="1286197" y="1429165"/>
            <a:ext cx="0" cy="344254"/>
          </a:xfrm>
          <a:prstGeom prst="line">
            <a:avLst/>
          </a:prstGeom>
          <a:ln w="15875" cap="flat">
            <a:solidFill>
              <a:schemeClr val="accent1">
                <a:shade val="95000"/>
                <a:satMod val="105000"/>
                <a:alpha val="4935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768" name="Straight Connector 2767">
            <a:extLst>
              <a:ext uri="{FF2B5EF4-FFF2-40B4-BE49-F238E27FC236}">
                <a16:creationId xmlns:a16="http://schemas.microsoft.com/office/drawing/2014/main" id="{EABFB9B9-1989-F040-8BF8-2E7CB7439B4C}"/>
              </a:ext>
            </a:extLst>
          </p:cNvPr>
          <p:cNvCxnSpPr>
            <a:stCxn id="166" idx="4"/>
          </p:cNvCxnSpPr>
          <p:nvPr/>
        </p:nvCxnSpPr>
        <p:spPr>
          <a:xfrm>
            <a:off x="2441399" y="1429165"/>
            <a:ext cx="0" cy="1632204"/>
          </a:xfrm>
          <a:prstGeom prst="line">
            <a:avLst/>
          </a:prstGeom>
          <a:ln>
            <a:solidFill>
              <a:schemeClr val="accent1">
                <a:shade val="95000"/>
                <a:satMod val="105000"/>
                <a:alpha val="49892"/>
              </a:schemeClr>
            </a:solidFill>
            <a:prstDash val="lgDash"/>
            <a:headEnd type="none"/>
            <a:tailEnd type="oval"/>
          </a:ln>
        </p:spPr>
        <p:style>
          <a:lnRef idx="1">
            <a:schemeClr val="accent1"/>
          </a:lnRef>
          <a:fillRef idx="0">
            <a:schemeClr val="accent1"/>
          </a:fillRef>
          <a:effectRef idx="0">
            <a:schemeClr val="accent1"/>
          </a:effectRef>
          <a:fontRef idx="minor">
            <a:schemeClr val="tx1"/>
          </a:fontRef>
        </p:style>
      </p:cxnSp>
      <p:cxnSp>
        <p:nvCxnSpPr>
          <p:cNvPr id="2773" name="Straight Connector 2772">
            <a:extLst>
              <a:ext uri="{FF2B5EF4-FFF2-40B4-BE49-F238E27FC236}">
                <a16:creationId xmlns:a16="http://schemas.microsoft.com/office/drawing/2014/main" id="{4EBEF220-79B4-B641-BC26-C750B0B933F6}"/>
              </a:ext>
            </a:extLst>
          </p:cNvPr>
          <p:cNvCxnSpPr>
            <a:stCxn id="168" idx="4"/>
          </p:cNvCxnSpPr>
          <p:nvPr/>
        </p:nvCxnSpPr>
        <p:spPr>
          <a:xfrm>
            <a:off x="5285754" y="1429165"/>
            <a:ext cx="0" cy="1632204"/>
          </a:xfrm>
          <a:prstGeom prst="line">
            <a:avLst/>
          </a:prstGeom>
          <a:ln>
            <a:solidFill>
              <a:schemeClr val="accent1">
                <a:shade val="95000"/>
                <a:satMod val="105000"/>
                <a:alpha val="50000"/>
              </a:schemeClr>
            </a:solidFill>
            <a:prstDash val="lgDash"/>
            <a:tailEnd type="oval"/>
          </a:ln>
        </p:spPr>
        <p:style>
          <a:lnRef idx="1">
            <a:schemeClr val="accent1"/>
          </a:lnRef>
          <a:fillRef idx="0">
            <a:schemeClr val="accent1"/>
          </a:fillRef>
          <a:effectRef idx="0">
            <a:schemeClr val="accent1"/>
          </a:effectRef>
          <a:fontRef idx="minor">
            <a:schemeClr val="tx1"/>
          </a:fontRef>
        </p:style>
      </p:cxnSp>
      <p:cxnSp>
        <p:nvCxnSpPr>
          <p:cNvPr id="2775" name="Straight Connector 2774">
            <a:extLst>
              <a:ext uri="{FF2B5EF4-FFF2-40B4-BE49-F238E27FC236}">
                <a16:creationId xmlns:a16="http://schemas.microsoft.com/office/drawing/2014/main" id="{6AB7BCE5-56F2-CA43-8E2D-D437F776D1B6}"/>
              </a:ext>
            </a:extLst>
          </p:cNvPr>
          <p:cNvCxnSpPr>
            <a:cxnSpLocks/>
            <a:stCxn id="167" idx="4"/>
          </p:cNvCxnSpPr>
          <p:nvPr/>
        </p:nvCxnSpPr>
        <p:spPr>
          <a:xfrm>
            <a:off x="3898970" y="1424566"/>
            <a:ext cx="0" cy="323875"/>
          </a:xfrm>
          <a:prstGeom prst="line">
            <a:avLst/>
          </a:prstGeom>
          <a:ln>
            <a:solidFill>
              <a:schemeClr val="accent1">
                <a:shade val="95000"/>
                <a:satMod val="105000"/>
                <a:alpha val="50136"/>
              </a:schemeClr>
            </a:solidFill>
            <a:prstDash val="lgDash"/>
            <a:tailEnd type="oval"/>
          </a:ln>
        </p:spPr>
        <p:style>
          <a:lnRef idx="1">
            <a:schemeClr val="accent1"/>
          </a:lnRef>
          <a:fillRef idx="0">
            <a:schemeClr val="accent1"/>
          </a:fillRef>
          <a:effectRef idx="0">
            <a:schemeClr val="accent1"/>
          </a:effectRef>
          <a:fontRef idx="minor">
            <a:schemeClr val="tx1"/>
          </a:fontRef>
        </p:style>
      </p:cxnSp>
      <p:cxnSp>
        <p:nvCxnSpPr>
          <p:cNvPr id="2780" name="Straight Connector 2779">
            <a:extLst>
              <a:ext uri="{FF2B5EF4-FFF2-40B4-BE49-F238E27FC236}">
                <a16:creationId xmlns:a16="http://schemas.microsoft.com/office/drawing/2014/main" id="{65359DB7-FCD7-C349-8C0E-A349C20AE905}"/>
              </a:ext>
            </a:extLst>
          </p:cNvPr>
          <p:cNvCxnSpPr>
            <a:stCxn id="170" idx="4"/>
          </p:cNvCxnSpPr>
          <p:nvPr/>
        </p:nvCxnSpPr>
        <p:spPr>
          <a:xfrm>
            <a:off x="7937263" y="1429165"/>
            <a:ext cx="0" cy="1462891"/>
          </a:xfrm>
          <a:prstGeom prst="line">
            <a:avLst/>
          </a:prstGeom>
          <a:ln>
            <a:solidFill>
              <a:schemeClr val="accent1">
                <a:shade val="95000"/>
                <a:satMod val="105000"/>
                <a:alpha val="50000"/>
              </a:schemeClr>
            </a:solidFill>
            <a:prstDash val="lgDash"/>
            <a:tailEnd type="oval"/>
          </a:ln>
        </p:spPr>
        <p:style>
          <a:lnRef idx="1">
            <a:schemeClr val="accent1"/>
          </a:lnRef>
          <a:fillRef idx="0">
            <a:schemeClr val="accent1"/>
          </a:fillRef>
          <a:effectRef idx="0">
            <a:schemeClr val="accent1"/>
          </a:effectRef>
          <a:fontRef idx="minor">
            <a:schemeClr val="tx1"/>
          </a:fontRef>
        </p:style>
      </p:cxnSp>
      <p:cxnSp>
        <p:nvCxnSpPr>
          <p:cNvPr id="2787" name="Straight Connector 2786">
            <a:extLst>
              <a:ext uri="{FF2B5EF4-FFF2-40B4-BE49-F238E27FC236}">
                <a16:creationId xmlns:a16="http://schemas.microsoft.com/office/drawing/2014/main" id="{5EA61CB3-0B78-B745-ACEA-84BBF4066046}"/>
              </a:ext>
            </a:extLst>
          </p:cNvPr>
          <p:cNvCxnSpPr>
            <a:stCxn id="169" idx="4"/>
          </p:cNvCxnSpPr>
          <p:nvPr/>
        </p:nvCxnSpPr>
        <p:spPr>
          <a:xfrm>
            <a:off x="6618537" y="1439064"/>
            <a:ext cx="0" cy="262805"/>
          </a:xfrm>
          <a:prstGeom prst="line">
            <a:avLst/>
          </a:prstGeom>
          <a:ln>
            <a:solidFill>
              <a:schemeClr val="accent1">
                <a:shade val="95000"/>
                <a:satMod val="105000"/>
                <a:alpha val="49968"/>
              </a:schemeClr>
            </a:solidFill>
            <a:prstDash val="lgDash"/>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52260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55"/>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2752"/>
                                        </p:tgtEl>
                                        <p:attrNameLst>
                                          <p:attrName>style.visibility</p:attrName>
                                        </p:attrNameLst>
                                      </p:cBhvr>
                                      <p:to>
                                        <p:strVal val="visible"/>
                                      </p:to>
                                    </p:set>
                                    <p:animEffect transition="in" filter="wipe(left)">
                                      <p:cBhvr>
                                        <p:cTn id="10" dur="500"/>
                                        <p:tgtEl>
                                          <p:spTgt spid="275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755"/>
                                        </p:tgtEl>
                                        <p:attrNameLst>
                                          <p:attrName>style.visibility</p:attrName>
                                        </p:attrNameLst>
                                      </p:cBhvr>
                                      <p:to>
                                        <p:strVal val="visible"/>
                                      </p:to>
                                    </p:set>
                                    <p:animEffect transition="in" filter="fade">
                                      <p:cBhvr>
                                        <p:cTn id="14" dur="200"/>
                                        <p:tgtEl>
                                          <p:spTgt spid="2755"/>
                                        </p:tgtEl>
                                      </p:cBhvr>
                                    </p:animEffect>
                                  </p:childTnLst>
                                </p:cTn>
                              </p:par>
                            </p:childTnLst>
                          </p:cTn>
                        </p:par>
                        <p:par>
                          <p:cTn id="15" fill="hold">
                            <p:stCondLst>
                              <p:cond delay="700"/>
                            </p:stCondLst>
                            <p:childTnLst>
                              <p:par>
                                <p:cTn id="16" presetID="53" presetClass="entr" presetSubtype="16" fill="hold" grpId="0" nodeType="afterEffect">
                                  <p:stCondLst>
                                    <p:cond delay="0"/>
                                  </p:stCondLst>
                                  <p:childTnLst>
                                    <p:set>
                                      <p:cBhvr>
                                        <p:cTn id="17" dur="1" fill="hold">
                                          <p:stCondLst>
                                            <p:cond delay="0"/>
                                          </p:stCondLst>
                                        </p:cTn>
                                        <p:tgtEl>
                                          <p:spTgt spid="166"/>
                                        </p:tgtEl>
                                        <p:attrNameLst>
                                          <p:attrName>style.visibility</p:attrName>
                                        </p:attrNameLst>
                                      </p:cBhvr>
                                      <p:to>
                                        <p:strVal val="visible"/>
                                      </p:to>
                                    </p:set>
                                    <p:anim calcmode="lin" valueType="num">
                                      <p:cBhvr>
                                        <p:cTn id="18" dur="200" fill="hold"/>
                                        <p:tgtEl>
                                          <p:spTgt spid="166"/>
                                        </p:tgtEl>
                                        <p:attrNameLst>
                                          <p:attrName>ppt_w</p:attrName>
                                        </p:attrNameLst>
                                      </p:cBhvr>
                                      <p:tavLst>
                                        <p:tav tm="0">
                                          <p:val>
                                            <p:fltVal val="0"/>
                                          </p:val>
                                        </p:tav>
                                        <p:tav tm="100000">
                                          <p:val>
                                            <p:strVal val="#ppt_w"/>
                                          </p:val>
                                        </p:tav>
                                      </p:tavLst>
                                    </p:anim>
                                    <p:anim calcmode="lin" valueType="num">
                                      <p:cBhvr>
                                        <p:cTn id="19" dur="200" fill="hold"/>
                                        <p:tgtEl>
                                          <p:spTgt spid="166"/>
                                        </p:tgtEl>
                                        <p:attrNameLst>
                                          <p:attrName>ppt_h</p:attrName>
                                        </p:attrNameLst>
                                      </p:cBhvr>
                                      <p:tavLst>
                                        <p:tav tm="0">
                                          <p:val>
                                            <p:fltVal val="0"/>
                                          </p:val>
                                        </p:tav>
                                        <p:tav tm="100000">
                                          <p:val>
                                            <p:strVal val="#ppt_h"/>
                                          </p:val>
                                        </p:tav>
                                      </p:tavLst>
                                    </p:anim>
                                    <p:animEffect transition="in" filter="fade">
                                      <p:cBhvr>
                                        <p:cTn id="20" dur="200"/>
                                        <p:tgtEl>
                                          <p:spTgt spid="166"/>
                                        </p:tgtEl>
                                      </p:cBhvr>
                                    </p:animEffect>
                                  </p:childTnLst>
                                </p:cTn>
                              </p:par>
                            </p:childTnLst>
                          </p:cTn>
                        </p:par>
                        <p:par>
                          <p:cTn id="21" fill="hold">
                            <p:stCondLst>
                              <p:cond delay="900"/>
                            </p:stCondLst>
                            <p:childTnLst>
                              <p:par>
                                <p:cTn id="22" presetID="53" presetClass="entr" presetSubtype="16" fill="hold" grpId="0" nodeType="afterEffect">
                                  <p:stCondLst>
                                    <p:cond delay="0"/>
                                  </p:stCondLst>
                                  <p:childTnLst>
                                    <p:set>
                                      <p:cBhvr>
                                        <p:cTn id="23" dur="1" fill="hold">
                                          <p:stCondLst>
                                            <p:cond delay="0"/>
                                          </p:stCondLst>
                                        </p:cTn>
                                        <p:tgtEl>
                                          <p:spTgt spid="167"/>
                                        </p:tgtEl>
                                        <p:attrNameLst>
                                          <p:attrName>style.visibility</p:attrName>
                                        </p:attrNameLst>
                                      </p:cBhvr>
                                      <p:to>
                                        <p:strVal val="visible"/>
                                      </p:to>
                                    </p:set>
                                    <p:anim calcmode="lin" valueType="num">
                                      <p:cBhvr>
                                        <p:cTn id="24" dur="200" fill="hold"/>
                                        <p:tgtEl>
                                          <p:spTgt spid="167"/>
                                        </p:tgtEl>
                                        <p:attrNameLst>
                                          <p:attrName>ppt_w</p:attrName>
                                        </p:attrNameLst>
                                      </p:cBhvr>
                                      <p:tavLst>
                                        <p:tav tm="0">
                                          <p:val>
                                            <p:fltVal val="0"/>
                                          </p:val>
                                        </p:tav>
                                        <p:tav tm="100000">
                                          <p:val>
                                            <p:strVal val="#ppt_w"/>
                                          </p:val>
                                        </p:tav>
                                      </p:tavLst>
                                    </p:anim>
                                    <p:anim calcmode="lin" valueType="num">
                                      <p:cBhvr>
                                        <p:cTn id="25" dur="200" fill="hold"/>
                                        <p:tgtEl>
                                          <p:spTgt spid="167"/>
                                        </p:tgtEl>
                                        <p:attrNameLst>
                                          <p:attrName>ppt_h</p:attrName>
                                        </p:attrNameLst>
                                      </p:cBhvr>
                                      <p:tavLst>
                                        <p:tav tm="0">
                                          <p:val>
                                            <p:fltVal val="0"/>
                                          </p:val>
                                        </p:tav>
                                        <p:tav tm="100000">
                                          <p:val>
                                            <p:strVal val="#ppt_h"/>
                                          </p:val>
                                        </p:tav>
                                      </p:tavLst>
                                    </p:anim>
                                    <p:animEffect transition="in" filter="fade">
                                      <p:cBhvr>
                                        <p:cTn id="26" dur="200"/>
                                        <p:tgtEl>
                                          <p:spTgt spid="167"/>
                                        </p:tgtEl>
                                      </p:cBhvr>
                                    </p:animEffect>
                                  </p:childTnLst>
                                </p:cTn>
                              </p:par>
                            </p:childTnLst>
                          </p:cTn>
                        </p:par>
                        <p:par>
                          <p:cTn id="27" fill="hold">
                            <p:stCondLst>
                              <p:cond delay="1100"/>
                            </p:stCondLst>
                            <p:childTnLst>
                              <p:par>
                                <p:cTn id="28" presetID="53" presetClass="entr" presetSubtype="16" fill="hold" grpId="0" nodeType="afterEffect">
                                  <p:stCondLst>
                                    <p:cond delay="0"/>
                                  </p:stCondLst>
                                  <p:childTnLst>
                                    <p:set>
                                      <p:cBhvr>
                                        <p:cTn id="29" dur="1" fill="hold">
                                          <p:stCondLst>
                                            <p:cond delay="0"/>
                                          </p:stCondLst>
                                        </p:cTn>
                                        <p:tgtEl>
                                          <p:spTgt spid="168"/>
                                        </p:tgtEl>
                                        <p:attrNameLst>
                                          <p:attrName>style.visibility</p:attrName>
                                        </p:attrNameLst>
                                      </p:cBhvr>
                                      <p:to>
                                        <p:strVal val="visible"/>
                                      </p:to>
                                    </p:set>
                                    <p:anim calcmode="lin" valueType="num">
                                      <p:cBhvr>
                                        <p:cTn id="30" dur="200" fill="hold"/>
                                        <p:tgtEl>
                                          <p:spTgt spid="168"/>
                                        </p:tgtEl>
                                        <p:attrNameLst>
                                          <p:attrName>ppt_w</p:attrName>
                                        </p:attrNameLst>
                                      </p:cBhvr>
                                      <p:tavLst>
                                        <p:tav tm="0">
                                          <p:val>
                                            <p:fltVal val="0"/>
                                          </p:val>
                                        </p:tav>
                                        <p:tav tm="100000">
                                          <p:val>
                                            <p:strVal val="#ppt_w"/>
                                          </p:val>
                                        </p:tav>
                                      </p:tavLst>
                                    </p:anim>
                                    <p:anim calcmode="lin" valueType="num">
                                      <p:cBhvr>
                                        <p:cTn id="31" dur="200" fill="hold"/>
                                        <p:tgtEl>
                                          <p:spTgt spid="168"/>
                                        </p:tgtEl>
                                        <p:attrNameLst>
                                          <p:attrName>ppt_h</p:attrName>
                                        </p:attrNameLst>
                                      </p:cBhvr>
                                      <p:tavLst>
                                        <p:tav tm="0">
                                          <p:val>
                                            <p:fltVal val="0"/>
                                          </p:val>
                                        </p:tav>
                                        <p:tav tm="100000">
                                          <p:val>
                                            <p:strVal val="#ppt_h"/>
                                          </p:val>
                                        </p:tav>
                                      </p:tavLst>
                                    </p:anim>
                                    <p:animEffect transition="in" filter="fade">
                                      <p:cBhvr>
                                        <p:cTn id="32" dur="200"/>
                                        <p:tgtEl>
                                          <p:spTgt spid="168"/>
                                        </p:tgtEl>
                                      </p:cBhvr>
                                    </p:animEffect>
                                  </p:childTnLst>
                                </p:cTn>
                              </p:par>
                            </p:childTnLst>
                          </p:cTn>
                        </p:par>
                        <p:par>
                          <p:cTn id="33" fill="hold">
                            <p:stCondLst>
                              <p:cond delay="1300"/>
                            </p:stCondLst>
                            <p:childTnLst>
                              <p:par>
                                <p:cTn id="34" presetID="53" presetClass="entr" presetSubtype="16" fill="hold" grpId="0" nodeType="afterEffect">
                                  <p:stCondLst>
                                    <p:cond delay="0"/>
                                  </p:stCondLst>
                                  <p:childTnLst>
                                    <p:set>
                                      <p:cBhvr>
                                        <p:cTn id="35" dur="1" fill="hold">
                                          <p:stCondLst>
                                            <p:cond delay="0"/>
                                          </p:stCondLst>
                                        </p:cTn>
                                        <p:tgtEl>
                                          <p:spTgt spid="169"/>
                                        </p:tgtEl>
                                        <p:attrNameLst>
                                          <p:attrName>style.visibility</p:attrName>
                                        </p:attrNameLst>
                                      </p:cBhvr>
                                      <p:to>
                                        <p:strVal val="visible"/>
                                      </p:to>
                                    </p:set>
                                    <p:anim calcmode="lin" valueType="num">
                                      <p:cBhvr>
                                        <p:cTn id="36" dur="200" fill="hold"/>
                                        <p:tgtEl>
                                          <p:spTgt spid="169"/>
                                        </p:tgtEl>
                                        <p:attrNameLst>
                                          <p:attrName>ppt_w</p:attrName>
                                        </p:attrNameLst>
                                      </p:cBhvr>
                                      <p:tavLst>
                                        <p:tav tm="0">
                                          <p:val>
                                            <p:fltVal val="0"/>
                                          </p:val>
                                        </p:tav>
                                        <p:tav tm="100000">
                                          <p:val>
                                            <p:strVal val="#ppt_w"/>
                                          </p:val>
                                        </p:tav>
                                      </p:tavLst>
                                    </p:anim>
                                    <p:anim calcmode="lin" valueType="num">
                                      <p:cBhvr>
                                        <p:cTn id="37" dur="200" fill="hold"/>
                                        <p:tgtEl>
                                          <p:spTgt spid="169"/>
                                        </p:tgtEl>
                                        <p:attrNameLst>
                                          <p:attrName>ppt_h</p:attrName>
                                        </p:attrNameLst>
                                      </p:cBhvr>
                                      <p:tavLst>
                                        <p:tav tm="0">
                                          <p:val>
                                            <p:fltVal val="0"/>
                                          </p:val>
                                        </p:tav>
                                        <p:tav tm="100000">
                                          <p:val>
                                            <p:strVal val="#ppt_h"/>
                                          </p:val>
                                        </p:tav>
                                      </p:tavLst>
                                    </p:anim>
                                    <p:animEffect transition="in" filter="fade">
                                      <p:cBhvr>
                                        <p:cTn id="38" dur="200"/>
                                        <p:tgtEl>
                                          <p:spTgt spid="169"/>
                                        </p:tgtEl>
                                      </p:cBhvr>
                                    </p:animEffect>
                                  </p:childTnLst>
                                </p:cTn>
                              </p:par>
                            </p:childTnLst>
                          </p:cTn>
                        </p:par>
                        <p:par>
                          <p:cTn id="39" fill="hold">
                            <p:stCondLst>
                              <p:cond delay="1500"/>
                            </p:stCondLst>
                            <p:childTnLst>
                              <p:par>
                                <p:cTn id="40" presetID="53" presetClass="entr" presetSubtype="16" fill="hold" grpId="0" nodeType="afterEffect">
                                  <p:stCondLst>
                                    <p:cond delay="0"/>
                                  </p:stCondLst>
                                  <p:childTnLst>
                                    <p:set>
                                      <p:cBhvr>
                                        <p:cTn id="41" dur="1" fill="hold">
                                          <p:stCondLst>
                                            <p:cond delay="0"/>
                                          </p:stCondLst>
                                        </p:cTn>
                                        <p:tgtEl>
                                          <p:spTgt spid="170"/>
                                        </p:tgtEl>
                                        <p:attrNameLst>
                                          <p:attrName>style.visibility</p:attrName>
                                        </p:attrNameLst>
                                      </p:cBhvr>
                                      <p:to>
                                        <p:strVal val="visible"/>
                                      </p:to>
                                    </p:set>
                                    <p:anim calcmode="lin" valueType="num">
                                      <p:cBhvr>
                                        <p:cTn id="42" dur="200" fill="hold"/>
                                        <p:tgtEl>
                                          <p:spTgt spid="170"/>
                                        </p:tgtEl>
                                        <p:attrNameLst>
                                          <p:attrName>ppt_w</p:attrName>
                                        </p:attrNameLst>
                                      </p:cBhvr>
                                      <p:tavLst>
                                        <p:tav tm="0">
                                          <p:val>
                                            <p:fltVal val="0"/>
                                          </p:val>
                                        </p:tav>
                                        <p:tav tm="100000">
                                          <p:val>
                                            <p:strVal val="#ppt_w"/>
                                          </p:val>
                                        </p:tav>
                                      </p:tavLst>
                                    </p:anim>
                                    <p:anim calcmode="lin" valueType="num">
                                      <p:cBhvr>
                                        <p:cTn id="43" dur="200" fill="hold"/>
                                        <p:tgtEl>
                                          <p:spTgt spid="170"/>
                                        </p:tgtEl>
                                        <p:attrNameLst>
                                          <p:attrName>ppt_h</p:attrName>
                                        </p:attrNameLst>
                                      </p:cBhvr>
                                      <p:tavLst>
                                        <p:tav tm="0">
                                          <p:val>
                                            <p:fltVal val="0"/>
                                          </p:val>
                                        </p:tav>
                                        <p:tav tm="100000">
                                          <p:val>
                                            <p:strVal val="#ppt_h"/>
                                          </p:val>
                                        </p:tav>
                                      </p:tavLst>
                                    </p:anim>
                                    <p:animEffect transition="in" filter="fade">
                                      <p:cBhvr>
                                        <p:cTn id="44" dur="200"/>
                                        <p:tgtEl>
                                          <p:spTgt spid="170"/>
                                        </p:tgtEl>
                                      </p:cBhvr>
                                    </p:animEffect>
                                  </p:childTnLst>
                                </p:cTn>
                              </p:par>
                            </p:childTnLst>
                          </p:cTn>
                        </p:par>
                      </p:childTnLst>
                    </p:cTn>
                  </p:par>
                  <p:par>
                    <p:cTn id="45" fill="hold">
                      <p:stCondLst>
                        <p:cond delay="indefinite"/>
                      </p:stCondLst>
                      <p:childTnLst>
                        <p:par>
                          <p:cTn id="46" fill="hold">
                            <p:stCondLst>
                              <p:cond delay="0"/>
                            </p:stCondLst>
                            <p:childTnLst>
                              <p:par>
                                <p:cTn id="47" presetID="16" presetClass="entr" presetSubtype="21" fill="hold" grpId="0" nodeType="clickEffect">
                                  <p:stCondLst>
                                    <p:cond delay="0"/>
                                  </p:stCondLst>
                                  <p:childTnLst>
                                    <p:set>
                                      <p:cBhvr>
                                        <p:cTn id="48" dur="1" fill="hold">
                                          <p:stCondLst>
                                            <p:cond delay="0"/>
                                          </p:stCondLst>
                                        </p:cTn>
                                        <p:tgtEl>
                                          <p:spTgt spid="2757"/>
                                        </p:tgtEl>
                                        <p:attrNameLst>
                                          <p:attrName>style.visibility</p:attrName>
                                        </p:attrNameLst>
                                      </p:cBhvr>
                                      <p:to>
                                        <p:strVal val="visible"/>
                                      </p:to>
                                    </p:set>
                                    <p:animEffect transition="in" filter="barn(inVertical)">
                                      <p:cBhvr>
                                        <p:cTn id="49" dur="500"/>
                                        <p:tgtEl>
                                          <p:spTgt spid="2757"/>
                                        </p:tgtEl>
                                      </p:cBhvr>
                                    </p:animEffect>
                                  </p:childTnLst>
                                </p:cTn>
                              </p:par>
                            </p:childTnLst>
                          </p:cTn>
                        </p:par>
                        <p:par>
                          <p:cTn id="50" fill="hold">
                            <p:stCondLst>
                              <p:cond delay="500"/>
                            </p:stCondLst>
                            <p:childTnLst>
                              <p:par>
                                <p:cTn id="51" presetID="22" presetClass="entr" presetSubtype="1" fill="hold" nodeType="afterEffect">
                                  <p:stCondLst>
                                    <p:cond delay="0"/>
                                  </p:stCondLst>
                                  <p:childTnLst>
                                    <p:set>
                                      <p:cBhvr>
                                        <p:cTn id="52" dur="1" fill="hold">
                                          <p:stCondLst>
                                            <p:cond delay="0"/>
                                          </p:stCondLst>
                                        </p:cTn>
                                        <p:tgtEl>
                                          <p:spTgt spid="2763"/>
                                        </p:tgtEl>
                                        <p:attrNameLst>
                                          <p:attrName>style.visibility</p:attrName>
                                        </p:attrNameLst>
                                      </p:cBhvr>
                                      <p:to>
                                        <p:strVal val="visible"/>
                                      </p:to>
                                    </p:set>
                                    <p:animEffect transition="in" filter="wipe(up)">
                                      <p:cBhvr>
                                        <p:cTn id="53" dur="500"/>
                                        <p:tgtEl>
                                          <p:spTgt spid="2763"/>
                                        </p:tgtEl>
                                      </p:cBhvr>
                                    </p:animEffect>
                                  </p:childTnLst>
                                </p:cTn>
                              </p:par>
                            </p:childTnLst>
                          </p:cTn>
                        </p:par>
                        <p:par>
                          <p:cTn id="54" fill="hold">
                            <p:stCondLst>
                              <p:cond delay="1000"/>
                            </p:stCondLst>
                            <p:childTnLst>
                              <p:par>
                                <p:cTn id="55" presetID="16" presetClass="entr" presetSubtype="37" fill="hold" grpId="0" nodeType="afterEffect">
                                  <p:stCondLst>
                                    <p:cond delay="0"/>
                                  </p:stCondLst>
                                  <p:childTnLst>
                                    <p:set>
                                      <p:cBhvr>
                                        <p:cTn id="56" dur="1" fill="hold">
                                          <p:stCondLst>
                                            <p:cond delay="0"/>
                                          </p:stCondLst>
                                        </p:cTn>
                                        <p:tgtEl>
                                          <p:spTgt spid="97"/>
                                        </p:tgtEl>
                                        <p:attrNameLst>
                                          <p:attrName>style.visibility</p:attrName>
                                        </p:attrNameLst>
                                      </p:cBhvr>
                                      <p:to>
                                        <p:strVal val="visible"/>
                                      </p:to>
                                    </p:set>
                                    <p:animEffect transition="in" filter="barn(outVertical)">
                                      <p:cBhvr>
                                        <p:cTn id="57" dur="500"/>
                                        <p:tgtEl>
                                          <p:spTgt spid="97"/>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grpId="0" nodeType="clickEffect">
                                  <p:stCondLst>
                                    <p:cond delay="0"/>
                                  </p:stCondLst>
                                  <p:childTnLst>
                                    <p:set>
                                      <p:cBhvr>
                                        <p:cTn id="61" dur="1" fill="hold">
                                          <p:stCondLst>
                                            <p:cond delay="0"/>
                                          </p:stCondLst>
                                        </p:cTn>
                                        <p:tgtEl>
                                          <p:spTgt spid="173"/>
                                        </p:tgtEl>
                                        <p:attrNameLst>
                                          <p:attrName>style.visibility</p:attrName>
                                        </p:attrNameLst>
                                      </p:cBhvr>
                                      <p:to>
                                        <p:strVal val="visible"/>
                                      </p:to>
                                    </p:set>
                                    <p:animEffect transition="in" filter="barn(inVertical)">
                                      <p:cBhvr>
                                        <p:cTn id="62" dur="500"/>
                                        <p:tgtEl>
                                          <p:spTgt spid="173"/>
                                        </p:tgtEl>
                                      </p:cBhvr>
                                    </p:animEffect>
                                  </p:childTnLst>
                                </p:cTn>
                              </p:par>
                            </p:childTnLst>
                          </p:cTn>
                        </p:par>
                        <p:par>
                          <p:cTn id="63" fill="hold">
                            <p:stCondLst>
                              <p:cond delay="500"/>
                            </p:stCondLst>
                            <p:childTnLst>
                              <p:par>
                                <p:cTn id="64" presetID="22" presetClass="entr" presetSubtype="1" fill="hold" nodeType="afterEffect">
                                  <p:stCondLst>
                                    <p:cond delay="0"/>
                                  </p:stCondLst>
                                  <p:childTnLst>
                                    <p:set>
                                      <p:cBhvr>
                                        <p:cTn id="65" dur="1" fill="hold">
                                          <p:stCondLst>
                                            <p:cond delay="0"/>
                                          </p:stCondLst>
                                        </p:cTn>
                                        <p:tgtEl>
                                          <p:spTgt spid="2768"/>
                                        </p:tgtEl>
                                        <p:attrNameLst>
                                          <p:attrName>style.visibility</p:attrName>
                                        </p:attrNameLst>
                                      </p:cBhvr>
                                      <p:to>
                                        <p:strVal val="visible"/>
                                      </p:to>
                                    </p:set>
                                    <p:animEffect transition="in" filter="wipe(up)">
                                      <p:cBhvr>
                                        <p:cTn id="66" dur="500"/>
                                        <p:tgtEl>
                                          <p:spTgt spid="2768"/>
                                        </p:tgtEl>
                                      </p:cBhvr>
                                    </p:animEffect>
                                  </p:childTnLst>
                                </p:cTn>
                              </p:par>
                            </p:childTnLst>
                          </p:cTn>
                        </p:par>
                        <p:par>
                          <p:cTn id="67" fill="hold">
                            <p:stCondLst>
                              <p:cond delay="1000"/>
                            </p:stCondLst>
                            <p:childTnLst>
                              <p:par>
                                <p:cTn id="68" presetID="16" presetClass="entr" presetSubtype="37" fill="hold" grpId="0" nodeType="afterEffect">
                                  <p:stCondLst>
                                    <p:cond delay="0"/>
                                  </p:stCondLst>
                                  <p:childTnLst>
                                    <p:set>
                                      <p:cBhvr>
                                        <p:cTn id="69" dur="1" fill="hold">
                                          <p:stCondLst>
                                            <p:cond delay="0"/>
                                          </p:stCondLst>
                                        </p:cTn>
                                        <p:tgtEl>
                                          <p:spTgt spid="107"/>
                                        </p:tgtEl>
                                        <p:attrNameLst>
                                          <p:attrName>style.visibility</p:attrName>
                                        </p:attrNameLst>
                                      </p:cBhvr>
                                      <p:to>
                                        <p:strVal val="visible"/>
                                      </p:to>
                                    </p:set>
                                    <p:animEffect transition="in" filter="barn(outVertical)">
                                      <p:cBhvr>
                                        <p:cTn id="70" dur="500"/>
                                        <p:tgtEl>
                                          <p:spTgt spid="107"/>
                                        </p:tgtEl>
                                      </p:cBhvr>
                                    </p:animEffect>
                                  </p:childTnLst>
                                </p:cTn>
                              </p:par>
                            </p:childTnLst>
                          </p:cTn>
                        </p:par>
                      </p:childTnLst>
                    </p:cTn>
                  </p:par>
                  <p:par>
                    <p:cTn id="71" fill="hold">
                      <p:stCondLst>
                        <p:cond delay="indefinite"/>
                      </p:stCondLst>
                      <p:childTnLst>
                        <p:par>
                          <p:cTn id="72" fill="hold">
                            <p:stCondLst>
                              <p:cond delay="0"/>
                            </p:stCondLst>
                            <p:childTnLst>
                              <p:par>
                                <p:cTn id="73" presetID="16" presetClass="entr" presetSubtype="21" fill="hold" grpId="0" nodeType="clickEffect">
                                  <p:stCondLst>
                                    <p:cond delay="0"/>
                                  </p:stCondLst>
                                  <p:childTnLst>
                                    <p:set>
                                      <p:cBhvr>
                                        <p:cTn id="74" dur="1" fill="hold">
                                          <p:stCondLst>
                                            <p:cond delay="0"/>
                                          </p:stCondLst>
                                        </p:cTn>
                                        <p:tgtEl>
                                          <p:spTgt spid="174"/>
                                        </p:tgtEl>
                                        <p:attrNameLst>
                                          <p:attrName>style.visibility</p:attrName>
                                        </p:attrNameLst>
                                      </p:cBhvr>
                                      <p:to>
                                        <p:strVal val="visible"/>
                                      </p:to>
                                    </p:set>
                                    <p:animEffect transition="in" filter="barn(inVertical)">
                                      <p:cBhvr>
                                        <p:cTn id="75" dur="500"/>
                                        <p:tgtEl>
                                          <p:spTgt spid="174"/>
                                        </p:tgtEl>
                                      </p:cBhvr>
                                    </p:animEffect>
                                  </p:childTnLst>
                                </p:cTn>
                              </p:par>
                            </p:childTnLst>
                          </p:cTn>
                        </p:par>
                        <p:par>
                          <p:cTn id="76" fill="hold">
                            <p:stCondLst>
                              <p:cond delay="500"/>
                            </p:stCondLst>
                            <p:childTnLst>
                              <p:par>
                                <p:cTn id="77" presetID="22" presetClass="entr" presetSubtype="1" fill="hold" nodeType="afterEffect">
                                  <p:stCondLst>
                                    <p:cond delay="0"/>
                                  </p:stCondLst>
                                  <p:childTnLst>
                                    <p:set>
                                      <p:cBhvr>
                                        <p:cTn id="78" dur="1" fill="hold">
                                          <p:stCondLst>
                                            <p:cond delay="0"/>
                                          </p:stCondLst>
                                        </p:cTn>
                                        <p:tgtEl>
                                          <p:spTgt spid="2775"/>
                                        </p:tgtEl>
                                        <p:attrNameLst>
                                          <p:attrName>style.visibility</p:attrName>
                                        </p:attrNameLst>
                                      </p:cBhvr>
                                      <p:to>
                                        <p:strVal val="visible"/>
                                      </p:to>
                                    </p:set>
                                    <p:animEffect transition="in" filter="wipe(up)">
                                      <p:cBhvr>
                                        <p:cTn id="79" dur="500"/>
                                        <p:tgtEl>
                                          <p:spTgt spid="2775"/>
                                        </p:tgtEl>
                                      </p:cBhvr>
                                    </p:animEffect>
                                  </p:childTnLst>
                                </p:cTn>
                              </p:par>
                            </p:childTnLst>
                          </p:cTn>
                        </p:par>
                        <p:par>
                          <p:cTn id="80" fill="hold">
                            <p:stCondLst>
                              <p:cond delay="1000"/>
                            </p:stCondLst>
                            <p:childTnLst>
                              <p:par>
                                <p:cTn id="81" presetID="16" presetClass="entr" presetSubtype="21" fill="hold" grpId="0" nodeType="afterEffect">
                                  <p:stCondLst>
                                    <p:cond delay="0"/>
                                  </p:stCondLst>
                                  <p:childTnLst>
                                    <p:set>
                                      <p:cBhvr>
                                        <p:cTn id="82" dur="1" fill="hold">
                                          <p:stCondLst>
                                            <p:cond delay="0"/>
                                          </p:stCondLst>
                                        </p:cTn>
                                        <p:tgtEl>
                                          <p:spTgt spid="95"/>
                                        </p:tgtEl>
                                        <p:attrNameLst>
                                          <p:attrName>style.visibility</p:attrName>
                                        </p:attrNameLst>
                                      </p:cBhvr>
                                      <p:to>
                                        <p:strVal val="visible"/>
                                      </p:to>
                                    </p:set>
                                    <p:animEffect transition="in" filter="barn(inVertical)">
                                      <p:cBhvr>
                                        <p:cTn id="83" dur="500"/>
                                        <p:tgtEl>
                                          <p:spTgt spid="95"/>
                                        </p:tgtEl>
                                      </p:cBhvr>
                                    </p:animEffect>
                                  </p:childTnLst>
                                </p:cTn>
                              </p:par>
                            </p:childTnLst>
                          </p:cTn>
                        </p:par>
                      </p:childTnLst>
                    </p:cTn>
                  </p:par>
                  <p:par>
                    <p:cTn id="84" fill="hold">
                      <p:stCondLst>
                        <p:cond delay="indefinite"/>
                      </p:stCondLst>
                      <p:childTnLst>
                        <p:par>
                          <p:cTn id="85" fill="hold">
                            <p:stCondLst>
                              <p:cond delay="0"/>
                            </p:stCondLst>
                            <p:childTnLst>
                              <p:par>
                                <p:cTn id="86" presetID="16" presetClass="entr" presetSubtype="21" fill="hold" grpId="0" nodeType="clickEffect">
                                  <p:stCondLst>
                                    <p:cond delay="0"/>
                                  </p:stCondLst>
                                  <p:childTnLst>
                                    <p:set>
                                      <p:cBhvr>
                                        <p:cTn id="87" dur="1" fill="hold">
                                          <p:stCondLst>
                                            <p:cond delay="0"/>
                                          </p:stCondLst>
                                        </p:cTn>
                                        <p:tgtEl>
                                          <p:spTgt spid="175"/>
                                        </p:tgtEl>
                                        <p:attrNameLst>
                                          <p:attrName>style.visibility</p:attrName>
                                        </p:attrNameLst>
                                      </p:cBhvr>
                                      <p:to>
                                        <p:strVal val="visible"/>
                                      </p:to>
                                    </p:set>
                                    <p:animEffect transition="in" filter="barn(inVertical)">
                                      <p:cBhvr>
                                        <p:cTn id="88" dur="500"/>
                                        <p:tgtEl>
                                          <p:spTgt spid="175"/>
                                        </p:tgtEl>
                                      </p:cBhvr>
                                    </p:animEffect>
                                  </p:childTnLst>
                                </p:cTn>
                              </p:par>
                            </p:childTnLst>
                          </p:cTn>
                        </p:par>
                        <p:par>
                          <p:cTn id="89" fill="hold">
                            <p:stCondLst>
                              <p:cond delay="500"/>
                            </p:stCondLst>
                            <p:childTnLst>
                              <p:par>
                                <p:cTn id="90" presetID="22" presetClass="entr" presetSubtype="1" fill="hold" nodeType="afterEffect">
                                  <p:stCondLst>
                                    <p:cond delay="0"/>
                                  </p:stCondLst>
                                  <p:childTnLst>
                                    <p:set>
                                      <p:cBhvr>
                                        <p:cTn id="91" dur="1" fill="hold">
                                          <p:stCondLst>
                                            <p:cond delay="0"/>
                                          </p:stCondLst>
                                        </p:cTn>
                                        <p:tgtEl>
                                          <p:spTgt spid="2773"/>
                                        </p:tgtEl>
                                        <p:attrNameLst>
                                          <p:attrName>style.visibility</p:attrName>
                                        </p:attrNameLst>
                                      </p:cBhvr>
                                      <p:to>
                                        <p:strVal val="visible"/>
                                      </p:to>
                                    </p:set>
                                    <p:animEffect transition="in" filter="wipe(up)">
                                      <p:cBhvr>
                                        <p:cTn id="92" dur="500"/>
                                        <p:tgtEl>
                                          <p:spTgt spid="2773"/>
                                        </p:tgtEl>
                                      </p:cBhvr>
                                    </p:animEffect>
                                  </p:childTnLst>
                                </p:cTn>
                              </p:par>
                            </p:childTnLst>
                          </p:cTn>
                        </p:par>
                        <p:par>
                          <p:cTn id="93" fill="hold">
                            <p:stCondLst>
                              <p:cond delay="1000"/>
                            </p:stCondLst>
                            <p:childTnLst>
                              <p:par>
                                <p:cTn id="94" presetID="16" presetClass="entr" presetSubtype="37" fill="hold" grpId="0" nodeType="afterEffect">
                                  <p:stCondLst>
                                    <p:cond delay="0"/>
                                  </p:stCondLst>
                                  <p:childTnLst>
                                    <p:set>
                                      <p:cBhvr>
                                        <p:cTn id="95" dur="1" fill="hold">
                                          <p:stCondLst>
                                            <p:cond delay="0"/>
                                          </p:stCondLst>
                                        </p:cTn>
                                        <p:tgtEl>
                                          <p:spTgt spid="105"/>
                                        </p:tgtEl>
                                        <p:attrNameLst>
                                          <p:attrName>style.visibility</p:attrName>
                                        </p:attrNameLst>
                                      </p:cBhvr>
                                      <p:to>
                                        <p:strVal val="visible"/>
                                      </p:to>
                                    </p:set>
                                    <p:animEffect transition="in" filter="barn(outVertical)">
                                      <p:cBhvr>
                                        <p:cTn id="96" dur="500"/>
                                        <p:tgtEl>
                                          <p:spTgt spid="105"/>
                                        </p:tgtEl>
                                      </p:cBhvr>
                                    </p:animEffect>
                                  </p:childTnLst>
                                </p:cTn>
                              </p:par>
                            </p:childTnLst>
                          </p:cTn>
                        </p:par>
                      </p:childTnLst>
                    </p:cTn>
                  </p:par>
                  <p:par>
                    <p:cTn id="97" fill="hold">
                      <p:stCondLst>
                        <p:cond delay="indefinite"/>
                      </p:stCondLst>
                      <p:childTnLst>
                        <p:par>
                          <p:cTn id="98" fill="hold">
                            <p:stCondLst>
                              <p:cond delay="0"/>
                            </p:stCondLst>
                            <p:childTnLst>
                              <p:par>
                                <p:cTn id="99" presetID="16" presetClass="entr" presetSubtype="21" fill="hold" grpId="0" nodeType="clickEffect">
                                  <p:stCondLst>
                                    <p:cond delay="0"/>
                                  </p:stCondLst>
                                  <p:childTnLst>
                                    <p:set>
                                      <p:cBhvr>
                                        <p:cTn id="100" dur="1" fill="hold">
                                          <p:stCondLst>
                                            <p:cond delay="0"/>
                                          </p:stCondLst>
                                        </p:cTn>
                                        <p:tgtEl>
                                          <p:spTgt spid="176"/>
                                        </p:tgtEl>
                                        <p:attrNameLst>
                                          <p:attrName>style.visibility</p:attrName>
                                        </p:attrNameLst>
                                      </p:cBhvr>
                                      <p:to>
                                        <p:strVal val="visible"/>
                                      </p:to>
                                    </p:set>
                                    <p:animEffect transition="in" filter="barn(inVertical)">
                                      <p:cBhvr>
                                        <p:cTn id="101" dur="500"/>
                                        <p:tgtEl>
                                          <p:spTgt spid="176"/>
                                        </p:tgtEl>
                                      </p:cBhvr>
                                    </p:animEffect>
                                  </p:childTnLst>
                                </p:cTn>
                              </p:par>
                            </p:childTnLst>
                          </p:cTn>
                        </p:par>
                        <p:par>
                          <p:cTn id="102" fill="hold">
                            <p:stCondLst>
                              <p:cond delay="500"/>
                            </p:stCondLst>
                            <p:childTnLst>
                              <p:par>
                                <p:cTn id="103" presetID="22" presetClass="entr" presetSubtype="1" fill="hold" nodeType="afterEffect">
                                  <p:stCondLst>
                                    <p:cond delay="0"/>
                                  </p:stCondLst>
                                  <p:childTnLst>
                                    <p:set>
                                      <p:cBhvr>
                                        <p:cTn id="104" dur="1" fill="hold">
                                          <p:stCondLst>
                                            <p:cond delay="0"/>
                                          </p:stCondLst>
                                        </p:cTn>
                                        <p:tgtEl>
                                          <p:spTgt spid="2787"/>
                                        </p:tgtEl>
                                        <p:attrNameLst>
                                          <p:attrName>style.visibility</p:attrName>
                                        </p:attrNameLst>
                                      </p:cBhvr>
                                      <p:to>
                                        <p:strVal val="visible"/>
                                      </p:to>
                                    </p:set>
                                    <p:animEffect transition="in" filter="wipe(up)">
                                      <p:cBhvr>
                                        <p:cTn id="105" dur="500"/>
                                        <p:tgtEl>
                                          <p:spTgt spid="2787"/>
                                        </p:tgtEl>
                                      </p:cBhvr>
                                    </p:animEffect>
                                  </p:childTnLst>
                                </p:cTn>
                              </p:par>
                            </p:childTnLst>
                          </p:cTn>
                        </p:par>
                        <p:par>
                          <p:cTn id="106" fill="hold">
                            <p:stCondLst>
                              <p:cond delay="1000"/>
                            </p:stCondLst>
                            <p:childTnLst>
                              <p:par>
                                <p:cTn id="107" presetID="16" presetClass="entr" presetSubtype="37" fill="hold" grpId="0" nodeType="afterEffect">
                                  <p:stCondLst>
                                    <p:cond delay="0"/>
                                  </p:stCondLst>
                                  <p:childTnLst>
                                    <p:set>
                                      <p:cBhvr>
                                        <p:cTn id="108" dur="1" fill="hold">
                                          <p:stCondLst>
                                            <p:cond delay="0"/>
                                          </p:stCondLst>
                                        </p:cTn>
                                        <p:tgtEl>
                                          <p:spTgt spid="93"/>
                                        </p:tgtEl>
                                        <p:attrNameLst>
                                          <p:attrName>style.visibility</p:attrName>
                                        </p:attrNameLst>
                                      </p:cBhvr>
                                      <p:to>
                                        <p:strVal val="visible"/>
                                      </p:to>
                                    </p:set>
                                    <p:animEffect transition="in" filter="barn(outVertical)">
                                      <p:cBhvr>
                                        <p:cTn id="109" dur="500"/>
                                        <p:tgtEl>
                                          <p:spTgt spid="93"/>
                                        </p:tgtEl>
                                      </p:cBhvr>
                                    </p:animEffect>
                                  </p:childTnLst>
                                </p:cTn>
                              </p:par>
                            </p:childTnLst>
                          </p:cTn>
                        </p:par>
                      </p:childTnLst>
                    </p:cTn>
                  </p:par>
                  <p:par>
                    <p:cTn id="110" fill="hold">
                      <p:stCondLst>
                        <p:cond delay="indefinite"/>
                      </p:stCondLst>
                      <p:childTnLst>
                        <p:par>
                          <p:cTn id="111" fill="hold">
                            <p:stCondLst>
                              <p:cond delay="0"/>
                            </p:stCondLst>
                            <p:childTnLst>
                              <p:par>
                                <p:cTn id="112" presetID="16" presetClass="entr" presetSubtype="21" fill="hold" grpId="0" nodeType="clickEffect">
                                  <p:stCondLst>
                                    <p:cond delay="0"/>
                                  </p:stCondLst>
                                  <p:childTnLst>
                                    <p:set>
                                      <p:cBhvr>
                                        <p:cTn id="113" dur="1" fill="hold">
                                          <p:stCondLst>
                                            <p:cond delay="0"/>
                                          </p:stCondLst>
                                        </p:cTn>
                                        <p:tgtEl>
                                          <p:spTgt spid="177"/>
                                        </p:tgtEl>
                                        <p:attrNameLst>
                                          <p:attrName>style.visibility</p:attrName>
                                        </p:attrNameLst>
                                      </p:cBhvr>
                                      <p:to>
                                        <p:strVal val="visible"/>
                                      </p:to>
                                    </p:set>
                                    <p:animEffect transition="in" filter="barn(inVertical)">
                                      <p:cBhvr>
                                        <p:cTn id="114" dur="500"/>
                                        <p:tgtEl>
                                          <p:spTgt spid="177"/>
                                        </p:tgtEl>
                                      </p:cBhvr>
                                    </p:animEffect>
                                  </p:childTnLst>
                                </p:cTn>
                              </p:par>
                            </p:childTnLst>
                          </p:cTn>
                        </p:par>
                        <p:par>
                          <p:cTn id="115" fill="hold">
                            <p:stCondLst>
                              <p:cond delay="500"/>
                            </p:stCondLst>
                            <p:childTnLst>
                              <p:par>
                                <p:cTn id="116" presetID="22" presetClass="entr" presetSubtype="1" fill="hold" nodeType="afterEffect">
                                  <p:stCondLst>
                                    <p:cond delay="0"/>
                                  </p:stCondLst>
                                  <p:childTnLst>
                                    <p:set>
                                      <p:cBhvr>
                                        <p:cTn id="117" dur="1" fill="hold">
                                          <p:stCondLst>
                                            <p:cond delay="0"/>
                                          </p:stCondLst>
                                        </p:cTn>
                                        <p:tgtEl>
                                          <p:spTgt spid="2780"/>
                                        </p:tgtEl>
                                        <p:attrNameLst>
                                          <p:attrName>style.visibility</p:attrName>
                                        </p:attrNameLst>
                                      </p:cBhvr>
                                      <p:to>
                                        <p:strVal val="visible"/>
                                      </p:to>
                                    </p:set>
                                    <p:animEffect transition="in" filter="wipe(up)">
                                      <p:cBhvr>
                                        <p:cTn id="118" dur="500"/>
                                        <p:tgtEl>
                                          <p:spTgt spid="2780"/>
                                        </p:tgtEl>
                                      </p:cBhvr>
                                    </p:animEffect>
                                  </p:childTnLst>
                                </p:cTn>
                              </p:par>
                            </p:childTnLst>
                          </p:cTn>
                        </p:par>
                        <p:par>
                          <p:cTn id="119" fill="hold">
                            <p:stCondLst>
                              <p:cond delay="1000"/>
                            </p:stCondLst>
                            <p:childTnLst>
                              <p:par>
                                <p:cTn id="120" presetID="16" presetClass="entr" presetSubtype="37" fill="hold" grpId="0" nodeType="afterEffect">
                                  <p:stCondLst>
                                    <p:cond delay="0"/>
                                  </p:stCondLst>
                                  <p:childTnLst>
                                    <p:set>
                                      <p:cBhvr>
                                        <p:cTn id="121" dur="1" fill="hold">
                                          <p:stCondLst>
                                            <p:cond delay="0"/>
                                          </p:stCondLst>
                                        </p:cTn>
                                        <p:tgtEl>
                                          <p:spTgt spid="103"/>
                                        </p:tgtEl>
                                        <p:attrNameLst>
                                          <p:attrName>style.visibility</p:attrName>
                                        </p:attrNameLst>
                                      </p:cBhvr>
                                      <p:to>
                                        <p:strVal val="visible"/>
                                      </p:to>
                                    </p:set>
                                    <p:animEffect transition="in" filter="barn(outVertical)">
                                      <p:cBhvr>
                                        <p:cTn id="122"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P spid="95" grpId="0"/>
      <p:bldP spid="93" grpId="0"/>
      <p:bldP spid="107" grpId="0"/>
      <p:bldP spid="105" grpId="0"/>
      <p:bldP spid="103" grpId="0"/>
      <p:bldP spid="155" grpId="0"/>
      <p:bldP spid="2755" grpId="0" animBg="1"/>
      <p:bldP spid="166" grpId="0" animBg="1"/>
      <p:bldP spid="167" grpId="0" animBg="1"/>
      <p:bldP spid="168" grpId="0" animBg="1"/>
      <p:bldP spid="169" grpId="0" animBg="1"/>
      <p:bldP spid="170" grpId="0" animBg="1"/>
      <p:bldP spid="2757" grpId="0"/>
      <p:bldP spid="173" grpId="0"/>
      <p:bldP spid="174" grpId="0"/>
      <p:bldP spid="175" grpId="0"/>
      <p:bldP spid="176" grpId="0"/>
      <p:bldP spid="177"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11000">
              <a:srgbClr val="8BE3FF"/>
            </a:gs>
            <a:gs pos="70000">
              <a:srgbClr val="FFCAE2"/>
            </a:gs>
            <a:gs pos="100000">
              <a:srgbClr val="ACFFD9"/>
            </a:gs>
          </a:gsLst>
          <a:path path="circle">
            <a:fillToRect l="100000" t="100000"/>
          </a:path>
          <a:tileRect r="-100000" b="-100000"/>
        </a:gradFill>
        <a:effectLst/>
      </p:bgPr>
    </p:bg>
    <p:spTree>
      <p:nvGrpSpPr>
        <p:cNvPr id="1" name="Shape 1021"/>
        <p:cNvGrpSpPr/>
        <p:nvPr/>
      </p:nvGrpSpPr>
      <p:grpSpPr>
        <a:xfrm>
          <a:off x="0" y="0"/>
          <a:ext cx="0" cy="0"/>
          <a:chOff x="0" y="0"/>
          <a:chExt cx="0" cy="0"/>
        </a:xfrm>
      </p:grpSpPr>
      <p:sp>
        <p:nvSpPr>
          <p:cNvPr id="1022" name="Google Shape;1022;p39"/>
          <p:cNvSpPr txBox="1">
            <a:spLocks noGrp="1"/>
          </p:cNvSpPr>
          <p:nvPr>
            <p:ph type="title"/>
          </p:nvPr>
        </p:nvSpPr>
        <p:spPr>
          <a:xfrm>
            <a:off x="4288151" y="1458975"/>
            <a:ext cx="3967500" cy="2592030"/>
          </a:xfrm>
          <a:prstGeom prst="rect">
            <a:avLst/>
          </a:prstGeom>
        </p:spPr>
        <p:txBody>
          <a:bodyPr spcFirstLastPara="1" wrap="square" lIns="91425" tIns="91425" rIns="91425" bIns="91425" anchor="ctr" anchorCtr="0">
            <a:noAutofit/>
          </a:bodyPr>
          <a:lstStyle/>
          <a:p>
            <a:pPr lvl="0"/>
            <a:r>
              <a:rPr lang="en-US" dirty="0"/>
              <a:t>About Iris Recognition</a:t>
            </a:r>
          </a:p>
        </p:txBody>
      </p:sp>
      <p:sp>
        <p:nvSpPr>
          <p:cNvPr id="1024" name="Google Shape;1024;p39"/>
          <p:cNvSpPr txBox="1">
            <a:spLocks noGrp="1"/>
          </p:cNvSpPr>
          <p:nvPr>
            <p:ph type="title" idx="2"/>
          </p:nvPr>
        </p:nvSpPr>
        <p:spPr>
          <a:xfrm>
            <a:off x="5597951" y="1062675"/>
            <a:ext cx="2657700" cy="7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02</a:t>
            </a:r>
            <a:endParaRPr dirty="0"/>
          </a:p>
        </p:txBody>
      </p:sp>
      <p:sp>
        <p:nvSpPr>
          <p:cNvPr id="1026" name="Google Shape;1026;p39"/>
          <p:cNvSpPr/>
          <p:nvPr/>
        </p:nvSpPr>
        <p:spPr>
          <a:xfrm>
            <a:off x="621571" y="621911"/>
            <a:ext cx="4199223" cy="3592380"/>
          </a:xfrm>
          <a:custGeom>
            <a:avLst/>
            <a:gdLst/>
            <a:ahLst/>
            <a:cxnLst/>
            <a:rect l="l" t="t" r="r" b="b"/>
            <a:pathLst>
              <a:path w="218852" h="187225" extrusionOk="0">
                <a:moveTo>
                  <a:pt x="141436" y="0"/>
                </a:moveTo>
                <a:cubicBezTo>
                  <a:pt x="133917" y="0"/>
                  <a:pt x="126400" y="1762"/>
                  <a:pt x="119263" y="5720"/>
                </a:cubicBezTo>
                <a:cubicBezTo>
                  <a:pt x="104474" y="13920"/>
                  <a:pt x="95167" y="31175"/>
                  <a:pt x="77239" y="33599"/>
                </a:cubicBezTo>
                <a:cubicBezTo>
                  <a:pt x="75347" y="33855"/>
                  <a:pt x="73558" y="33967"/>
                  <a:pt x="71850" y="33967"/>
                </a:cubicBezTo>
                <a:cubicBezTo>
                  <a:pt x="59436" y="33967"/>
                  <a:pt x="51333" y="28033"/>
                  <a:pt x="39842" y="28033"/>
                </a:cubicBezTo>
                <a:cubicBezTo>
                  <a:pt x="35425" y="28033"/>
                  <a:pt x="30508" y="28909"/>
                  <a:pt x="24653" y="31337"/>
                </a:cubicBezTo>
                <a:cubicBezTo>
                  <a:pt x="15532" y="35119"/>
                  <a:pt x="7671" y="41986"/>
                  <a:pt x="4072" y="51333"/>
                </a:cubicBezTo>
                <a:cubicBezTo>
                  <a:pt x="1" y="61910"/>
                  <a:pt x="3516" y="69816"/>
                  <a:pt x="7859" y="79672"/>
                </a:cubicBezTo>
                <a:cubicBezTo>
                  <a:pt x="12547" y="90312"/>
                  <a:pt x="14716" y="102029"/>
                  <a:pt x="14288" y="113641"/>
                </a:cubicBezTo>
                <a:cubicBezTo>
                  <a:pt x="13905" y="123973"/>
                  <a:pt x="9712" y="133642"/>
                  <a:pt x="9692" y="143933"/>
                </a:cubicBezTo>
                <a:cubicBezTo>
                  <a:pt x="9657" y="162089"/>
                  <a:pt x="20737" y="180171"/>
                  <a:pt x="38789" y="185137"/>
                </a:cubicBezTo>
                <a:cubicBezTo>
                  <a:pt x="40683" y="185657"/>
                  <a:pt x="42573" y="185897"/>
                  <a:pt x="44461" y="185897"/>
                </a:cubicBezTo>
                <a:cubicBezTo>
                  <a:pt x="65118" y="185897"/>
                  <a:pt x="85540" y="157242"/>
                  <a:pt x="108336" y="155167"/>
                </a:cubicBezTo>
                <a:cubicBezTo>
                  <a:pt x="109017" y="155105"/>
                  <a:pt x="109681" y="155075"/>
                  <a:pt x="110329" y="155075"/>
                </a:cubicBezTo>
                <a:cubicBezTo>
                  <a:pt x="122037" y="155075"/>
                  <a:pt x="128598" y="164843"/>
                  <a:pt x="136618" y="172175"/>
                </a:cubicBezTo>
                <a:cubicBezTo>
                  <a:pt x="146299" y="181027"/>
                  <a:pt x="158973" y="187224"/>
                  <a:pt x="172247" y="187224"/>
                </a:cubicBezTo>
                <a:cubicBezTo>
                  <a:pt x="172874" y="187224"/>
                  <a:pt x="173502" y="187210"/>
                  <a:pt x="174132" y="187182"/>
                </a:cubicBezTo>
                <a:cubicBezTo>
                  <a:pt x="203883" y="185858"/>
                  <a:pt x="218852" y="153223"/>
                  <a:pt x="205593" y="128028"/>
                </a:cubicBezTo>
                <a:cubicBezTo>
                  <a:pt x="200229" y="117834"/>
                  <a:pt x="197705" y="107961"/>
                  <a:pt x="200669" y="96676"/>
                </a:cubicBezTo>
                <a:cubicBezTo>
                  <a:pt x="203795" y="84778"/>
                  <a:pt x="209809" y="72127"/>
                  <a:pt x="207915" y="59548"/>
                </a:cubicBezTo>
                <a:cubicBezTo>
                  <a:pt x="205096" y="40828"/>
                  <a:pt x="191638" y="21954"/>
                  <a:pt x="174279" y="10619"/>
                </a:cubicBezTo>
                <a:cubicBezTo>
                  <a:pt x="164206" y="4040"/>
                  <a:pt x="152819" y="0"/>
                  <a:pt x="141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descr="Shape&#10;&#10;Description automatically generated with low confidence">
            <a:extLst>
              <a:ext uri="{FF2B5EF4-FFF2-40B4-BE49-F238E27FC236}">
                <a16:creationId xmlns:a16="http://schemas.microsoft.com/office/drawing/2014/main" id="{AC3BC0AD-033A-D84B-BF1A-23FA4068A355}"/>
              </a:ext>
            </a:extLst>
          </p:cNvPr>
          <p:cNvPicPr>
            <a:picLocks noChangeAspect="1"/>
          </p:cNvPicPr>
          <p:nvPr/>
        </p:nvPicPr>
        <p:blipFill>
          <a:blip r:embed="rId3"/>
          <a:stretch>
            <a:fillRect/>
          </a:stretch>
        </p:blipFill>
        <p:spPr>
          <a:xfrm>
            <a:off x="1523198" y="1285875"/>
            <a:ext cx="2457450" cy="24574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1024"/>
                                        </p:tgtEl>
                                        <p:attrNameLst>
                                          <p:attrName>style.visibility</p:attrName>
                                        </p:attrNameLst>
                                      </p:cBhvr>
                                      <p:to>
                                        <p:strVal val="visible"/>
                                      </p:to>
                                    </p:set>
                                    <p:animEffect transition="in" filter="wipe(right)">
                                      <p:cBhvr>
                                        <p:cTn id="7" dur="500"/>
                                        <p:tgtEl>
                                          <p:spTgt spid="1024"/>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1022"/>
                                        </p:tgtEl>
                                        <p:attrNameLst>
                                          <p:attrName>style.visibility</p:attrName>
                                        </p:attrNameLst>
                                      </p:cBhvr>
                                      <p:to>
                                        <p:strVal val="visible"/>
                                      </p:to>
                                    </p:set>
                                    <p:animEffect transition="in" filter="wipe(right)">
                                      <p:cBhvr>
                                        <p:cTn id="11" dur="500"/>
                                        <p:tgtEl>
                                          <p:spTgt spid="10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2" grpId="0"/>
      <p:bldP spid="1024" grpId="0"/>
    </p:bldLst>
  </p:timing>
</p:sld>
</file>

<file path=ppt/theme/theme1.xml><?xml version="1.0" encoding="utf-8"?>
<a:theme xmlns:a="http://schemas.openxmlformats.org/drawingml/2006/main" name="Cyber Security Business Plan">
  <a:themeElements>
    <a:clrScheme name="Simple Light">
      <a:dk1>
        <a:srgbClr val="000000"/>
      </a:dk1>
      <a:lt1>
        <a:srgbClr val="FFFFFF"/>
      </a:lt1>
      <a:dk2>
        <a:srgbClr val="595959"/>
      </a:dk2>
      <a:lt2>
        <a:srgbClr val="1F1C51"/>
      </a:lt2>
      <a:accent1>
        <a:srgbClr val="1F1C51"/>
      </a:accent1>
      <a:accent2>
        <a:srgbClr val="ACFFD9"/>
      </a:accent2>
      <a:accent3>
        <a:srgbClr val="C6FF00"/>
      </a:accent3>
      <a:accent4>
        <a:srgbClr val="FFFFFF"/>
      </a:accent4>
      <a:accent5>
        <a:srgbClr val="A8C987"/>
      </a:accent5>
      <a:accent6>
        <a:srgbClr val="8BE3FF"/>
      </a:accent6>
      <a:hlink>
        <a:srgbClr val="1F1C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318</TotalTime>
  <Words>1369</Words>
  <Application>Microsoft Office PowerPoint</Application>
  <PresentationFormat>On-screen Show (16:9)</PresentationFormat>
  <Paragraphs>123</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DM Sans</vt:lpstr>
      <vt:lpstr>Viga</vt:lpstr>
      <vt:lpstr>Comic Sans MS</vt:lpstr>
      <vt:lpstr>Arial</vt:lpstr>
      <vt:lpstr>Cyber Security Business Plan</vt:lpstr>
      <vt:lpstr>IRIS BIOMETRIC  RECOGNITION</vt:lpstr>
      <vt:lpstr>PowerPoint Presentation</vt:lpstr>
      <vt:lpstr>About Biometric</vt:lpstr>
      <vt:lpstr>About Biometric</vt:lpstr>
      <vt:lpstr>What is Biometric?</vt:lpstr>
      <vt:lpstr>What is Biometric?</vt:lpstr>
      <vt:lpstr>History of Biometric?</vt:lpstr>
      <vt:lpstr>History of Biometric?</vt:lpstr>
      <vt:lpstr>About Iris Recognition</vt:lpstr>
      <vt:lpstr>What is Iris Recognition?</vt:lpstr>
      <vt:lpstr>Features of iris recognition?</vt:lpstr>
      <vt:lpstr>History of Iris Recognition?</vt:lpstr>
      <vt:lpstr>HOW IT WORK?</vt:lpstr>
      <vt:lpstr>How Iris recognition work?</vt:lpstr>
      <vt:lpstr>Iris Recognition Process</vt:lpstr>
      <vt:lpstr>PROS &amp; CONS  OF  IRIS RECOGNITION</vt:lpstr>
      <vt:lpstr>Pros of Iris Recognition</vt:lpstr>
      <vt:lpstr>Cons of Iris Recognition</vt:lpstr>
      <vt:lpstr>Security Scenario </vt:lpstr>
      <vt:lpstr>Security scenario of iris recognition</vt:lpstr>
      <vt:lpstr>Security scenario of iris recognition</vt:lpstr>
      <vt:lpstr>Security scenario of iris recognition</vt:lpstr>
      <vt:lpstr>Applications Of  Iris Recognition</vt:lpstr>
      <vt:lpstr>Applications Of Iris Recognition</vt:lpstr>
      <vt:lpstr>Applications Of Iris Recognition</vt:lpstr>
      <vt:lpstr>Applications Of Iris Recognition</vt:lpstr>
      <vt:lpstr>Applications Of Iris Recognition</vt:lpstr>
      <vt:lpstr>Thank you!</vt:lpstr>
      <vt:lpstr>Reference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IRIS BIOMETRIC  RECOGNITION</dc:title>
  <dc:creator>son nguyen</dc:creator>
  <cp:lastModifiedBy>Lin</cp:lastModifiedBy>
  <cp:revision>104</cp:revision>
  <dcterms:modified xsi:type="dcterms:W3CDTF">2022-04-13T18:01:35Z</dcterms:modified>
</cp:coreProperties>
</file>